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D8A17-AB3C-4895-A983-C98BB979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B8EE17-0118-4C84-92F7-8747B1197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42FF3-EE98-4D6A-A49A-DF069CA3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B7520-9A25-435E-A1DB-7AEC0D8F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ABA97-2B4A-460E-B60A-6DD95541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5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E7CF-935B-4F1F-98DA-0D8F7E1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73856-DAAD-4EE6-8401-F596AF8D7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B5595-14CD-4693-A602-BE422B75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A776C-F8FB-43B0-BAB3-4544509F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9CD15-F814-419C-913C-9E4C87C6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4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ACC4-19CB-4904-840E-85F63DFFF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FE2A0-B722-4600-A5BF-BEC4978B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94358-F25E-473B-81DE-452F1DE4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8865-5F63-435E-933C-A1C8373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1A149-B880-4EE2-B592-322BA667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DCD26-0595-4E69-A3BF-380DC7BA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E627F-39EF-404B-B174-BEA7BD2B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DF3F9-CBF3-41A7-8669-5D7486E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87ED8-9F8D-49B1-A9E2-99078CCB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0AF3-F0C6-4F7A-9B80-39B14F5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6785-0DC2-4E7B-81A1-1039806F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2E091-98CF-498A-A62D-031DAA69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404D5-0BF3-4C10-BD10-E1F4155D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53797-9219-4A7B-A57A-CAE06995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1536A-8330-45A3-B8FE-70B4CFEB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0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FCF3-D050-47B7-8C26-5AEC6CA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61A-BD27-4C26-867D-5F19F148A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295DE-2DC8-4F0C-BF95-95A1524A2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E4203-91E6-4B75-8F04-5EE013D2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B0593-5EEB-4709-975D-5EED1550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7B772-7914-40B1-9067-45F0DCBF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2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BD51A-4EB9-47D0-A20B-FD68EB2B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02A35-C3F6-4E42-B26F-C4D544B7A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5A590-286E-4603-8420-B2A1E5B03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FA214-CF92-4AD0-9C7A-B749C432B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EF1A5-A9FF-437E-A5D2-D978B3BB2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DA54E-2D40-411F-A453-094E19E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1DF62-50E7-4911-9524-4DB087CC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629697-AA53-4FD7-86A0-2E8E3B82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4093B-B8D0-4CEF-92B6-34165CCB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8CD479-9F72-4D03-944D-52B31163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03A778-CE16-42B7-A4EB-49FAE778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C5680D-7EBC-4D13-A31C-77B3489F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AFE4AB-4EAE-4A95-BC5A-693ECFBE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2512B-56F2-48A5-B2DF-B18F7F3B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D783C-7FEC-4A30-ACE3-91D9B47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2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DBDED-0BA5-4321-9187-5281EC11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B0B08-3769-452F-8993-6AC7BBE2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68106-CF77-4559-9C8E-275147B7F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36C10-3239-435F-A833-A061977E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53145-B444-48CC-9AA5-A47D1CA7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2793C-01F3-4BD4-8885-B83D3E7A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12DC-93CC-42AC-BD7A-9E44956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CC82AD-5748-41AF-9E06-49720BE12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5A523-377D-400D-AB2D-4CD23A3F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79BAD-2D6C-40CF-84A7-743A48D5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4ABC5-CCDE-472B-BAED-299815D4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60FF3-B884-4DED-8947-92697A8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0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5BDCD9-DBE4-4462-BCA9-D6A46713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2E76D-A0D6-4E9C-AEBC-1375F03C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BC6D2-BF29-4F53-AD83-C3F20295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C97-0D19-4151-B56A-509B11904F9A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F36CD-FB41-4DEF-9179-4C613BA17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10DFF-C78C-4A13-9850-840C1D7EF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ABF8-4B26-4811-A47C-BF04AB48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users/EWD/ewd08xx/EWD83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C9327-AC57-41D1-8150-76C982A7F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8E93F-F8EF-4D19-A101-E632443AC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3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271D-FDE7-4FDE-A1A1-77DEE25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CD8F7-8E94-40F3-ACBD-F4BDC9D2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공부 잘 해오셨나요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String</a:t>
            </a:r>
          </a:p>
          <a:p>
            <a:r>
              <a:rPr lang="en-US" altLang="ko-KR" dirty="0"/>
              <a:t>Sort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117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271D-FDE7-4FDE-A1A1-77DEE25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(</a:t>
            </a:r>
            <a:r>
              <a:rPr lang="ko-KR" altLang="en-US" dirty="0"/>
              <a:t>클래스임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CD8F7-8E94-40F3-ACBD-F4BDC9D2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헤더파일 </a:t>
            </a:r>
            <a:r>
              <a:rPr lang="en-US" altLang="ko-KR" dirty="0"/>
              <a:t>&lt;string&gt;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ko-KR" altLang="en-US" dirty="0"/>
              <a:t>선언 방법</a:t>
            </a:r>
            <a:endParaRPr lang="en-US" altLang="ko-KR" dirty="0"/>
          </a:p>
          <a:p>
            <a:pPr lvl="1"/>
            <a:r>
              <a:rPr lang="en-US" altLang="ko-KR" dirty="0"/>
              <a:t>String str(“FUCK STRING”);</a:t>
            </a:r>
          </a:p>
          <a:p>
            <a:pPr lvl="1"/>
            <a:r>
              <a:rPr lang="en-US" altLang="ko-KR" dirty="0"/>
              <a:t>String str;</a:t>
            </a:r>
          </a:p>
          <a:p>
            <a:pPr lvl="2"/>
            <a:r>
              <a:rPr lang="en-US" altLang="ko-KR" dirty="0"/>
              <a:t>str=“FUCK STRING”;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 문자열 맨 끝에 있는 </a:t>
            </a:r>
            <a:r>
              <a:rPr lang="en-US" altLang="ko-KR" dirty="0"/>
              <a:t>NULL</a:t>
            </a:r>
            <a:r>
              <a:rPr lang="ko-KR" altLang="en-US" dirty="0"/>
              <a:t>은 </a:t>
            </a:r>
            <a:r>
              <a:rPr lang="en-US" altLang="ko-KR" dirty="0"/>
              <a:t>String</a:t>
            </a:r>
            <a:r>
              <a:rPr lang="ko-KR" altLang="en-US" dirty="0"/>
              <a:t>에는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19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271D-FDE7-4FDE-A1A1-77DEE25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활용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CD8F7-8E94-40F3-ACBD-F4BDC9D2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string Str = “Hello”; </a:t>
            </a:r>
            <a:r>
              <a:rPr lang="ko-KR" altLang="en-US" dirty="0"/>
              <a:t>라고 선언함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Str[0] -&gt; H / Str.at(0) -&gt; H : I</a:t>
            </a:r>
            <a:r>
              <a:rPr lang="ko-KR" altLang="en-US" dirty="0"/>
              <a:t>번째 </a:t>
            </a:r>
            <a:r>
              <a:rPr lang="ko-KR" altLang="en-US" dirty="0" err="1"/>
              <a:t>원소값</a:t>
            </a:r>
            <a:r>
              <a:rPr lang="ko-KR" altLang="en-US" dirty="0"/>
              <a:t> 접근 </a:t>
            </a:r>
            <a:r>
              <a:rPr lang="en-US" altLang="ko-KR" dirty="0"/>
              <a:t>(</a:t>
            </a:r>
            <a:r>
              <a:rPr lang="ko-KR" altLang="en-US" dirty="0"/>
              <a:t>배열처럼 생각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Str.size</a:t>
            </a:r>
            <a:r>
              <a:rPr lang="en-US" altLang="ko-KR" dirty="0"/>
              <a:t>()/</a:t>
            </a:r>
            <a:r>
              <a:rPr lang="en-US" altLang="ko-KR" dirty="0" err="1"/>
              <a:t>str.length</a:t>
            </a:r>
            <a:r>
              <a:rPr lang="en-US" altLang="ko-KR" dirty="0"/>
              <a:t>() -&gt; 5 : </a:t>
            </a:r>
            <a:r>
              <a:rPr lang="ko-KR" altLang="en-US" dirty="0"/>
              <a:t>크기 반환</a:t>
            </a:r>
            <a:endParaRPr lang="en-US" altLang="ko-KR" dirty="0"/>
          </a:p>
          <a:p>
            <a:r>
              <a:rPr lang="en-US" altLang="ko-KR" dirty="0" err="1"/>
              <a:t>Str.empty</a:t>
            </a:r>
            <a:r>
              <a:rPr lang="en-US" altLang="ko-KR" dirty="0"/>
              <a:t>() -&gt; </a:t>
            </a:r>
            <a:r>
              <a:rPr lang="ko-KR" altLang="en-US" dirty="0" err="1"/>
              <a:t>비어있으면</a:t>
            </a:r>
            <a:r>
              <a:rPr lang="ko-KR" altLang="en-US" dirty="0"/>
              <a:t> </a:t>
            </a:r>
            <a:r>
              <a:rPr lang="en-US" altLang="ko-KR" dirty="0"/>
              <a:t>true/false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If(</a:t>
            </a:r>
            <a:r>
              <a:rPr lang="en-US" altLang="ko-KR" dirty="0" err="1"/>
              <a:t>str.empty</a:t>
            </a:r>
            <a:r>
              <a:rPr lang="en-US" altLang="ko-KR" dirty="0"/>
              <a:t>() == true) </a:t>
            </a:r>
            <a:r>
              <a:rPr lang="ko-KR" altLang="en-US" dirty="0" err="1"/>
              <a:t>이런식으로</a:t>
            </a:r>
            <a:r>
              <a:rPr lang="ko-KR" altLang="en-US" dirty="0"/>
              <a:t> 활용가능</a:t>
            </a:r>
            <a:endParaRPr lang="en-US" altLang="ko-KR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Str;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Str+=‘A’ </a:t>
            </a:r>
            <a:r>
              <a:rPr lang="ko-KR" altLang="en-US" dirty="0"/>
              <a:t>하면 뒤에 </a:t>
            </a:r>
            <a:r>
              <a:rPr lang="ko-KR" altLang="en-US" dirty="0" err="1"/>
              <a:t>붙혀짐</a:t>
            </a:r>
            <a:endParaRPr lang="en-US" altLang="ko-KR" dirty="0"/>
          </a:p>
          <a:p>
            <a:r>
              <a:rPr lang="en-US" altLang="ko-KR" dirty="0" err="1"/>
              <a:t>Str.substr</a:t>
            </a:r>
            <a:r>
              <a:rPr lang="en-US" altLang="ko-KR" dirty="0"/>
              <a:t>(</a:t>
            </a:r>
            <a:r>
              <a:rPr lang="en-US" altLang="ko-KR" dirty="0" err="1"/>
              <a:t>start,end</a:t>
            </a:r>
            <a:r>
              <a:rPr lang="en-US" altLang="ko-KR" dirty="0"/>
              <a:t>) [</a:t>
            </a:r>
            <a:r>
              <a:rPr lang="en-US" altLang="ko-KR" dirty="0" err="1"/>
              <a:t>start,end</a:t>
            </a:r>
            <a:r>
              <a:rPr lang="en-US" altLang="ko-KR" dirty="0"/>
              <a:t>)</a:t>
            </a:r>
            <a:r>
              <a:rPr lang="ko-KR" altLang="en-US" dirty="0"/>
              <a:t>범위의 </a:t>
            </a:r>
            <a:r>
              <a:rPr lang="en-US" altLang="ko-KR" dirty="0"/>
              <a:t>string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ko-KR" altLang="en-US" dirty="0"/>
              <a:t>문자열 분석</a:t>
            </a:r>
            <a:r>
              <a:rPr lang="en-US" altLang="ko-KR" dirty="0"/>
              <a:t>-10820,</a:t>
            </a:r>
            <a:r>
              <a:rPr lang="ko-KR" altLang="en-US" dirty="0"/>
              <a:t>알파벳 찾기 </a:t>
            </a:r>
            <a:r>
              <a:rPr lang="en-US" altLang="ko-KR" dirty="0"/>
              <a:t>- 10809</a:t>
            </a:r>
          </a:p>
        </p:txBody>
      </p:sp>
    </p:spTree>
    <p:extLst>
      <p:ext uri="{BB962C8B-B14F-4D97-AF65-F5344CB8AC3E}">
        <p14:creationId xmlns:p14="http://schemas.microsoft.com/office/powerpoint/2010/main" val="392223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271D-FDE7-4FDE-A1A1-77DEE25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 재미없으면 넘어갈 슬라이드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CD8F7-8E94-40F3-ACBD-F4BDC9D2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왜 컴퓨터는 </a:t>
            </a:r>
            <a:r>
              <a:rPr lang="en-US" altLang="ko-KR" dirty="0"/>
              <a:t>[],() </a:t>
            </a:r>
            <a:r>
              <a:rPr lang="ko-KR" altLang="en-US" dirty="0"/>
              <a:t>범위가 아닌 </a:t>
            </a:r>
            <a:r>
              <a:rPr lang="en-US" altLang="ko-KR" dirty="0"/>
              <a:t>[ )</a:t>
            </a:r>
            <a:r>
              <a:rPr lang="ko-KR" altLang="en-US" dirty="0"/>
              <a:t>범위일까</a:t>
            </a:r>
            <a:r>
              <a:rPr lang="en-US" altLang="ko-KR" dirty="0"/>
              <a:t>? + </a:t>
            </a:r>
            <a:r>
              <a:rPr lang="ko-KR" altLang="en-US" dirty="0"/>
              <a:t>왜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다익스트라</a:t>
            </a:r>
            <a:r>
              <a:rPr lang="ko-KR" altLang="en-US" dirty="0"/>
              <a:t> 라는 사람의 노트를 참고하면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http://www.cs.utexas.edu/users/EWD/ewd08xx/EWD831.PDF</a:t>
            </a:r>
            <a:endParaRPr lang="en-US" altLang="ko-KR" dirty="0"/>
          </a:p>
          <a:p>
            <a:r>
              <a:rPr lang="ko-KR" altLang="en-US" dirty="0"/>
              <a:t>보기가 좋다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[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 사용할 때 마지막 수가 </a:t>
            </a:r>
            <a:r>
              <a:rPr lang="en-US" altLang="ko-KR" dirty="0"/>
              <a:t>N</a:t>
            </a:r>
            <a:r>
              <a:rPr lang="ko-KR" altLang="en-US" dirty="0"/>
              <a:t>이라서 </a:t>
            </a:r>
            <a:r>
              <a:rPr lang="ko-KR" altLang="en-US" dirty="0" err="1"/>
              <a:t>깔끔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|b-a| </a:t>
            </a:r>
            <a:r>
              <a:rPr lang="ko-KR" altLang="en-US" dirty="0"/>
              <a:t>값이 </a:t>
            </a:r>
            <a:r>
              <a:rPr lang="en-US" altLang="ko-KR" dirty="0"/>
              <a:t>N</a:t>
            </a:r>
            <a:r>
              <a:rPr lang="ko-KR" altLang="en-US" dirty="0"/>
              <a:t>인 것이 반 </a:t>
            </a:r>
            <a:r>
              <a:rPr lang="ko-KR" altLang="en-US" dirty="0" err="1"/>
              <a:t>닫힌구간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그럼 </a:t>
            </a:r>
            <a:r>
              <a:rPr lang="en-US" altLang="ko-KR" dirty="0"/>
              <a:t>[</a:t>
            </a:r>
            <a:r>
              <a:rPr lang="en-US" altLang="ko-KR" dirty="0" err="1"/>
              <a:t>a,b</a:t>
            </a:r>
            <a:r>
              <a:rPr lang="en-US" altLang="ko-KR" dirty="0"/>
              <a:t>) (</a:t>
            </a:r>
            <a:r>
              <a:rPr lang="en-US" altLang="ko-KR" dirty="0" err="1"/>
              <a:t>a,b</a:t>
            </a:r>
            <a:r>
              <a:rPr lang="en-US" altLang="ko-KR" dirty="0"/>
              <a:t>]</a:t>
            </a:r>
            <a:r>
              <a:rPr lang="ko-KR" altLang="en-US" dirty="0"/>
              <a:t>중에 어떤 게 더 좋은가</a:t>
            </a:r>
            <a:r>
              <a:rPr lang="en-US" altLang="ko-KR" dirty="0"/>
              <a:t>?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err="1"/>
              <a:t>시작할때</a:t>
            </a:r>
            <a:r>
              <a:rPr lang="ko-KR" altLang="en-US" dirty="0"/>
              <a:t> </a:t>
            </a:r>
            <a:r>
              <a:rPr lang="en-US" altLang="ko-KR" dirty="0"/>
              <a:t>(a </a:t>
            </a:r>
            <a:r>
              <a:rPr lang="ko-KR" altLang="en-US" dirty="0"/>
              <a:t>인경우는 </a:t>
            </a:r>
            <a:r>
              <a:rPr lang="en-US" altLang="ko-KR" dirty="0"/>
              <a:t>-1&lt;</a:t>
            </a:r>
            <a:r>
              <a:rPr lang="ko-KR" altLang="en-US" dirty="0"/>
              <a:t>이렇게 </a:t>
            </a:r>
            <a:r>
              <a:rPr lang="ko-KR" altLang="en-US" dirty="0" err="1"/>
              <a:t>적어야하는데</a:t>
            </a:r>
            <a:r>
              <a:rPr lang="ko-KR" altLang="en-US" dirty="0"/>
              <a:t> </a:t>
            </a:r>
            <a:r>
              <a:rPr lang="ko-KR" altLang="en-US" dirty="0" err="1"/>
              <a:t>보기싫음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실제로 </a:t>
            </a:r>
            <a:r>
              <a:rPr lang="en-US" altLang="ko-KR" dirty="0"/>
              <a:t>Mesa</a:t>
            </a:r>
            <a:r>
              <a:rPr lang="ko-KR" altLang="en-US" dirty="0"/>
              <a:t>라는 프로그래밍 언어에서 </a:t>
            </a:r>
            <a:r>
              <a:rPr lang="en-US" altLang="ko-KR" dirty="0"/>
              <a:t>[</a:t>
            </a:r>
            <a:r>
              <a:rPr lang="en-US" altLang="ko-KR" dirty="0" err="1"/>
              <a:t>a,b</a:t>
            </a:r>
            <a:r>
              <a:rPr lang="en-US" altLang="ko-KR" dirty="0"/>
              <a:t>) </a:t>
            </a:r>
            <a:r>
              <a:rPr lang="ko-KR" altLang="en-US" dirty="0"/>
              <a:t>표기법이 </a:t>
            </a:r>
            <a:r>
              <a:rPr lang="ko-KR" altLang="en-US" dirty="0" err="1"/>
              <a:t>좋다는게</a:t>
            </a:r>
            <a:r>
              <a:rPr lang="ko-KR" altLang="en-US" dirty="0"/>
              <a:t> 증명됨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endParaRPr lang="en-US" altLang="ko-KR" dirty="0"/>
          </a:p>
          <a:p>
            <a:endParaRPr lang="en-US" altLang="ko-KR" sz="900" dirty="0"/>
          </a:p>
          <a:p>
            <a:pPr marL="914400" lvl="2" indent="0">
              <a:buNone/>
            </a:pPr>
            <a:r>
              <a:rPr lang="en-US" altLang="ko-KR" dirty="0"/>
              <a:t>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85D15-4CAA-4459-A2C0-69D478F55616}"/>
              </a:ext>
            </a:extLst>
          </p:cNvPr>
          <p:cNvSpPr txBox="1"/>
          <p:nvPr/>
        </p:nvSpPr>
        <p:spPr>
          <a:xfrm>
            <a:off x="5514975" y="5942568"/>
            <a:ext cx="6617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코딩하면서 왜 이렇게 하지</a:t>
            </a:r>
            <a:r>
              <a:rPr lang="en-US" altLang="ko-KR" dirty="0"/>
              <a:t>? </a:t>
            </a:r>
            <a:r>
              <a:rPr lang="ko-KR" altLang="en-US" dirty="0"/>
              <a:t>라는 생각이 들면 꼭 다 찾아보자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면접할 때 물어보면 사랑받을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52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271D-FDE7-4FDE-A1A1-77DEE25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- #include</a:t>
            </a:r>
            <a:r>
              <a:rPr lang="ko-KR" altLang="en-US" dirty="0"/>
              <a:t> </a:t>
            </a:r>
            <a:r>
              <a:rPr lang="en-US" altLang="ko-KR" dirty="0"/>
              <a:t>&lt;algorithm&gt;</a:t>
            </a:r>
            <a:r>
              <a:rPr lang="ko-KR" altLang="en-US" dirty="0"/>
              <a:t> 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CD8F7-8E94-40F3-ACBD-F4BDC9D2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013"/>
            <a:ext cx="10515600" cy="4351338"/>
          </a:xfrm>
        </p:spPr>
        <p:txBody>
          <a:bodyPr/>
          <a:lstStyle/>
          <a:p>
            <a:r>
              <a:rPr lang="en-US" altLang="ko-KR" dirty="0"/>
              <a:t>Cplusplus.com </a:t>
            </a:r>
            <a:r>
              <a:rPr lang="ko-KR" altLang="en-US" dirty="0"/>
              <a:t>에 </a:t>
            </a:r>
            <a:r>
              <a:rPr lang="en-US" altLang="ko-KR" dirty="0"/>
              <a:t>sort</a:t>
            </a:r>
            <a:r>
              <a:rPr lang="ko-KR" altLang="en-US" dirty="0"/>
              <a:t>를 쳐보면 다음과 같이 나온다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E9C0D-1676-4D71-A784-5849243B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4066"/>
            <a:ext cx="5891213" cy="4122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7B12B-4A7D-4192-9985-AFFC5671EAEC}"/>
              </a:ext>
            </a:extLst>
          </p:cNvPr>
          <p:cNvSpPr txBox="1"/>
          <p:nvPr/>
        </p:nvSpPr>
        <p:spPr>
          <a:xfrm>
            <a:off x="7172325" y="2671763"/>
            <a:ext cx="4705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줄요약</a:t>
            </a:r>
            <a:endParaRPr lang="en-US" altLang="ko-KR" dirty="0"/>
          </a:p>
          <a:p>
            <a:r>
              <a:rPr lang="en-US" altLang="ko-KR" dirty="0"/>
              <a:t>1.[</a:t>
            </a:r>
            <a:r>
              <a:rPr lang="en-US" altLang="ko-KR" dirty="0" err="1"/>
              <a:t>first,second</a:t>
            </a:r>
            <a:r>
              <a:rPr lang="en-US" altLang="ko-KR" dirty="0"/>
              <a:t>) </a:t>
            </a:r>
            <a:r>
              <a:rPr lang="ko-KR" altLang="en-US" dirty="0"/>
              <a:t>범위까지 오름차순 정렬해줌</a:t>
            </a:r>
            <a:endParaRPr lang="en-US" altLang="ko-KR" dirty="0"/>
          </a:p>
          <a:p>
            <a:r>
              <a:rPr lang="en-US" altLang="ko-KR" dirty="0"/>
              <a:t>2.sort(</a:t>
            </a:r>
            <a:r>
              <a:rPr lang="en-US" altLang="ko-KR" dirty="0" err="1"/>
              <a:t>fist,second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쓰면됨</a:t>
            </a:r>
            <a:endParaRPr lang="en-US" altLang="ko-KR" dirty="0"/>
          </a:p>
          <a:p>
            <a:r>
              <a:rPr lang="en-US" altLang="ko-KR" dirty="0"/>
              <a:t>3.Cmp </a:t>
            </a:r>
            <a:r>
              <a:rPr lang="ko-KR" altLang="en-US" dirty="0"/>
              <a:t>사용가능 </a:t>
            </a:r>
            <a:r>
              <a:rPr lang="en-US" altLang="ko-KR" dirty="0"/>
              <a:t>(</a:t>
            </a:r>
            <a:r>
              <a:rPr lang="ko-KR" altLang="en-US" dirty="0"/>
              <a:t>뒤에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7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271D-FDE7-4FDE-A1A1-77DEE25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2FC61F-1399-4C67-9B34-73B468E0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18893" cy="4514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FC3EA3-07D1-4759-9C41-FD37C71FDB90}"/>
              </a:ext>
            </a:extLst>
          </p:cNvPr>
          <p:cNvSpPr txBox="1"/>
          <p:nvPr/>
        </p:nvSpPr>
        <p:spPr>
          <a:xfrm>
            <a:off x="5743575" y="1957388"/>
            <a:ext cx="5597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이러한 방식으로</a:t>
            </a:r>
            <a:endParaRPr lang="en-US" altLang="ko-KR" dirty="0"/>
          </a:p>
          <a:p>
            <a:r>
              <a:rPr lang="en-US" altLang="ko-KR" dirty="0"/>
              <a:t>Sort(</a:t>
            </a:r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어디까지</a:t>
            </a:r>
            <a:r>
              <a:rPr lang="en-US" altLang="ko-KR" dirty="0"/>
              <a:t>) </a:t>
            </a:r>
            <a:r>
              <a:rPr lang="ko-KR" altLang="en-US" dirty="0"/>
              <a:t>작성함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들어서 </a:t>
            </a:r>
            <a:r>
              <a:rPr lang="en-US" altLang="ko-KR" dirty="0"/>
              <a:t>sort(arr+2,arr+10) </a:t>
            </a:r>
            <a:r>
              <a:rPr lang="ko-KR" altLang="en-US" dirty="0"/>
              <a:t>이런 식으로도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 이름과 주소 값과 동치니까 </a:t>
            </a:r>
            <a:r>
              <a:rPr lang="en-US" altLang="ko-KR" dirty="0"/>
              <a:t>^^ (</a:t>
            </a:r>
            <a:r>
              <a:rPr lang="ko-KR" altLang="en-US" dirty="0"/>
              <a:t>모르면 반성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8D07B8-8DEC-4368-BEE7-7CA43933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3833813"/>
            <a:ext cx="606338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271D-FDE7-4FDE-A1A1-77DEE25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CD8F7-8E94-40F3-ACBD-F4BDC9D2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013"/>
            <a:ext cx="10515600" cy="4351338"/>
          </a:xfrm>
        </p:spPr>
        <p:txBody>
          <a:bodyPr/>
          <a:lstStyle/>
          <a:p>
            <a:r>
              <a:rPr lang="ko-KR" altLang="en-US" dirty="0"/>
              <a:t>학교에서 배운 </a:t>
            </a:r>
            <a:r>
              <a:rPr lang="en-US" altLang="ko-KR" dirty="0"/>
              <a:t>Sorting </a:t>
            </a:r>
            <a:r>
              <a:rPr lang="ko-KR" altLang="en-US" dirty="0"/>
              <a:t>방식을 이야기해보자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r>
              <a:rPr lang="ko-KR" altLang="en-US" dirty="0" err="1"/>
              <a:t>퀵소트는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이라고 하면 혼난다</a:t>
            </a:r>
            <a:r>
              <a:rPr lang="en-US" altLang="ko-KR" dirty="0"/>
              <a:t>. N^2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왜 </a:t>
            </a:r>
            <a:r>
              <a:rPr lang="en-US" altLang="ko-KR" dirty="0"/>
              <a:t>merge sort</a:t>
            </a:r>
            <a:r>
              <a:rPr lang="ko-KR" altLang="en-US" dirty="0"/>
              <a:t>는 모든 경우 </a:t>
            </a:r>
            <a:r>
              <a:rPr lang="en-US" altLang="ko-KR" dirty="0" err="1"/>
              <a:t>nlogn</a:t>
            </a:r>
            <a:r>
              <a:rPr lang="ko-KR" altLang="en-US" dirty="0"/>
              <a:t>인데 애매한 </a:t>
            </a:r>
            <a:r>
              <a:rPr lang="ko-KR" altLang="en-US" dirty="0" err="1"/>
              <a:t>퀵소트를</a:t>
            </a:r>
            <a:r>
              <a:rPr lang="ko-KR" altLang="en-US" dirty="0"/>
              <a:t> 쓸까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Big-O</a:t>
            </a:r>
            <a:r>
              <a:rPr lang="ko-KR" altLang="en-US" dirty="0"/>
              <a:t>표기법의 숨겨진 상수항이 꽤 좋아서</a:t>
            </a:r>
            <a:r>
              <a:rPr lang="en-US" altLang="ko-KR" dirty="0"/>
              <a:t>. </a:t>
            </a:r>
            <a:r>
              <a:rPr lang="ko-KR" altLang="en-US" dirty="0"/>
              <a:t>그래서 대부분 </a:t>
            </a:r>
            <a:r>
              <a:rPr lang="ko-KR" altLang="en-US" dirty="0" err="1"/>
              <a:t>퀵소트가</a:t>
            </a:r>
            <a:r>
              <a:rPr lang="ko-KR" altLang="en-US" dirty="0"/>
              <a:t> 더 빠름</a:t>
            </a:r>
            <a:endParaRPr lang="en-US" altLang="ko-KR" dirty="0"/>
          </a:p>
          <a:p>
            <a:pPr lvl="2"/>
            <a:r>
              <a:rPr lang="ko-KR" altLang="en-US" dirty="0"/>
              <a:t>역순일때만 </a:t>
            </a:r>
            <a:r>
              <a:rPr lang="en-US" altLang="ko-KR" dirty="0"/>
              <a:t>N^2 </a:t>
            </a:r>
            <a:r>
              <a:rPr lang="ko-KR" altLang="en-US" dirty="0"/>
              <a:t>나머지는 다 빠름</a:t>
            </a:r>
            <a:endParaRPr lang="en-US" altLang="ko-KR" dirty="0"/>
          </a:p>
          <a:p>
            <a:r>
              <a:rPr lang="en-US" altLang="ko-KR" dirty="0"/>
              <a:t>STL Sort</a:t>
            </a:r>
            <a:r>
              <a:rPr lang="ko-KR" altLang="en-US" dirty="0"/>
              <a:t>는 </a:t>
            </a:r>
            <a:r>
              <a:rPr lang="en-US" altLang="ko-KR" dirty="0" err="1"/>
              <a:t>nlogn</a:t>
            </a:r>
            <a:r>
              <a:rPr lang="ko-KR" altLang="en-US" dirty="0"/>
              <a:t>을 보장 해 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문제를 풀어보도록 하자</a:t>
            </a:r>
            <a:endParaRPr lang="en-US" altLang="ko-KR" dirty="0"/>
          </a:p>
          <a:p>
            <a:pPr lvl="2"/>
            <a:r>
              <a:rPr lang="ko-KR" altLang="en-US" dirty="0"/>
              <a:t>수 정렬하기</a:t>
            </a:r>
            <a:r>
              <a:rPr lang="en-US" altLang="ko-KR" dirty="0"/>
              <a:t>1,</a:t>
            </a:r>
            <a:r>
              <a:rPr lang="ko-KR" altLang="en-US" dirty="0"/>
              <a:t>수 정렬하기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 err="1"/>
              <a:t>단어정렬</a:t>
            </a:r>
            <a:r>
              <a:rPr lang="ko-KR" altLang="en-US" dirty="0"/>
              <a:t> </a:t>
            </a:r>
            <a:r>
              <a:rPr lang="en-US" altLang="ko-KR" dirty="0"/>
              <a:t>– 1181</a:t>
            </a:r>
          </a:p>
          <a:p>
            <a:pPr lvl="2"/>
            <a:r>
              <a:rPr lang="ko-KR" altLang="en-US" dirty="0"/>
              <a:t>수 정렬하기 </a:t>
            </a:r>
            <a:r>
              <a:rPr lang="en-US" altLang="ko-KR" dirty="0"/>
              <a:t>3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196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271D-FDE7-4FDE-A1A1-77DEE25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CD8F7-8E94-40F3-ACBD-F4BDC9D2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013"/>
            <a:ext cx="10515600" cy="4351338"/>
          </a:xfrm>
        </p:spPr>
        <p:txBody>
          <a:bodyPr/>
          <a:lstStyle/>
          <a:p>
            <a:r>
              <a:rPr lang="ko-KR" altLang="en-US" dirty="0"/>
              <a:t>이건 코드 작성하는 것을 같이 보고</a:t>
            </a:r>
            <a:r>
              <a:rPr lang="en-US" altLang="ko-KR" dirty="0"/>
              <a:t>, </a:t>
            </a:r>
            <a:r>
              <a:rPr lang="ko-KR" altLang="en-US" dirty="0"/>
              <a:t>집에서 각자 풀어보자</a:t>
            </a:r>
            <a:endParaRPr lang="en-US" altLang="ko-KR" dirty="0"/>
          </a:p>
          <a:p>
            <a:pPr lvl="1"/>
            <a:r>
              <a:rPr lang="ko-KR" altLang="en-US" dirty="0"/>
              <a:t>좌표 정렬하기 </a:t>
            </a:r>
            <a:r>
              <a:rPr lang="en-US" altLang="ko-KR" dirty="0"/>
              <a:t>- 11650</a:t>
            </a:r>
          </a:p>
        </p:txBody>
      </p:sp>
    </p:spTree>
    <p:extLst>
      <p:ext uri="{BB962C8B-B14F-4D97-AF65-F5344CB8AC3E}">
        <p14:creationId xmlns:p14="http://schemas.microsoft.com/office/powerpoint/2010/main" val="400111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462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2주차</vt:lpstr>
      <vt:lpstr>목차</vt:lpstr>
      <vt:lpstr>String (클래스임)</vt:lpstr>
      <vt:lpstr>String 활용  </vt:lpstr>
      <vt:lpstr>반응 재미없으면 넘어갈 슬라이드</vt:lpstr>
      <vt:lpstr>Sort - #include &lt;algorithm&gt; 필요</vt:lpstr>
      <vt:lpstr>Sort</vt:lpstr>
      <vt:lpstr>Sort</vt:lpstr>
      <vt:lpstr>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</dc:title>
  <dc:creator>이주혁</dc:creator>
  <cp:lastModifiedBy>이주혁</cp:lastModifiedBy>
  <cp:revision>7</cp:revision>
  <dcterms:created xsi:type="dcterms:W3CDTF">2020-01-05T07:58:05Z</dcterms:created>
  <dcterms:modified xsi:type="dcterms:W3CDTF">2020-01-08T10:32:41Z</dcterms:modified>
</cp:coreProperties>
</file>