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5" r:id="rId12"/>
    <p:sldId id="264" r:id="rId13"/>
    <p:sldId id="267" r:id="rId14"/>
    <p:sldId id="266" r:id="rId15"/>
    <p:sldId id="268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21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BCC28-3AF7-4947-B005-0A2953675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98CDA2-21D5-4F0B-AFC4-7D4406A4B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223442-ACF7-4A5B-8C67-31805A28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E21E-84AA-4A9E-8E8A-678AAF2BE08E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5F0DD-B865-4C55-850C-51DD9BDE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7BE3D-6888-4259-9C89-BDEB2BD5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519A-440A-448B-B73F-8396A315D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80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00CC8-5BE4-4165-B476-043DD125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04A290-8BBD-43DE-BA80-564A1DDE0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CEE23-7E37-4EC1-A889-A538B3CB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E21E-84AA-4A9E-8E8A-678AAF2BE08E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360DF-541C-4BDD-B17B-E0DE4B9EA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91FAA-D3D1-4BEC-A322-EFC46FBF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519A-440A-448B-B73F-8396A315D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1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2D2CCD-9008-4A7A-87BB-00547FC21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BFCE7-1356-40E7-BB9B-87B4314FD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197119-F263-4692-9B29-6D106DF5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E21E-84AA-4A9E-8E8A-678AAF2BE08E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BB2DD2-0313-4CE0-A120-C9C37F47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E5782-C1BA-454A-B208-BA4313C9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519A-440A-448B-B73F-8396A315D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86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9C158-470A-4F44-9374-43631779D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62098-F979-484F-AEFB-E4EB25D65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1BC7F-EAD7-4D10-894E-73993C3A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E21E-84AA-4A9E-8E8A-678AAF2BE08E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CDC9D-7949-4339-9A4F-BF312494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392E8-A9E6-46C8-B32D-814B16BD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519A-440A-448B-B73F-8396A315D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59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FE386-DCF2-4D61-8B68-378190A7B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DD0BD2-BB92-4967-819F-E96FD00BC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9A4C52-2AAA-4130-9C07-FAE118D3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E21E-84AA-4A9E-8E8A-678AAF2BE08E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19233C-A098-4A4C-B2EE-11987625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0C710-A9F0-4C8A-B7F8-D9415A7A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519A-440A-448B-B73F-8396A315D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39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0145A-3B98-41D9-AAEA-4BB53F3F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A50F1-8298-47E1-B1CC-9AE94738D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3C887C-881D-48E4-929E-7886A1C36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B93E21-E7CB-4938-BE4C-A53E697E0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E21E-84AA-4A9E-8E8A-678AAF2BE08E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F75CD6-500C-4754-995B-658459BF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D2DEFE-20A5-4F0E-A3BC-228F8D73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519A-440A-448B-B73F-8396A315D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60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E1874-FB0B-4C5A-A4BB-5753D5EF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90B614-02B4-47EE-843E-02CB66E9F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888137-2F33-4D74-8D1B-6384DA731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E51CA7-0BC2-4917-B35A-86D5642B2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08B5C4-AE15-49DA-9161-3F29E68A3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75E591-9F73-41C9-B1D1-72A9F2DC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E21E-84AA-4A9E-8E8A-678AAF2BE08E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D210AB-A2C9-422D-906F-1DCDE722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4EAE10-277D-43F0-88EF-B3E8A024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519A-440A-448B-B73F-8396A315D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82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136D3-1F5B-4701-AFF8-D28336E7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A6FD3F-6C58-4B8C-9C44-F5D432FC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E21E-84AA-4A9E-8E8A-678AAF2BE08E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594713-8DFF-418B-A1E4-42FA7030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21CF00-F0C5-4A05-80CC-0305F1AA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519A-440A-448B-B73F-8396A315D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12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BFCDFE-830E-47E0-80D4-E1B26EEF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E21E-84AA-4A9E-8E8A-678AAF2BE08E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6C3A50-A6D9-4B3F-B177-A011FE22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13C4BA-1EB5-40B5-8EE3-F664B389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519A-440A-448B-B73F-8396A315D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31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581CF-B1C9-447F-9B88-CEDC0A89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0775B6-729A-4FD2-86E9-49309A5C0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0450F7-0AA4-47FD-9158-F1ECED80B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5773DF-A57D-43CE-B685-56F27278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E21E-84AA-4A9E-8E8A-678AAF2BE08E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30AC9-6355-42F7-991D-CFB0BBDF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E30F5A-1FE8-4D6E-A235-091044B2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519A-440A-448B-B73F-8396A315D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26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14B61-B3E4-43D4-A2BB-DB03AF112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AF1DA2-299B-46B9-853F-C07AB2A1F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F98EA4-A1D7-4256-A600-39983ABC7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109A92-1067-4F84-9FD5-41149172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E21E-84AA-4A9E-8E8A-678AAF2BE08E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C46D7F-E3FB-444A-82AA-1891EC1C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28FFB5-E78B-4A10-A8C9-60ABE9CA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519A-440A-448B-B73F-8396A315D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2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F38B4E-E864-41DC-A29E-66309F15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1F41AD-5CA6-4264-980B-128554540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E1BA3-E5D9-402A-B8D9-62960D9A3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BE21E-84AA-4A9E-8E8A-678AAF2BE08E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00BAD-8899-448F-9EA6-FEF0F2943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FF891-5FE7-424F-A2E6-E7AFD2D1D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2519A-440A-448B-B73F-8396A315D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66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082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084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9FE6E-6DC2-4968-BDED-15984AEE28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스터디 </a:t>
            </a:r>
            <a:r>
              <a:rPr lang="en-US" altLang="ko-KR" dirty="0"/>
              <a:t>3</a:t>
            </a:r>
            <a:r>
              <a:rPr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E273EA-4438-47B7-AA2A-3BE6830099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재귀</a:t>
            </a:r>
            <a:r>
              <a:rPr lang="en-US" altLang="ko-KR" dirty="0"/>
              <a:t>,</a:t>
            </a:r>
            <a:r>
              <a:rPr lang="ko-KR" altLang="en-US" dirty="0"/>
              <a:t>스택</a:t>
            </a:r>
            <a:r>
              <a:rPr lang="en-US" altLang="ko-KR" dirty="0"/>
              <a:t>,</a:t>
            </a:r>
            <a:r>
              <a:rPr lang="ko-KR" altLang="en-US" dirty="0"/>
              <a:t>큐</a:t>
            </a:r>
          </a:p>
        </p:txBody>
      </p:sp>
    </p:spTree>
    <p:extLst>
      <p:ext uri="{BB962C8B-B14F-4D97-AF65-F5344CB8AC3E}">
        <p14:creationId xmlns:p14="http://schemas.microsoft.com/office/powerpoint/2010/main" val="4111745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109EE-03B9-4D55-BC6D-B022F7D7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작성할 때 사고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50BD13-F31D-4B43-B859-5CA09F1A9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반드시 </a:t>
            </a:r>
            <a:r>
              <a:rPr lang="ko-KR" altLang="en-US" u="sng" dirty="0"/>
              <a:t>종료조건을 명시해야 한다</a:t>
            </a:r>
            <a:r>
              <a:rPr lang="en-US" altLang="ko-KR" u="sng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ea typeface="맑은 고딕"/>
              </a:rPr>
              <a:t>호출 스택에서 </a:t>
            </a:r>
            <a:r>
              <a:rPr lang="en-US" altLang="ko-KR" dirty="0">
                <a:ea typeface="맑은 고딕"/>
              </a:rPr>
              <a:t>return </a:t>
            </a:r>
            <a:r>
              <a:rPr lang="ko-KR" altLang="en-US" dirty="0">
                <a:ea typeface="맑은 고딕"/>
              </a:rPr>
              <a:t>되면 </a:t>
            </a:r>
            <a:r>
              <a:rPr lang="ko-KR" altLang="en-US" u="sng" dirty="0">
                <a:ea typeface="맑은 고딕"/>
              </a:rPr>
              <a:t>처음으로 가는 것이 아니다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그 함수가 호출된 곳으로 간다</a:t>
            </a:r>
            <a:r>
              <a:rPr lang="en-US" altLang="ko-KR" dirty="0">
                <a:ea typeface="맑은 고딕"/>
              </a:rPr>
              <a:t>. </a:t>
            </a:r>
          </a:p>
          <a:p>
            <a:pPr lvl="1"/>
            <a:r>
              <a:rPr lang="en-US" altLang="ko-KR" dirty="0" err="1">
                <a:ea typeface="맑은 고딕"/>
              </a:rPr>
              <a:t>그래서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fibo</a:t>
            </a:r>
            <a:r>
              <a:rPr lang="en-US" altLang="ko-KR" dirty="0">
                <a:ea typeface="맑은 고딕"/>
              </a:rPr>
              <a:t>(n-2)이 </a:t>
            </a:r>
            <a:r>
              <a:rPr lang="en-US" altLang="ko-KR" dirty="0" err="1">
                <a:ea typeface="맑은 고딕"/>
              </a:rPr>
              <a:t>계속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호출되다가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fibo</a:t>
            </a:r>
            <a:r>
              <a:rPr lang="en-US" altLang="ko-KR" dirty="0">
                <a:ea typeface="맑은 고딕"/>
              </a:rPr>
              <a:t>(n-1)이 </a:t>
            </a:r>
            <a:r>
              <a:rPr lang="en-US" altLang="ko-KR" dirty="0" err="1">
                <a:ea typeface="맑은 고딕"/>
              </a:rPr>
              <a:t>호출되는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것이다</a:t>
            </a:r>
            <a:r>
              <a:rPr lang="en-US" altLang="ko-KR" dirty="0">
                <a:ea typeface="맑은 고딕"/>
              </a:rPr>
              <a:t>.</a:t>
            </a:r>
          </a:p>
          <a:p>
            <a:pPr lvl="1"/>
            <a:r>
              <a:rPr lang="ko-KR" altLang="en-US" dirty="0"/>
              <a:t>이해가 가지 않는다면 이해하려고 노력하자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>
                <a:ea typeface="맑은 고딕"/>
              </a:rPr>
              <a:t>터지는 것도 생각하자</a:t>
            </a:r>
            <a:r>
              <a:rPr lang="en-US" altLang="ko-KR" dirty="0">
                <a:ea typeface="맑은 고딕"/>
              </a:rPr>
              <a:t>.</a:t>
            </a:r>
          </a:p>
          <a:p>
            <a:pPr lvl="1"/>
            <a:r>
              <a:rPr lang="ko-KR" altLang="en-US" dirty="0">
                <a:ea typeface="맑은 고딕"/>
              </a:rPr>
              <a:t>터지지 않는 재귀인 꼬리 재귀라는 친구도 있다</a:t>
            </a:r>
            <a:r>
              <a:rPr lang="en-US" altLang="ko-KR" dirty="0">
                <a:ea typeface="맑은 고딕"/>
              </a:rPr>
              <a:t>.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5910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50E27-7CB3-47A9-9164-D104BAF3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마무리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5C3CC-230D-46DF-B4C6-674C76DEE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처음 보면 진짜 이해하기 힘들지만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완전히 이해하면 흐흐..</a:t>
            </a:r>
            <a:endParaRPr lang="en-US" altLang="ko-KR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en-US" altLang="ko-KR" dirty="0"/>
              <a:t>‘</a:t>
            </a:r>
            <a:r>
              <a:rPr lang="ko-KR" altLang="en-US" dirty="0"/>
              <a:t>재귀는 알아서 해결해주는 친구</a:t>
            </a:r>
            <a:r>
              <a:rPr lang="en-US" altLang="ko-KR" dirty="0"/>
              <a:t>’ </a:t>
            </a:r>
            <a:r>
              <a:rPr lang="ko-KR" altLang="en-US" dirty="0"/>
              <a:t>라는 생각이 들 정도로 재귀연습을 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모르는 것이 있으면 물어보자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2871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109EE-03B9-4D55-BC6D-B022F7D7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- STL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50BD13-F31D-4B43-B859-5CA09F1A9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hlinkClick r:id="rId2"/>
              </a:rPr>
              <a:t>https://www.acmicpc.net/problem/10828</a:t>
            </a:r>
            <a:r>
              <a:rPr lang="en-US" altLang="ko-KR" dirty="0"/>
              <a:t> – </a:t>
            </a:r>
            <a:r>
              <a:rPr lang="ko-KR" altLang="en-US" dirty="0"/>
              <a:t>스택</a:t>
            </a:r>
            <a:endParaRPr lang="en-US" altLang="ko-KR" dirty="0"/>
          </a:p>
          <a:p>
            <a:r>
              <a:rPr lang="ko-KR" altLang="en-US" dirty="0">
                <a:ea typeface="맑은 고딕"/>
              </a:rPr>
              <a:t>직접 코딩하는 것을 같이 보자</a:t>
            </a:r>
            <a:r>
              <a:rPr lang="en-US" altLang="ko-KR" dirty="0">
                <a:ea typeface="맑은 고딕"/>
              </a:rPr>
              <a:t>!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28964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109EE-03B9-4D55-BC6D-B022F7D7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</a:t>
            </a:r>
            <a:r>
              <a:rPr lang="en-US" altLang="ko-KR" dirty="0"/>
              <a:t>- STL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50BD13-F31D-4B43-B859-5CA09F1A9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hlinkClick r:id="rId2"/>
              </a:rPr>
              <a:t>https://www.acmicpc.net/problem/10845</a:t>
            </a:r>
            <a:r>
              <a:rPr lang="en-US" altLang="ko-KR" dirty="0"/>
              <a:t> – </a:t>
            </a:r>
            <a:r>
              <a:rPr lang="ko-KR" altLang="en-US" dirty="0"/>
              <a:t>큐</a:t>
            </a:r>
            <a:endParaRPr lang="en-US" altLang="ko-KR" dirty="0"/>
          </a:p>
          <a:p>
            <a:r>
              <a:rPr lang="ko-KR" altLang="en-US" dirty="0">
                <a:ea typeface="맑은 고딕"/>
              </a:rPr>
              <a:t>직접 </a:t>
            </a:r>
            <a:r>
              <a:rPr lang="en-US" altLang="ko-KR" dirty="0">
                <a:ea typeface="맑은 고딕"/>
              </a:rPr>
              <a:t>STL</a:t>
            </a:r>
            <a:r>
              <a:rPr lang="ko-KR" altLang="en-US" dirty="0">
                <a:ea typeface="맑은 고딕"/>
              </a:rPr>
              <a:t>을 이용해서 작성 해 보자</a:t>
            </a:r>
            <a:r>
              <a:rPr lang="en-US" altLang="ko-KR" dirty="0">
                <a:ea typeface="맑은 고딕"/>
              </a:rPr>
              <a:t>.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292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6994D-F3CB-4401-98EA-806F473E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재귀함수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E21BBB-2D8A-4DD4-9612-656447102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안에서 본인 함수를 호출하는 방식을 </a:t>
            </a:r>
            <a:r>
              <a:rPr lang="en-US" altLang="ko-KR" dirty="0"/>
              <a:t>‘Recursion’ </a:t>
            </a:r>
            <a:r>
              <a:rPr lang="ko-KR" altLang="en-US" dirty="0"/>
              <a:t>또는 재귀함수 라고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필자는 고등학교</a:t>
            </a:r>
            <a:r>
              <a:rPr lang="en-US" altLang="ko-KR" dirty="0"/>
              <a:t>~19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월까지 재귀를 쓰는 사람들을 </a:t>
            </a:r>
            <a:r>
              <a:rPr lang="en-US" altLang="ko-KR" dirty="0"/>
              <a:t>‘</a:t>
            </a:r>
            <a:r>
              <a:rPr lang="ko-KR" altLang="en-US" dirty="0"/>
              <a:t>변태</a:t>
            </a:r>
            <a:r>
              <a:rPr lang="en-US" altLang="ko-KR" dirty="0"/>
              <a:t>’</a:t>
            </a:r>
            <a:r>
              <a:rPr lang="ko-KR" altLang="en-US" dirty="0"/>
              <a:t>라고 불렀다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01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6994D-F3CB-4401-98EA-806F473E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재귀함수 왜 쓸까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E21BBB-2D8A-4DD4-9612-656447102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 자체가 재귀적으로 표현하기 자연스러울 때</a:t>
            </a:r>
            <a:endParaRPr lang="en-US" altLang="ko-KR" dirty="0"/>
          </a:p>
          <a:p>
            <a:pPr lvl="1"/>
            <a:r>
              <a:rPr lang="ko-KR" altLang="en-US" dirty="0"/>
              <a:t>흔히 점화 식으로 표현할 수 있으면 재귀가 정말 좋다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변수 사용을 줄여준다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메모리 공간을 잡아먹는다는 의미가 아니라</a:t>
            </a:r>
            <a:r>
              <a:rPr lang="en-US" altLang="ko-KR" dirty="0"/>
              <a:t>, ‘mutable state’ </a:t>
            </a:r>
            <a:r>
              <a:rPr lang="ko-KR" altLang="en-US" dirty="0"/>
              <a:t>즉 변경 가능한 상태를 제거하여 프로그램 오류가 발생할 수 있는 가능성을 제거 한다는 이야기 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당장에는 </a:t>
            </a:r>
            <a:r>
              <a:rPr lang="en-US" altLang="ko-KR" dirty="0"/>
              <a:t>stack</a:t>
            </a:r>
            <a:r>
              <a:rPr lang="ko-KR" altLang="en-US" dirty="0"/>
              <a:t>을 위해</a:t>
            </a:r>
            <a:r>
              <a:rPr lang="en-US" altLang="ko-KR" dirty="0"/>
              <a:t>. </a:t>
            </a:r>
            <a:r>
              <a:rPr lang="ko-KR" altLang="en-US" dirty="0"/>
              <a:t>더 나아가 </a:t>
            </a:r>
            <a:r>
              <a:rPr lang="en-US" altLang="ko-KR" dirty="0"/>
              <a:t>DFS</a:t>
            </a:r>
            <a:r>
              <a:rPr lang="ko-KR" altLang="en-US" dirty="0"/>
              <a:t>를 배우기 위해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DFS</a:t>
            </a:r>
            <a:r>
              <a:rPr lang="ko-KR" altLang="en-US" dirty="0"/>
              <a:t>는 가중치가 없을 때 최단경로 알고리즘이다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31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6994D-F3CB-4401-98EA-806F473E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A213607-966A-4B6C-977A-10DD74162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ko-KR" altLang="en-US" dirty="0"/>
              <a:t>오른쪽 방식으로 함수가 호출되면 스택에 쌓인다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재귀는 본인 함수를 계속 호출하니</a:t>
            </a:r>
            <a:r>
              <a:rPr lang="en-US" altLang="ko-KR" dirty="0"/>
              <a:t>, </a:t>
            </a:r>
            <a:r>
              <a:rPr lang="ko-KR" altLang="en-US" dirty="0"/>
              <a:t>계속 쌓인다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일정 이상 쌓이면 메모리 오류가 떠서 프로그램이 터진다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그러니 </a:t>
            </a:r>
            <a:r>
              <a:rPr lang="ko-KR" altLang="en-US" i="1" dirty="0">
                <a:solidFill>
                  <a:srgbClr val="FF0000"/>
                </a:solidFill>
              </a:rPr>
              <a:t>종료조건</a:t>
            </a:r>
            <a:r>
              <a:rPr lang="ko-KR" altLang="en-US" dirty="0"/>
              <a:t>을 잘 설정해야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8" name="Picture 4" descr="https://t1.daumcdn.net/cfile/tistory/15399D104BA75C4E09">
            <a:extLst>
              <a:ext uri="{FF2B5EF4-FFF2-40B4-BE49-F238E27FC236}">
                <a16:creationId xmlns:a16="http://schemas.microsoft.com/office/drawing/2014/main" id="{D1F94EC3-F388-45DF-9085-C4F490A89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96875"/>
            <a:ext cx="457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50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6994D-F3CB-4401-98EA-806F473E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F5E709-0EA4-4AED-B98B-3C23BE144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우리가 시험기간때 꼭 봤던 피보나치를 보자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344C1D-C07C-4B03-BB89-F4F817347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97" y="2586831"/>
            <a:ext cx="6354513" cy="29138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6AAFE62-5FE4-45F9-AF88-444BC2D80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919" y="2532825"/>
            <a:ext cx="2014084" cy="1792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8AB839-61FC-4E79-B601-C5B646934ADA}"/>
              </a:ext>
            </a:extLst>
          </p:cNvPr>
          <p:cNvSpPr txBox="1"/>
          <p:nvPr/>
        </p:nvSpPr>
        <p:spPr>
          <a:xfrm>
            <a:off x="1037997" y="5757863"/>
            <a:ext cx="6429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 호출을 하면 오른쪽 그림과 같이 스택에 쌓인다고 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Fibo</a:t>
            </a:r>
            <a:r>
              <a:rPr lang="en-US" altLang="ko-KR" dirty="0"/>
              <a:t>(5)</a:t>
            </a:r>
            <a:r>
              <a:rPr lang="ko-KR" altLang="en-US" dirty="0"/>
              <a:t>는 </a:t>
            </a:r>
            <a:r>
              <a:rPr lang="en-US" altLang="ko-KR" dirty="0"/>
              <a:t>return </a:t>
            </a:r>
            <a:r>
              <a:rPr lang="ko-KR" altLang="en-US" dirty="0"/>
              <a:t>부분 왼쪽일까</a:t>
            </a:r>
            <a:r>
              <a:rPr lang="en-US" altLang="ko-KR" dirty="0"/>
              <a:t>? </a:t>
            </a:r>
            <a:r>
              <a:rPr lang="ko-KR" altLang="en-US" dirty="0"/>
              <a:t>오른쪽일까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3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6994D-F3CB-4401-98EA-806F473E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F5E709-0EA4-4AED-B98B-3C23BE144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우리가 시험기간때 꼭 봤던 피보나치를 보자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344C1D-C07C-4B03-BB89-F4F817347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97" y="2586831"/>
            <a:ext cx="6354513" cy="2913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8AB839-61FC-4E79-B601-C5B646934ADA}"/>
              </a:ext>
            </a:extLst>
          </p:cNvPr>
          <p:cNvSpPr txBox="1"/>
          <p:nvPr/>
        </p:nvSpPr>
        <p:spPr>
          <a:xfrm>
            <a:off x="1037997" y="5757863"/>
            <a:ext cx="545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Fibo</a:t>
            </a:r>
            <a:r>
              <a:rPr lang="en-US" altLang="ko-KR" dirty="0"/>
              <a:t>(7)</a:t>
            </a:r>
            <a:r>
              <a:rPr lang="ko-KR" altLang="en-US" dirty="0"/>
              <a:t>을 호출했을 때</a:t>
            </a:r>
            <a:r>
              <a:rPr lang="en-US" altLang="ko-KR" dirty="0"/>
              <a:t>, </a:t>
            </a:r>
            <a:r>
              <a:rPr lang="en-US" altLang="ko-KR" dirty="0" err="1"/>
              <a:t>Fibo</a:t>
            </a:r>
            <a:r>
              <a:rPr lang="ko-KR" altLang="en-US" dirty="0"/>
              <a:t>는 얼마나 호출이 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23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5C5E0-67E7-42D3-8199-E15BA548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C14CC-B36A-463E-9E50-76498330C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5200" cy="4346575"/>
          </a:xfrm>
        </p:spPr>
        <p:txBody>
          <a:bodyPr/>
          <a:lstStyle/>
          <a:p>
            <a:r>
              <a:rPr lang="ko-KR" altLang="en-US" dirty="0"/>
              <a:t>틀린 것이 당연하다</a:t>
            </a:r>
            <a:r>
              <a:rPr lang="en-US" altLang="ko-KR" dirty="0"/>
              <a:t>. </a:t>
            </a:r>
            <a:r>
              <a:rPr lang="ko-KR" altLang="en-US" dirty="0"/>
              <a:t>하지만 지금 바로 고쳐야 내년에 고생 안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재귀는 </a:t>
            </a:r>
            <a:r>
              <a:rPr lang="en-US" altLang="ko-KR" dirty="0"/>
              <a:t>Stack</a:t>
            </a:r>
            <a:r>
              <a:rPr lang="ko-KR" altLang="en-US" dirty="0"/>
              <a:t>과 연관이 있다</a:t>
            </a:r>
            <a:r>
              <a:rPr lang="en-US" altLang="ko-KR" dirty="0"/>
              <a:t>. </a:t>
            </a:r>
            <a:r>
              <a:rPr lang="ko-KR" altLang="en-US" dirty="0"/>
              <a:t>그런데 </a:t>
            </a:r>
            <a:r>
              <a:rPr lang="en-US" altLang="ko-KR" dirty="0"/>
              <a:t>Stack</a:t>
            </a:r>
            <a:r>
              <a:rPr lang="ko-KR" altLang="en-US" dirty="0"/>
              <a:t>은 트리 구조와 연관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이 마인드로 </a:t>
            </a:r>
            <a:r>
              <a:rPr lang="en-US" altLang="ko-KR" dirty="0" err="1"/>
              <a:t>Fibo</a:t>
            </a:r>
            <a:r>
              <a:rPr lang="en-US" altLang="ko-KR" dirty="0"/>
              <a:t>(7)</a:t>
            </a:r>
            <a:r>
              <a:rPr lang="ko-KR" altLang="en-US" dirty="0"/>
              <a:t>을 다시 보자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200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797D3491-995F-4F9C-B0AD-03397E83211E}"/>
              </a:ext>
            </a:extLst>
          </p:cNvPr>
          <p:cNvSpPr/>
          <p:nvPr/>
        </p:nvSpPr>
        <p:spPr>
          <a:xfrm>
            <a:off x="3867150" y="285750"/>
            <a:ext cx="723900" cy="76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12519109-B733-494E-9B5F-F5024FE1F698}"/>
              </a:ext>
            </a:extLst>
          </p:cNvPr>
          <p:cNvSpPr/>
          <p:nvPr/>
        </p:nvSpPr>
        <p:spPr>
          <a:xfrm>
            <a:off x="3124200" y="1295400"/>
            <a:ext cx="742950" cy="7429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0900FB34-C83E-4F00-A3D6-C97F2AD2F48A}"/>
              </a:ext>
            </a:extLst>
          </p:cNvPr>
          <p:cNvSpPr/>
          <p:nvPr/>
        </p:nvSpPr>
        <p:spPr>
          <a:xfrm>
            <a:off x="2381250" y="2266950"/>
            <a:ext cx="742950" cy="7429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02C3F03F-60AB-4A68-9E3C-8E749BBFA516}"/>
              </a:ext>
            </a:extLst>
          </p:cNvPr>
          <p:cNvSpPr/>
          <p:nvPr/>
        </p:nvSpPr>
        <p:spPr>
          <a:xfrm>
            <a:off x="1714500" y="3181350"/>
            <a:ext cx="742950" cy="7429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773A16E3-BB7B-485D-91F6-AB3DD9FA08CB}"/>
              </a:ext>
            </a:extLst>
          </p:cNvPr>
          <p:cNvSpPr/>
          <p:nvPr/>
        </p:nvSpPr>
        <p:spPr>
          <a:xfrm>
            <a:off x="971550" y="4133850"/>
            <a:ext cx="742950" cy="7429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688D74BF-E291-4D2D-94CF-B5E9D5C838A2}"/>
              </a:ext>
            </a:extLst>
          </p:cNvPr>
          <p:cNvSpPr/>
          <p:nvPr/>
        </p:nvSpPr>
        <p:spPr>
          <a:xfrm>
            <a:off x="285750" y="5105400"/>
            <a:ext cx="742950" cy="7429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91D89D5D-C53C-4D7B-979E-60824E0B9890}"/>
              </a:ext>
            </a:extLst>
          </p:cNvPr>
          <p:cNvSpPr/>
          <p:nvPr/>
        </p:nvSpPr>
        <p:spPr>
          <a:xfrm>
            <a:off x="1304925" y="5121891"/>
            <a:ext cx="742950" cy="74295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FF536738-7B4A-4300-B651-55E42A5ACAD4}"/>
              </a:ext>
            </a:extLst>
          </p:cNvPr>
          <p:cNvSpPr/>
          <p:nvPr/>
        </p:nvSpPr>
        <p:spPr>
          <a:xfrm>
            <a:off x="1823303" y="4310797"/>
            <a:ext cx="742950" cy="7429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80F0864-F220-4053-B8C9-340808993E54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3758347" y="936158"/>
            <a:ext cx="214816" cy="468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D856DCD-6C8E-4F31-8726-F6B44CC92009}"/>
              </a:ext>
            </a:extLst>
          </p:cNvPr>
          <p:cNvCxnSpPr>
            <a:cxnSpLocks/>
          </p:cNvCxnSpPr>
          <p:nvPr/>
        </p:nvCxnSpPr>
        <p:spPr>
          <a:xfrm flipH="1">
            <a:off x="2959601" y="1929547"/>
            <a:ext cx="217606" cy="446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602DF57-EAE7-40AC-A6B0-E7BEF5B06933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2348647" y="2901097"/>
            <a:ext cx="141406" cy="389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97B4E67-3E4D-4E88-A119-11C58B028A81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1605697" y="3815497"/>
            <a:ext cx="217606" cy="427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BB5FA1C-52BB-4447-B618-109F3C002682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862747" y="4767997"/>
            <a:ext cx="217606" cy="427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98276F-4A16-4F3E-B76E-DD16C6BEE1AD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2085975" y="3924300"/>
            <a:ext cx="108803" cy="386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4FF22628-585E-4D61-AAA4-4C83B2EC58F3}"/>
              </a:ext>
            </a:extLst>
          </p:cNvPr>
          <p:cNvSpPr/>
          <p:nvPr/>
        </p:nvSpPr>
        <p:spPr>
          <a:xfrm>
            <a:off x="2827646" y="3181350"/>
            <a:ext cx="742950" cy="7429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7E0D407-B3D9-4B69-A52A-2F1D9E7E06B9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827646" y="2858780"/>
            <a:ext cx="108803" cy="431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156FDBE-5D4E-4C5F-A24E-EC9D00BF6BBB}"/>
              </a:ext>
            </a:extLst>
          </p:cNvPr>
          <p:cNvCxnSpPr>
            <a:cxnSpLocks/>
            <a:stCxn id="8" idx="4"/>
            <a:endCxn id="10" idx="1"/>
          </p:cNvCxnSpPr>
          <p:nvPr/>
        </p:nvCxnSpPr>
        <p:spPr>
          <a:xfrm>
            <a:off x="1343025" y="4876800"/>
            <a:ext cx="70703" cy="353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EC02D935-8850-4A7F-ADEB-621B0666CE20}"/>
              </a:ext>
            </a:extLst>
          </p:cNvPr>
          <p:cNvSpPr/>
          <p:nvPr/>
        </p:nvSpPr>
        <p:spPr>
          <a:xfrm>
            <a:off x="2669559" y="4329847"/>
            <a:ext cx="742950" cy="7429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AEF89BA-0B1E-48A0-B868-5270488B9AB8}"/>
              </a:ext>
            </a:extLst>
          </p:cNvPr>
          <p:cNvCxnSpPr>
            <a:cxnSpLocks/>
            <a:stCxn id="38" idx="3"/>
            <a:endCxn id="45" idx="0"/>
          </p:cNvCxnSpPr>
          <p:nvPr/>
        </p:nvCxnSpPr>
        <p:spPr>
          <a:xfrm>
            <a:off x="2936449" y="3815497"/>
            <a:ext cx="104585" cy="51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6381719C-3DAA-4F6A-B37A-31C58FCAE231}"/>
              </a:ext>
            </a:extLst>
          </p:cNvPr>
          <p:cNvSpPr/>
          <p:nvPr/>
        </p:nvSpPr>
        <p:spPr>
          <a:xfrm>
            <a:off x="3515815" y="4242653"/>
            <a:ext cx="742950" cy="7429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21CADF9-36F9-47FE-BB44-ADFEF1D44246}"/>
              </a:ext>
            </a:extLst>
          </p:cNvPr>
          <p:cNvCxnSpPr>
            <a:cxnSpLocks/>
            <a:stCxn id="38" idx="5"/>
            <a:endCxn id="49" idx="1"/>
          </p:cNvCxnSpPr>
          <p:nvPr/>
        </p:nvCxnSpPr>
        <p:spPr>
          <a:xfrm>
            <a:off x="3461793" y="3815497"/>
            <a:ext cx="162825" cy="535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순서도: 연결자 51">
            <a:extLst>
              <a:ext uri="{FF2B5EF4-FFF2-40B4-BE49-F238E27FC236}">
                <a16:creationId xmlns:a16="http://schemas.microsoft.com/office/drawing/2014/main" id="{400823BD-0BA6-4D0A-BC99-19AE7EFDC551}"/>
              </a:ext>
            </a:extLst>
          </p:cNvPr>
          <p:cNvSpPr/>
          <p:nvPr/>
        </p:nvSpPr>
        <p:spPr>
          <a:xfrm>
            <a:off x="3740198" y="2279223"/>
            <a:ext cx="742950" cy="7429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순서도: 연결자 52">
            <a:extLst>
              <a:ext uri="{FF2B5EF4-FFF2-40B4-BE49-F238E27FC236}">
                <a16:creationId xmlns:a16="http://schemas.microsoft.com/office/drawing/2014/main" id="{AFC55225-DA37-4E9B-A486-9958B6F0BA1A}"/>
              </a:ext>
            </a:extLst>
          </p:cNvPr>
          <p:cNvSpPr/>
          <p:nvPr/>
        </p:nvSpPr>
        <p:spPr>
          <a:xfrm>
            <a:off x="3966523" y="3177416"/>
            <a:ext cx="742950" cy="7429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22ED6AF8-3333-4C11-9655-C28A762A0101}"/>
              </a:ext>
            </a:extLst>
          </p:cNvPr>
          <p:cNvSpPr/>
          <p:nvPr/>
        </p:nvSpPr>
        <p:spPr>
          <a:xfrm>
            <a:off x="4478764" y="4660663"/>
            <a:ext cx="742950" cy="7429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377310AC-B82B-4227-BB9D-8CAE18878D4F}"/>
              </a:ext>
            </a:extLst>
          </p:cNvPr>
          <p:cNvSpPr/>
          <p:nvPr/>
        </p:nvSpPr>
        <p:spPr>
          <a:xfrm>
            <a:off x="5724525" y="4614128"/>
            <a:ext cx="742950" cy="7429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순서도: 연결자 55">
            <a:extLst>
              <a:ext uri="{FF2B5EF4-FFF2-40B4-BE49-F238E27FC236}">
                <a16:creationId xmlns:a16="http://schemas.microsoft.com/office/drawing/2014/main" id="{8F0E6781-5AD7-460F-A556-B904345D98B9}"/>
              </a:ext>
            </a:extLst>
          </p:cNvPr>
          <p:cNvSpPr/>
          <p:nvPr/>
        </p:nvSpPr>
        <p:spPr>
          <a:xfrm>
            <a:off x="4879075" y="3374598"/>
            <a:ext cx="742950" cy="7429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779319D-F8AD-4CFE-81E2-3BCD36511F99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>
            <a:off x="3849001" y="2913370"/>
            <a:ext cx="751669" cy="372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E47180D-E6C1-4239-A7C3-61D05F907B9A}"/>
              </a:ext>
            </a:extLst>
          </p:cNvPr>
          <p:cNvCxnSpPr>
            <a:cxnSpLocks/>
            <a:stCxn id="53" idx="3"/>
            <a:endCxn id="54" idx="0"/>
          </p:cNvCxnSpPr>
          <p:nvPr/>
        </p:nvCxnSpPr>
        <p:spPr>
          <a:xfrm>
            <a:off x="4075326" y="3811563"/>
            <a:ext cx="774913" cy="84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C6EB266-C055-4A0E-9140-63AB63472EB4}"/>
              </a:ext>
            </a:extLst>
          </p:cNvPr>
          <p:cNvCxnSpPr>
            <a:cxnSpLocks/>
            <a:stCxn id="52" idx="4"/>
            <a:endCxn id="56" idx="0"/>
          </p:cNvCxnSpPr>
          <p:nvPr/>
        </p:nvCxnSpPr>
        <p:spPr>
          <a:xfrm>
            <a:off x="4111673" y="3022173"/>
            <a:ext cx="1138877" cy="352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3B059E9-B1D5-490A-A2D5-9E2084F8A266}"/>
              </a:ext>
            </a:extLst>
          </p:cNvPr>
          <p:cNvCxnSpPr>
            <a:cxnSpLocks/>
            <a:stCxn id="53" idx="4"/>
            <a:endCxn id="55" idx="1"/>
          </p:cNvCxnSpPr>
          <p:nvPr/>
        </p:nvCxnSpPr>
        <p:spPr>
          <a:xfrm>
            <a:off x="4337998" y="3920366"/>
            <a:ext cx="1495330" cy="802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7061B55-E29E-4439-A8BD-BFAC10C20760}"/>
              </a:ext>
            </a:extLst>
          </p:cNvPr>
          <p:cNvCxnSpPr>
            <a:cxnSpLocks/>
            <a:stCxn id="5" idx="5"/>
            <a:endCxn id="52" idx="1"/>
          </p:cNvCxnSpPr>
          <p:nvPr/>
        </p:nvCxnSpPr>
        <p:spPr>
          <a:xfrm>
            <a:off x="3758347" y="1929547"/>
            <a:ext cx="90654" cy="45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09EA51B-7347-43C6-8BB4-559A13168715}"/>
              </a:ext>
            </a:extLst>
          </p:cNvPr>
          <p:cNvSpPr txBox="1"/>
          <p:nvPr/>
        </p:nvSpPr>
        <p:spPr>
          <a:xfrm>
            <a:off x="5221714" y="936158"/>
            <a:ext cx="1280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안할꺼임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여기는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D63CE53-606F-41B5-B72C-81A49F040F50}"/>
              </a:ext>
            </a:extLst>
          </p:cNvPr>
          <p:cNvSpPr txBox="1"/>
          <p:nvPr/>
        </p:nvSpPr>
        <p:spPr>
          <a:xfrm>
            <a:off x="133214" y="5973644"/>
            <a:ext cx="158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그다음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뭘까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4336D5D-900E-4519-93BA-ED84E4B7973D}"/>
              </a:ext>
            </a:extLst>
          </p:cNvPr>
          <p:cNvSpPr txBox="1"/>
          <p:nvPr/>
        </p:nvSpPr>
        <p:spPr>
          <a:xfrm>
            <a:off x="2917426" y="2849317"/>
            <a:ext cx="158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그다음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뭘까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0A8DB62D-9AAC-4367-B007-C7A3153F5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625" y="1739200"/>
            <a:ext cx="4744679" cy="2175669"/>
          </a:xfrm>
          <a:prstGeom prst="rect">
            <a:avLst/>
          </a:prstGeom>
        </p:spPr>
      </p:pic>
      <p:sp>
        <p:nvSpPr>
          <p:cNvPr id="77" name="제목 1">
            <a:extLst>
              <a:ext uri="{FF2B5EF4-FFF2-40B4-BE49-F238E27FC236}">
                <a16:creationId xmlns:a16="http://schemas.microsoft.com/office/drawing/2014/main" id="{8BFB838A-31FD-4247-B5CB-8A99AE8D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92881"/>
            <a:ext cx="10515600" cy="1325563"/>
          </a:xfrm>
        </p:spPr>
        <p:txBody>
          <a:bodyPr/>
          <a:lstStyle/>
          <a:p>
            <a:r>
              <a:rPr lang="ko-KR" altLang="en-US" dirty="0"/>
              <a:t>확인해보자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96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8" grpId="0" animBg="1"/>
      <p:bldP spid="45" grpId="0" animBg="1"/>
      <p:bldP spid="49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73" grpId="0"/>
      <p:bldP spid="74" grpId="0"/>
      <p:bldP spid="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제목 1">
            <a:extLst>
              <a:ext uri="{FF2B5EF4-FFF2-40B4-BE49-F238E27FC236}">
                <a16:creationId xmlns:a16="http://schemas.microsoft.com/office/drawing/2014/main" id="{8BFB838A-31FD-4247-B5CB-8A99AE8D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92881"/>
            <a:ext cx="10515600" cy="1325563"/>
          </a:xfrm>
        </p:spPr>
        <p:txBody>
          <a:bodyPr/>
          <a:lstStyle/>
          <a:p>
            <a:r>
              <a:rPr lang="ko-KR" altLang="en-US" dirty="0"/>
              <a:t>부탁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2207CD-FDF4-4A21-AA3D-C258B40BF165}"/>
              </a:ext>
            </a:extLst>
          </p:cNvPr>
          <p:cNvSpPr txBox="1"/>
          <p:nvPr/>
        </p:nvSpPr>
        <p:spPr>
          <a:xfrm>
            <a:off x="1042988" y="2085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76874BDE-3354-4A69-9BBC-A762694A4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5200" cy="4346575"/>
          </a:xfrm>
        </p:spPr>
        <p:txBody>
          <a:bodyPr/>
          <a:lstStyle/>
          <a:p>
            <a:r>
              <a:rPr lang="ko-KR" altLang="en-US" dirty="0"/>
              <a:t>트리구조로 </a:t>
            </a:r>
            <a:r>
              <a:rPr lang="en-US" altLang="ko-KR" dirty="0" err="1"/>
              <a:t>fibo</a:t>
            </a:r>
            <a:r>
              <a:rPr lang="ko-KR" altLang="en-US" dirty="0"/>
              <a:t>함수를 같이 뜯어 보았다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이제 집에 가서 오늘 했던 트리 구조로 </a:t>
            </a:r>
            <a:r>
              <a:rPr lang="en-US" altLang="ko-KR" dirty="0"/>
              <a:t>‘</a:t>
            </a:r>
            <a:r>
              <a:rPr lang="ko-KR" altLang="en-US" dirty="0"/>
              <a:t>직접</a:t>
            </a:r>
            <a:r>
              <a:rPr lang="en-US" altLang="ko-KR" dirty="0"/>
              <a:t>‘ </a:t>
            </a:r>
            <a:r>
              <a:rPr lang="ko-KR" altLang="en-US" dirty="0"/>
              <a:t>그려가면서 다시 복습하고 더 나아가 </a:t>
            </a:r>
            <a:r>
              <a:rPr lang="en-US" altLang="ko-KR" dirty="0"/>
              <a:t>stack </a:t>
            </a:r>
            <a:r>
              <a:rPr lang="ko-KR" altLang="en-US" dirty="0"/>
              <a:t>구조로 새롭게 이해해 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언제 함수가 </a:t>
            </a:r>
            <a:r>
              <a:rPr lang="en-US" altLang="ko-KR" dirty="0"/>
              <a:t>return</a:t>
            </a:r>
            <a:r>
              <a:rPr lang="ko-KR" altLang="en-US" dirty="0"/>
              <a:t>되는지 직접 디버깅을 해서 납득 될 때까지 복습해보자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 과정이 제대로 되지 않는다면 설 끝나고 </a:t>
            </a:r>
            <a:r>
              <a:rPr lang="en-US" altLang="ko-KR" dirty="0"/>
              <a:t>‘</a:t>
            </a:r>
            <a:r>
              <a:rPr lang="ko-KR" altLang="en-US" dirty="0"/>
              <a:t>저</a:t>
            </a:r>
            <a:r>
              <a:rPr lang="en-US" altLang="ko-KR" dirty="0"/>
              <a:t>.. </a:t>
            </a:r>
            <a:r>
              <a:rPr lang="ko-KR" altLang="en-US" dirty="0"/>
              <a:t>알고리즘이랑 안 맞는 거 같아요</a:t>
            </a:r>
            <a:r>
              <a:rPr lang="en-US" altLang="ko-KR" dirty="0"/>
              <a:t>..’ </a:t>
            </a:r>
            <a:r>
              <a:rPr lang="ko-KR" altLang="en-US" dirty="0"/>
              <a:t>라는 이야기가 나온다</a:t>
            </a:r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4098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EBA6166F51A8E41A7EFD9EAA299FECF" ma:contentTypeVersion="4" ma:contentTypeDescription="새 문서를 만듭니다." ma:contentTypeScope="" ma:versionID="96186c1e5f45a8fbc88d620a5d0a113c">
  <xsd:schema xmlns:xsd="http://www.w3.org/2001/XMLSchema" xmlns:xs="http://www.w3.org/2001/XMLSchema" xmlns:p="http://schemas.microsoft.com/office/2006/metadata/properties" xmlns:ns3="93145c6e-ff74-4d70-bb19-814d5c3758f5" targetNamespace="http://schemas.microsoft.com/office/2006/metadata/properties" ma:root="true" ma:fieldsID="1c1a5ce8f6ef3244ee0a35af1010dbe2" ns3:_="">
    <xsd:import namespace="93145c6e-ff74-4d70-bb19-814d5c3758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145c6e-ff74-4d70-bb19-814d5c3758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D92956-1894-4A2E-9CED-CF9965A12B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145c6e-ff74-4d70-bb19-814d5c3758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6258D3-8D8A-4BEC-A3A2-638AA44BD8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4956BE-FB23-43C4-891C-E0E1D67983C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418</Words>
  <Application>Microsoft Office PowerPoint</Application>
  <PresentationFormat>와이드스크린</PresentationFormat>
  <Paragraphs>80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Arial</vt:lpstr>
      <vt:lpstr>맑은 고딕</vt:lpstr>
      <vt:lpstr>Office 테마</vt:lpstr>
      <vt:lpstr>스터디 3주차</vt:lpstr>
      <vt:lpstr>재귀함수</vt:lpstr>
      <vt:lpstr>재귀함수 왜 쓸까?</vt:lpstr>
      <vt:lpstr>재귀</vt:lpstr>
      <vt:lpstr>재귀</vt:lpstr>
      <vt:lpstr>재귀</vt:lpstr>
      <vt:lpstr>확인해보자. </vt:lpstr>
      <vt:lpstr>확인해보자. </vt:lpstr>
      <vt:lpstr>부탁</vt:lpstr>
      <vt:lpstr>재귀 작성할 때 사고</vt:lpstr>
      <vt:lpstr>마무리</vt:lpstr>
      <vt:lpstr>스택 - STL</vt:lpstr>
      <vt:lpstr>큐 - STL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스터디 3주차</dc:title>
  <dc:creator>이주혁</dc:creator>
  <cp:lastModifiedBy>이주혁</cp:lastModifiedBy>
  <cp:revision>6</cp:revision>
  <dcterms:created xsi:type="dcterms:W3CDTF">2020-01-15T01:43:39Z</dcterms:created>
  <dcterms:modified xsi:type="dcterms:W3CDTF">2020-01-15T02:51:13Z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0x0101007EBA6166F51A8E41A7EFD9EAA299FECF</vt:lpwstr>
  </property>
</Properties>
</file>