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9F336-E829-435C-9768-FCA17ADDCDFB}" v="35" dt="2020-02-05T10:08:51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DD59F336-E829-435C-9768-FCA17ADDCDFB}"/>
    <pc:docChg chg="undo custSel addSld modSld">
      <pc:chgData name="이주혁" userId="caedbcbc-edcc-483d-a2c9-4cbd3f631e14" providerId="ADAL" clId="{DD59F336-E829-435C-9768-FCA17ADDCDFB}" dt="2020-02-05T10:09:01.955" v="378" actId="20577"/>
      <pc:docMkLst>
        <pc:docMk/>
      </pc:docMkLst>
      <pc:sldChg chg="modSp">
        <pc:chgData name="이주혁" userId="caedbcbc-edcc-483d-a2c9-4cbd3f631e14" providerId="ADAL" clId="{DD59F336-E829-435C-9768-FCA17ADDCDFB}" dt="2020-02-05T10:08:40.397" v="361"/>
        <pc:sldMkLst>
          <pc:docMk/>
          <pc:sldMk cId="3913291245" sldId="257"/>
        </pc:sldMkLst>
        <pc:spChg chg="mod">
          <ac:chgData name="이주혁" userId="caedbcbc-edcc-483d-a2c9-4cbd3f631e14" providerId="ADAL" clId="{DD59F336-E829-435C-9768-FCA17ADDCDFB}" dt="2020-02-05T10:08:40.397" v="361"/>
          <ac:spMkLst>
            <pc:docMk/>
            <pc:sldMk cId="3913291245" sldId="257"/>
            <ac:spMk id="3" creationId="{812388AF-E384-4692-A302-BDF2C6BF1037}"/>
          </ac:spMkLst>
        </pc:spChg>
      </pc:sldChg>
      <pc:sldChg chg="modSp">
        <pc:chgData name="이주혁" userId="caedbcbc-edcc-483d-a2c9-4cbd3f631e14" providerId="ADAL" clId="{DD59F336-E829-435C-9768-FCA17ADDCDFB}" dt="2020-02-05T10:08:56.780" v="372" actId="20577"/>
        <pc:sldMkLst>
          <pc:docMk/>
          <pc:sldMk cId="361105364" sldId="259"/>
        </pc:sldMkLst>
        <pc:spChg chg="mod">
          <ac:chgData name="이주혁" userId="caedbcbc-edcc-483d-a2c9-4cbd3f631e14" providerId="ADAL" clId="{DD59F336-E829-435C-9768-FCA17ADDCDFB}" dt="2020-02-05T10:08:56.780" v="372" actId="20577"/>
          <ac:spMkLst>
            <pc:docMk/>
            <pc:sldMk cId="361105364" sldId="259"/>
            <ac:spMk id="2" creationId="{1A121021-4EF8-4CF3-A5CB-2ECB77438298}"/>
          </ac:spMkLst>
        </pc:spChg>
      </pc:sldChg>
      <pc:sldChg chg="delSp modSp add delAnim">
        <pc:chgData name="이주혁" userId="caedbcbc-edcc-483d-a2c9-4cbd3f631e14" providerId="ADAL" clId="{DD59F336-E829-435C-9768-FCA17ADDCDFB}" dt="2020-02-05T10:09:01.955" v="378" actId="20577"/>
        <pc:sldMkLst>
          <pc:docMk/>
          <pc:sldMk cId="1856704096" sldId="260"/>
        </pc:sldMkLst>
        <pc:spChg chg="mod">
          <ac:chgData name="이주혁" userId="caedbcbc-edcc-483d-a2c9-4cbd3f631e14" providerId="ADAL" clId="{DD59F336-E829-435C-9768-FCA17ADDCDFB}" dt="2020-02-05T10:09:01.955" v="378" actId="20577"/>
          <ac:spMkLst>
            <pc:docMk/>
            <pc:sldMk cId="1856704096" sldId="260"/>
            <ac:spMk id="2" creationId="{1A121021-4EF8-4CF3-A5CB-2ECB77438298}"/>
          </ac:spMkLst>
        </pc:spChg>
        <pc:spChg chg="mod">
          <ac:chgData name="이주혁" userId="caedbcbc-edcc-483d-a2c9-4cbd3f631e14" providerId="ADAL" clId="{DD59F336-E829-435C-9768-FCA17ADDCDFB}" dt="2020-02-05T10:08:51.693" v="366"/>
          <ac:spMkLst>
            <pc:docMk/>
            <pc:sldMk cId="1856704096" sldId="260"/>
            <ac:spMk id="3" creationId="{812388AF-E384-4692-A302-BDF2C6BF1037}"/>
          </ac:spMkLst>
        </pc:spChg>
        <pc:picChg chg="del">
          <ac:chgData name="이주혁" userId="caedbcbc-edcc-483d-a2c9-4cbd3f631e14" providerId="ADAL" clId="{DD59F336-E829-435C-9768-FCA17ADDCDFB}" dt="2020-02-05T10:06:41.100" v="26" actId="478"/>
          <ac:picMkLst>
            <pc:docMk/>
            <pc:sldMk cId="1856704096" sldId="260"/>
            <ac:picMk id="7" creationId="{52A35AED-555D-44F0-836A-948A126F75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CECAA-A547-48B0-8D98-F6B8E533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F1C90C-1C90-4EA3-B047-1A6814026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77F23-871B-4140-ABF4-2C2F61D2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6952D-5F9C-44E0-994F-2A05D56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55F5A-1947-41D0-97D9-9BB2EBF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518E7-E9D1-4978-8EC8-D591755C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33C52-8C29-4216-8BF1-E26A048D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53B07-9B40-4DEE-AFF8-13DE3CD6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CEBCD-11F7-450A-ABA2-5FA307B3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10E4-4E9E-4C08-89CA-6F484411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8EC9A-A376-43F6-84BD-E4708A27F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7E38E-0C2C-4011-B4EF-AF3370C1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A37FB-81FA-4CEB-825C-50D1F96D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FE795-F248-4ADD-8E1B-FF730567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9B1A6-256B-4E51-95AB-8E9C39CB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8DC61-26A3-48DA-B7CB-7922E455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17A06-CD02-42BE-95D4-89F6090C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C604-58E9-4B8F-B729-3AD8AB42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06D53-6BFE-461A-88F9-724362B9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3F444-AE10-4617-9313-EEF3E7F3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5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B1BF-F5D0-45FA-913B-3B392DEA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341A3-C5F8-480E-93A2-C8FD1EFD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D9A4-BE04-41EF-AA4B-6C1A2B8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4FCB-4AAA-4376-ABF0-8AE27017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63352-98A9-4FA5-A777-1F6202DC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4B57-CE63-4CD9-BC61-88139EC0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1BD47-5D06-4165-BD27-DF750064F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F0AC0-C5B6-42A8-B553-1440EBE2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25D99-8AB0-4B4F-8E1F-8B64A3F7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B280B-02FC-4DA9-896C-B0F5A62D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90A4F-DE27-4116-8512-8F13665F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C0FB8-D14A-407D-9661-8A5C86B8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938D8-E617-4754-8145-EBE864CD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A9FA8-8A5B-42D1-A1E2-BB1DDAFDD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86EAA3-10B8-404B-B72D-B491DBC9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9EDA4F-C2E1-4D77-9148-D82EF08C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F55C01-87E8-45D8-BC64-21C1E50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A2F2D-4BBE-43C7-8823-BE4F5B2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909C5-C63C-4D21-922E-C7828660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A11F3-34CE-4ABD-B73A-6ADE761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7B885-3554-4F5B-AC58-3B00272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10E02-B31B-417F-A3A2-9657B806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9F8C24-BC82-4929-A964-71B9FD5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99DEF-A498-4DA0-99EA-F3E9E5C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A1743-97CE-4D04-B046-C7332AC4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B31EE-02E4-4BAE-8066-A2E5C87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318A6-3B6F-44C7-9343-2866BEF8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947A-E7BD-42DE-AD27-50E4230D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50CED-C083-47B9-9A13-794A7B6E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8487E-6B93-4320-814F-4C8FED0B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5C8F4-BC18-46F8-A088-C37387C8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1C6C1-63D1-4238-9E5F-F781A7C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C6F2-FEF4-41AF-81BC-2F30C4FD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032D0-5165-420B-A4A3-EFB06364B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C72C-172A-40F4-95A0-99580BCD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85B42-BEAB-418F-939F-93EAF98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A7ECE-E5C8-4A59-B0EC-6B2B70BB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22D36-592B-42EA-84A8-560B3F1B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B5216-867B-4AC3-A2C6-7E01900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311A7-98DA-49A1-92E0-9A3151AB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4E62E-F5BD-4F9C-A9AE-AC4A5E4D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9CDF-043A-492B-B7A0-F51BE70BE127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D8555-214B-477F-B5D2-2015846E0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428E5-2169-4FBA-8A3C-401FA4FC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BCF0-01FE-401D-BC34-643C0D690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hxFgg7TLZQ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E04A-E86A-4A62-8376-89F3EC9E1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마지막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DFA44-17EE-48C2-9387-D421C3B20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1021-4EF8-4CF3-A5CB-2ECB774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88AF-E384-4692-A302-BDF2C6BF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자연수 중에서 중복 </a:t>
            </a:r>
            <a:r>
              <a:rPr lang="en-US" altLang="ko-KR" dirty="0"/>
              <a:t>M</a:t>
            </a:r>
            <a:r>
              <a:rPr lang="ko-KR" altLang="en-US" dirty="0"/>
              <a:t>개를 고른 수열을 모두 구하는 문제</a:t>
            </a:r>
            <a:endParaRPr lang="en-US" altLang="ko-KR" dirty="0"/>
          </a:p>
          <a:p>
            <a:r>
              <a:rPr lang="ko-KR" altLang="en-US" dirty="0"/>
              <a:t>수열은 오름차순</a:t>
            </a:r>
            <a:endParaRPr lang="en-US" altLang="ko-KR" dirty="0"/>
          </a:p>
          <a:p>
            <a:r>
              <a:rPr lang="en-US" altLang="ko-KR" dirty="0"/>
              <a:t>1&lt;= M &lt;= N &lt;= 8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9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1021-4EF8-4CF3-A5CB-2ECB774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88AF-E384-4692-A302-BDF2C6BF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 </a:t>
            </a:r>
            <a:r>
              <a:rPr lang="ko-KR" altLang="en-US" dirty="0"/>
              <a:t>중에 중복없이 </a:t>
            </a:r>
            <a:r>
              <a:rPr lang="en-US" altLang="ko-KR" dirty="0"/>
              <a:t>m</a:t>
            </a:r>
            <a:r>
              <a:rPr lang="ko-KR" altLang="en-US" dirty="0"/>
              <a:t>개 고르는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보면서 같이 이해해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35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1021-4EF8-4CF3-A5CB-2ECB774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88AF-E384-4692-A302-BDF2C6BF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설명과 같이 그래프를 탐색했을 때를 </a:t>
            </a:r>
            <a:r>
              <a:rPr lang="en-US" altLang="ko-KR" dirty="0"/>
              <a:t>DFS (</a:t>
            </a:r>
            <a:r>
              <a:rPr lang="ko-KR" altLang="en-US" dirty="0"/>
              <a:t>깊이 우선 탐색</a:t>
            </a:r>
            <a:r>
              <a:rPr lang="en-US" altLang="ko-KR" dirty="0"/>
              <a:t>)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더 정확하게 이해하기 위해 영상을 같이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온라인 미디어 6" title="[￬ﾞﾐ￫ﾣﾌ￪ﾵﾬ￬ﾡﾰ ￬ﾕﾌ￪ﾳﾠ￫ﾦﾬ￬ﾦﾘ] Graph ￪ﾲﾀ￬ﾃﾉ DFS, BFS ￪ﾵﾬ￭ﾘﾄ in Java">
            <a:hlinkClick r:id="" action="ppaction://media"/>
            <a:extLst>
              <a:ext uri="{FF2B5EF4-FFF2-40B4-BE49-F238E27FC236}">
                <a16:creationId xmlns:a16="http://schemas.microsoft.com/office/drawing/2014/main" id="{52A35AED-555D-44F0-836A-948A126F75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324326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1021-4EF8-4CF3-A5CB-2ECB774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DFS/BFS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88AF-E384-4692-A302-BDF2C6BF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배운 내용을 문제에 적용시켜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https://www.acmicpc.net/problem/1260</a:t>
            </a:r>
          </a:p>
        </p:txBody>
      </p:sp>
    </p:spTree>
    <p:extLst>
      <p:ext uri="{BB962C8B-B14F-4D97-AF65-F5344CB8AC3E}">
        <p14:creationId xmlns:p14="http://schemas.microsoft.com/office/powerpoint/2010/main" val="185670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E1AFAF-40D8-47A7-BC0C-884C58260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2AEF23-04F1-4C8C-87DD-243A189C88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21B562-4FD5-4C4E-BD0E-5431B4C43A06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93145c6e-ff74-4d70-bb19-814d5c375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</Words>
  <Application>Microsoft Office PowerPoint</Application>
  <PresentationFormat>와이드스크린</PresentationFormat>
  <Paragraphs>15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브루트 포스 마지막</vt:lpstr>
      <vt:lpstr>N과 m</vt:lpstr>
      <vt:lpstr>N과 m</vt:lpstr>
      <vt:lpstr>DFS</vt:lpstr>
      <vt:lpstr>DFS/BFS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브루트 포스 마지막</dc:title>
  <dc:creator>주혁 이</dc:creator>
  <cp:lastModifiedBy>주혁 이</cp:lastModifiedBy>
  <cp:revision>3</cp:revision>
  <dcterms:created xsi:type="dcterms:W3CDTF">2020-02-05T09:04:13Z</dcterms:created>
  <dcterms:modified xsi:type="dcterms:W3CDTF">2020-02-05T10:09:03Z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