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7860-B8D4-4ADB-8CC7-20C41FCF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C6FD6-760E-4823-86CB-75D739D1F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9C11-648E-4E76-97DA-E0FBB7B7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24432-5E5C-48B3-9F74-332510FE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CF158-0B83-4A52-9E76-DE3B4132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1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4DEB-D978-407E-B18A-C9D7C8CC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7BDA9-1A5B-4BA9-BFAF-8AA32E86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42774-D2C7-4D40-A17D-0F60774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73371-055C-445B-8A29-40FB3C36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C9EDF-EF78-4909-A367-9C705746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035B89-6B68-4807-9EE6-C50192FA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B2CC7-63AF-4092-80BE-10CD85F75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1EB35-266F-400A-BC97-302941ED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7C99-5F70-4968-A401-F6C9ABAE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0C85-256C-4A5D-B2D0-68E37732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07E42-2E69-45B6-97D4-174B954F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8DED9-4D04-4F4E-9D79-6AA6888C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CB202-CE47-4223-8F94-3422D3E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47FA4-B4FE-4FC2-BE1B-5C9ABF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1C16B-C969-46AD-A8C6-53DE0FC4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3211-01FF-4FC7-A8B4-D62EC389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78A6D-DD8C-4871-A190-F6434CCC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38210-DB8D-47DF-89F0-38E5B8FE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B9FB2-D4A3-40E2-BB07-BBF18237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E70E6-BBC3-4DB7-A43C-EB018A79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1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0997B-15ED-417F-83A4-261294CB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CCBB3-EBA1-43BF-9CE1-E96D25A0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74574-3804-4457-B522-012531E6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688D0-D7D5-47D9-BC4D-EBFD21A8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9960E-9D74-4D08-94F7-2CD016B3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AB537-3459-4B62-A6E6-90957261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2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9D68-1C0B-4C1A-BF86-50701EEB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C7DE7-8A0A-4E63-A483-F177458D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01AC2-67FB-4DA5-A58D-F593E249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45D4-BD34-4C07-9F46-0A5242F49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001C33-0066-44EE-9DBF-E23720D84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FCFF7-A3D5-46CB-B51D-F013B88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8955D-C556-4D71-8952-0BA7756F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C19134-E61B-4BDE-86E3-49771E3D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D278D-2FB2-4268-9AD6-1795F316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D93EF-4A1B-41C0-B805-83A0895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A289D-58BE-4153-A278-D6A62E9C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85A68-A79C-4951-B9F1-3F2298F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341A26-7D26-450E-93CE-98DCBFE7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9A7C27-F23D-43F2-BDFF-C010CA3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64BC1-3ABD-4EE4-A0E0-38C1F501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9D7AE-60D4-469F-94E4-3E89B251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30DA7-0F7E-4213-A7C4-4D3CB564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6CBC7-385C-46FF-B706-B669CC1B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12247-B567-44FC-A1E7-B2C4FB1F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67390-D457-462F-9F7D-7EAD3C63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ACC46-F674-4255-9F65-C6117730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6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F91BE-3975-43A5-AC6B-1ECFBAE4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D53874-94C9-4FF3-B5EE-5FD62AFE1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8A239-32DD-459E-A7FC-27042242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4D58B-1C02-4A86-AEBA-7C72B54A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3AD82-3141-4DE6-97DC-6FEBC07E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CAABD-8659-4132-8988-CD8CCA3E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B5FE8F-C9E0-4AE2-8370-FD0C3C7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D19EF-A674-45E4-B72A-6151B508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1AB2F-BEC1-4CB8-ADC1-B7D0AE4CD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1BDA-2334-4713-9A37-55E89E0FC12B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183B1-76D9-4CBF-A714-30601C8C2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8DA57-25A0-48B6-BA70-38DD044C6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1F64-F995-4D08-99D1-6160CA90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0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1F86-3F3B-46DF-B780-C6DFCCF8F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상명하이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65A41-41A8-4803-AA44-46DFDF37B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19374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24FA-5BC5-4B1E-BA46-BED3E26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BFS/DFS </a:t>
            </a:r>
            <a:r>
              <a:rPr lang="ko-KR" altLang="en-US" dirty="0"/>
              <a:t>그래서 어디에 활용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052DB-BF31-45AA-91A0-D2169618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r>
              <a:rPr lang="ko-KR" altLang="en-US" dirty="0"/>
              <a:t>는 완전 탐색에 이용된다</a:t>
            </a:r>
            <a:r>
              <a:rPr lang="en-US" altLang="ko-KR" dirty="0"/>
              <a:t>. </a:t>
            </a:r>
            <a:r>
              <a:rPr lang="ko-KR" altLang="en-US" dirty="0"/>
              <a:t>모든 구간을 탐색</a:t>
            </a:r>
            <a:r>
              <a:rPr lang="en-US" altLang="ko-KR" dirty="0"/>
              <a:t>(</a:t>
            </a:r>
            <a:r>
              <a:rPr lang="ko-KR" altLang="en-US" dirty="0"/>
              <a:t>조건에 충족되는</a:t>
            </a:r>
            <a:r>
              <a:rPr lang="en-US" altLang="ko-KR" dirty="0"/>
              <a:t>)</a:t>
            </a:r>
            <a:r>
              <a:rPr lang="ko-KR" altLang="en-US" dirty="0"/>
              <a:t>할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DFS</a:t>
            </a:r>
            <a:r>
              <a:rPr lang="ko-KR" altLang="en-US" dirty="0"/>
              <a:t>는 이동거리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)</a:t>
            </a:r>
            <a:r>
              <a:rPr lang="ko-KR" altLang="en-US" dirty="0"/>
              <a:t>이 다 같을 때 최단거리 알고리즘임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이렇게만 이야기 하면 이해가 되질 않을 테니</a:t>
            </a:r>
            <a:r>
              <a:rPr lang="en-US" altLang="ko-KR" dirty="0"/>
              <a:t>, </a:t>
            </a:r>
            <a:r>
              <a:rPr lang="ko-KR" altLang="en-US" dirty="0"/>
              <a:t>다음 슬라이드를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2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24FA-5BC5-4B1E-BA46-BED3E26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최단거리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052DB-BF31-45AA-91A0-D2169618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는 시작점이고 </a:t>
            </a:r>
            <a:r>
              <a:rPr lang="en-US" altLang="ko-KR" dirty="0"/>
              <a:t>! </a:t>
            </a:r>
            <a:r>
              <a:rPr lang="ko-KR" altLang="en-US" dirty="0"/>
              <a:t>는 도착 지점이고 </a:t>
            </a:r>
            <a:r>
              <a:rPr lang="en-US" altLang="ko-KR" dirty="0"/>
              <a:t>. </a:t>
            </a:r>
            <a:r>
              <a:rPr lang="ko-KR" altLang="en-US" dirty="0"/>
              <a:t>은 이동 가능한 장소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이동 불가능한 장소라고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7A80D3-DBCC-4CE7-BC1A-94A2792A3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77816"/>
              </p:ext>
            </p:extLst>
          </p:nvPr>
        </p:nvGraphicFramePr>
        <p:xfrm>
          <a:off x="1587383" y="3244752"/>
          <a:ext cx="8128002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60175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133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11506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36101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745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74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@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8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2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24FA-5BC5-4B1E-BA46-BED3E26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최단거리 예시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55069-22F1-493E-9CE6-E9512122C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58405"/>
              </p:ext>
            </p:extLst>
          </p:nvPr>
        </p:nvGraphicFramePr>
        <p:xfrm>
          <a:off x="1587383" y="3244752"/>
          <a:ext cx="8128002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601750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1338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11506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36101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7745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74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@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28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2019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64EF8688-B2D8-4E3E-B62D-F167C69523A6}"/>
              </a:ext>
            </a:extLst>
          </p:cNvPr>
          <p:cNvSpPr/>
          <p:nvPr/>
        </p:nvSpPr>
        <p:spPr>
          <a:xfrm>
            <a:off x="2164362" y="3683072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6E56EF-1555-4045-8619-FC34AD279E03}"/>
              </a:ext>
            </a:extLst>
          </p:cNvPr>
          <p:cNvSpPr/>
          <p:nvPr/>
        </p:nvSpPr>
        <p:spPr>
          <a:xfrm>
            <a:off x="3474441" y="3680822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1A7230-570A-433D-A7CC-540258B1AD26}"/>
              </a:ext>
            </a:extLst>
          </p:cNvPr>
          <p:cNvSpPr/>
          <p:nvPr/>
        </p:nvSpPr>
        <p:spPr>
          <a:xfrm>
            <a:off x="4801300" y="3680822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21F84F-FA16-4C7A-9D8F-4C2DEC8E02C9}"/>
              </a:ext>
            </a:extLst>
          </p:cNvPr>
          <p:cNvSpPr/>
          <p:nvPr/>
        </p:nvSpPr>
        <p:spPr>
          <a:xfrm>
            <a:off x="2164362" y="4089781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EEAB7E-BA72-43E1-A801-5C401DBCB2ED}"/>
              </a:ext>
            </a:extLst>
          </p:cNvPr>
          <p:cNvSpPr/>
          <p:nvPr/>
        </p:nvSpPr>
        <p:spPr>
          <a:xfrm>
            <a:off x="2164362" y="4463083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0C7CAC-C7A0-4B07-8C7B-DD884306168D}"/>
              </a:ext>
            </a:extLst>
          </p:cNvPr>
          <p:cNvSpPr/>
          <p:nvPr/>
        </p:nvSpPr>
        <p:spPr>
          <a:xfrm>
            <a:off x="2164362" y="4836385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DA08CF-EBF9-4077-8E30-11495335F771}"/>
              </a:ext>
            </a:extLst>
          </p:cNvPr>
          <p:cNvSpPr/>
          <p:nvPr/>
        </p:nvSpPr>
        <p:spPr>
          <a:xfrm>
            <a:off x="2164362" y="5209687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50C674-75A2-4AD6-93D9-EA3E74672B44}"/>
              </a:ext>
            </a:extLst>
          </p:cNvPr>
          <p:cNvSpPr/>
          <p:nvPr/>
        </p:nvSpPr>
        <p:spPr>
          <a:xfrm>
            <a:off x="3474441" y="5209687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DEB816-94F3-4155-BFA6-62E33AE9B623}"/>
              </a:ext>
            </a:extLst>
          </p:cNvPr>
          <p:cNvSpPr/>
          <p:nvPr/>
        </p:nvSpPr>
        <p:spPr>
          <a:xfrm>
            <a:off x="4784520" y="5207437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D0E1DF-DCB5-4397-9225-8505A0F21EE8}"/>
              </a:ext>
            </a:extLst>
          </p:cNvPr>
          <p:cNvSpPr/>
          <p:nvPr/>
        </p:nvSpPr>
        <p:spPr>
          <a:xfrm>
            <a:off x="6111379" y="5207437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3CF5A3-045A-4803-B3E9-436B2B8487D0}"/>
              </a:ext>
            </a:extLst>
          </p:cNvPr>
          <p:cNvSpPr/>
          <p:nvPr/>
        </p:nvSpPr>
        <p:spPr>
          <a:xfrm>
            <a:off x="7558483" y="4463083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A9E92DD-836F-4B7B-B61E-F475F48AD1FF}"/>
              </a:ext>
            </a:extLst>
          </p:cNvPr>
          <p:cNvSpPr/>
          <p:nvPr/>
        </p:nvSpPr>
        <p:spPr>
          <a:xfrm>
            <a:off x="7558483" y="4836385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707059-AF4B-4C2D-963E-BED5C1AA3466}"/>
              </a:ext>
            </a:extLst>
          </p:cNvPr>
          <p:cNvSpPr/>
          <p:nvPr/>
        </p:nvSpPr>
        <p:spPr>
          <a:xfrm>
            <a:off x="7558483" y="5209687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4859CD-998B-4B2F-BA23-08C1C7E65DA4}"/>
              </a:ext>
            </a:extLst>
          </p:cNvPr>
          <p:cNvSpPr/>
          <p:nvPr/>
        </p:nvSpPr>
        <p:spPr>
          <a:xfrm>
            <a:off x="7566875" y="5535603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C7D640-FABB-41BA-A53A-E3D4CFE14AEA}"/>
              </a:ext>
            </a:extLst>
          </p:cNvPr>
          <p:cNvSpPr/>
          <p:nvPr/>
        </p:nvSpPr>
        <p:spPr>
          <a:xfrm>
            <a:off x="8927293" y="5535603"/>
            <a:ext cx="243282" cy="24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2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24FA-5BC5-4B1E-BA46-BED3E26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최단거리 예시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504486C-F4E6-45B5-990F-E19059AB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nx</a:t>
            </a:r>
            <a:r>
              <a:rPr lang="en-US" altLang="ko-KR" dirty="0"/>
              <a:t>[] = {1,-1,0,0}; int </a:t>
            </a:r>
            <a:r>
              <a:rPr lang="en-US" altLang="ko-KR" dirty="0" err="1"/>
              <a:t>ny</a:t>
            </a:r>
            <a:r>
              <a:rPr lang="en-US" altLang="ko-KR" dirty="0"/>
              <a:t>[] = {0,0,-1,1}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E804E-5C49-4ACD-9733-A382A1A7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93" y="2606675"/>
            <a:ext cx="4105275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A33DB-23C1-4927-92A7-DA35B62382C3}"/>
              </a:ext>
            </a:extLst>
          </p:cNvPr>
          <p:cNvSpPr txBox="1"/>
          <p:nvPr/>
        </p:nvSpPr>
        <p:spPr>
          <a:xfrm>
            <a:off x="6951306" y="356429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 식으로 짜면 된다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24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24FA-5BC5-4B1E-BA46-BED3E26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504486C-F4E6-45B5-990F-E19059AB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토마토 </a:t>
            </a:r>
            <a:r>
              <a:rPr lang="en-US" altLang="ko-KR" dirty="0"/>
              <a:t>7576</a:t>
            </a:r>
          </a:p>
          <a:p>
            <a:r>
              <a:rPr lang="ko-KR" altLang="en-US" dirty="0"/>
              <a:t>미로 탐색 </a:t>
            </a:r>
            <a:r>
              <a:rPr lang="en-US" altLang="ko-KR" dirty="0"/>
              <a:t>2178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190622-443B-4D0D-834B-EB3EE54E0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2BDB4D-6AF4-45E6-9E9F-E0EAABCE6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1D8669-C1BB-4F99-94AC-85F0CCFC6A76}">
  <ds:schemaRefs>
    <ds:schemaRef ds:uri="93145c6e-ff74-4d70-bb19-814d5c3758f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208</Words>
  <Application>Microsoft Office PowerPoint</Application>
  <PresentationFormat>와이드스크린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상명하이</vt:lpstr>
      <vt:lpstr>BFS/DFS 그래서 어디에 활용?</vt:lpstr>
      <vt:lpstr>BFS 최단거리 예시</vt:lpstr>
      <vt:lpstr>BFS 최단거리 예시</vt:lpstr>
      <vt:lpstr>BFS 최단거리 예시</vt:lpstr>
      <vt:lpstr>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상명하이</dc:title>
  <dc:creator>주혁 이</dc:creator>
  <cp:lastModifiedBy>주혁 이</cp:lastModifiedBy>
  <cp:revision>3</cp:revision>
  <dcterms:created xsi:type="dcterms:W3CDTF">2020-02-12T08:11:33Z</dcterms:created>
  <dcterms:modified xsi:type="dcterms:W3CDTF">2020-02-12T08:50:23Z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