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2"/>
  </p:notesMasterIdLst>
  <p:sldIdLst>
    <p:sldId id="256" r:id="rId2"/>
    <p:sldId id="260" r:id="rId3"/>
    <p:sldId id="258" r:id="rId4"/>
    <p:sldId id="290" r:id="rId5"/>
    <p:sldId id="257" r:id="rId6"/>
    <p:sldId id="291" r:id="rId7"/>
    <p:sldId id="292" r:id="rId8"/>
    <p:sldId id="293" r:id="rId9"/>
    <p:sldId id="294" r:id="rId10"/>
    <p:sldId id="298" r:id="rId11"/>
    <p:sldId id="295" r:id="rId12"/>
    <p:sldId id="296" r:id="rId13"/>
    <p:sldId id="299" r:id="rId14"/>
    <p:sldId id="300" r:id="rId15"/>
    <p:sldId id="301" r:id="rId16"/>
    <p:sldId id="302" r:id="rId17"/>
    <p:sldId id="303" r:id="rId18"/>
    <p:sldId id="304" r:id="rId19"/>
    <p:sldId id="265" r:id="rId20"/>
    <p:sldId id="261" r:id="rId21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3"/>
    </p:embeddedFont>
    <p:embeddedFont>
      <p:font typeface="Abril Fatface" panose="02000503000000020003" pitchFamily="2" charset="0"/>
      <p:regular r:id="rId24"/>
    </p:embeddedFont>
    <p:embeddedFont>
      <p:font typeface="Aharoni" panose="02010803020104030203" pitchFamily="2" charset="-79"/>
      <p:bold r:id="rId25"/>
    </p:embeddedFont>
    <p:embeddedFont>
      <p:font typeface="Antic" panose="020B0600000101010101" charset="0"/>
      <p:regular r:id="rId26"/>
    </p:embeddedFont>
    <p:embeddedFont>
      <p:font typeface="Helvetica Neue" panose="020B0600000101010101" charset="0"/>
      <p:regular r:id="rId27"/>
      <p:bold r:id="rId28"/>
      <p:italic r:id="rId29"/>
      <p:boldItalic r:id="rId30"/>
    </p:embeddedFont>
    <p:embeddedFont>
      <p:font typeface="Josefin Sans" pitchFamily="2" charset="0"/>
      <p:regular r:id="rId31"/>
      <p:bold r:id="rId32"/>
      <p:italic r:id="rId33"/>
      <p:boldItalic r:id="rId34"/>
    </p:embeddedFont>
    <p:embeddedFont>
      <p:font typeface="Oswald" panose="00000500000000000000" pitchFamily="2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43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410BD9-3CC3-4412-A152-9EAD859C2B57}">
  <a:tblStyle styleId="{5E410BD9-3CC3-4412-A152-9EAD859C2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5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9580179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9580179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95801798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95801798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94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95801798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95801798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409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95801798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95801798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83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c0a0b1f6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c0a0b1f6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752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c0a0b1f6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c0a0b1f6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914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78a966e4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78a966e4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48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78a966e4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78a966e4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08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78a966e4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78a966e4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169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78a966e4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78a966e4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32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57909da1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57909da1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78a966e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78a966e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78a966e4_0_7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78a966e4_0_7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95801798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95801798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c0a0b1f6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c0a0b1f6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22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78a966e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78a966e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78a966e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78a966e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08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95801798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95801798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36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95801798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95801798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08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95801798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95801798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7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2750" y="1074058"/>
            <a:ext cx="6285000" cy="3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3600"/>
              <a:buFont typeface="Josefin Sans"/>
              <a:buNone/>
              <a:defRPr sz="9600">
                <a:solidFill>
                  <a:srgbClr val="29293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7200"/>
              <a:buFont typeface="Josefin Sans"/>
              <a:buNone/>
              <a:defRPr sz="7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7200"/>
              <a:buFont typeface="Josefin Sans"/>
              <a:buNone/>
              <a:defRPr sz="7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7200"/>
              <a:buFont typeface="Josefin Sans"/>
              <a:buNone/>
              <a:defRPr sz="7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7200"/>
              <a:buFont typeface="Josefin Sans"/>
              <a:buNone/>
              <a:defRPr sz="7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7200"/>
              <a:buFont typeface="Josefin Sans"/>
              <a:buNone/>
              <a:defRPr sz="7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7200"/>
              <a:buFont typeface="Josefin Sans"/>
              <a:buNone/>
              <a:defRPr sz="7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7200"/>
              <a:buFont typeface="Josefin Sans"/>
              <a:buNone/>
              <a:defRPr sz="7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7200"/>
              <a:buFont typeface="Josefin Sans"/>
              <a:buNone/>
              <a:defRPr sz="7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2750" y="4212058"/>
            <a:ext cx="3648000" cy="3225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277550" y="520800"/>
            <a:ext cx="5101200" cy="2253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2929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929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929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929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929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929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929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929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 b="1">
                <a:solidFill>
                  <a:srgbClr val="2929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2_2">
    <p:bg>
      <p:bgPr>
        <a:solidFill>
          <a:srgbClr val="E9A259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6040377" y="3474025"/>
            <a:ext cx="23343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sefin Sans"/>
              <a:buNone/>
              <a:defRPr sz="18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sefin Sans"/>
              <a:buNone/>
              <a:defRPr sz="1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sefin Sans"/>
              <a:buNone/>
              <a:defRPr sz="1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sefin Sans"/>
              <a:buNone/>
              <a:defRPr sz="1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sefin Sans"/>
              <a:buNone/>
              <a:defRPr sz="1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sefin Sans"/>
              <a:buNone/>
              <a:defRPr sz="1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sefin Sans"/>
              <a:buNone/>
              <a:defRPr sz="1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sefin Sans"/>
              <a:buNone/>
              <a:defRPr sz="1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sefin Sans"/>
              <a:buNone/>
              <a:defRPr sz="1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5919925" y="1457200"/>
            <a:ext cx="2454900" cy="1721400"/>
          </a:xfrm>
          <a:prstGeom prst="rect">
            <a:avLst/>
          </a:prstGeom>
          <a:noFill/>
        </p:spPr>
        <p:txBody>
          <a:bodyPr spcFirstLastPara="1" wrap="square" lIns="91425" tIns="274300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2_1_1">
    <p:bg>
      <p:bgPr>
        <a:solidFill>
          <a:srgbClr val="F3F3F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 hasCustomPrompt="1"/>
          </p:nvPr>
        </p:nvSpPr>
        <p:spPr>
          <a:xfrm>
            <a:off x="4714675" y="3298778"/>
            <a:ext cx="3660000" cy="807000"/>
          </a:xfrm>
          <a:prstGeom prst="rect">
            <a:avLst/>
          </a:prstGeom>
        </p:spPr>
        <p:txBody>
          <a:bodyPr spcFirstLastPara="1" wrap="square" lIns="91425" tIns="91425" rIns="91425" bIns="1980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4800">
                <a:solidFill>
                  <a:srgbClr val="2929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4714675" y="3938575"/>
            <a:ext cx="3660000" cy="477900"/>
          </a:xfrm>
          <a:prstGeom prst="rect">
            <a:avLst/>
          </a:prstGeom>
        </p:spPr>
        <p:txBody>
          <a:bodyPr spcFirstLastPara="1" wrap="square" lIns="91425" tIns="13715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2" hasCustomPrompt="1"/>
          </p:nvPr>
        </p:nvSpPr>
        <p:spPr>
          <a:xfrm>
            <a:off x="4714675" y="2012903"/>
            <a:ext cx="3660000" cy="807000"/>
          </a:xfrm>
          <a:prstGeom prst="rect">
            <a:avLst/>
          </a:prstGeom>
        </p:spPr>
        <p:txBody>
          <a:bodyPr spcFirstLastPara="1" wrap="square" lIns="91425" tIns="91425" rIns="91425" bIns="1980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4800">
                <a:solidFill>
                  <a:srgbClr val="2929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3"/>
          </p:nvPr>
        </p:nvSpPr>
        <p:spPr>
          <a:xfrm>
            <a:off x="4714675" y="2652700"/>
            <a:ext cx="3660000" cy="477900"/>
          </a:xfrm>
          <a:prstGeom prst="rect">
            <a:avLst/>
          </a:prstGeom>
        </p:spPr>
        <p:txBody>
          <a:bodyPr spcFirstLastPara="1" wrap="square" lIns="91425" tIns="13715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4" hasCustomPrompt="1"/>
          </p:nvPr>
        </p:nvSpPr>
        <p:spPr>
          <a:xfrm>
            <a:off x="4714675" y="727028"/>
            <a:ext cx="3660000" cy="807000"/>
          </a:xfrm>
          <a:prstGeom prst="rect">
            <a:avLst/>
          </a:prstGeom>
        </p:spPr>
        <p:txBody>
          <a:bodyPr spcFirstLastPara="1" wrap="square" lIns="91425" tIns="91425" rIns="91425" bIns="1980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4800">
                <a:solidFill>
                  <a:srgbClr val="2929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6000"/>
              <a:buNone/>
              <a:defRPr sz="6000">
                <a:solidFill>
                  <a:srgbClr val="29293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5"/>
          </p:nvPr>
        </p:nvSpPr>
        <p:spPr>
          <a:xfrm>
            <a:off x="4714675" y="1366825"/>
            <a:ext cx="3660000" cy="477900"/>
          </a:xfrm>
          <a:prstGeom prst="rect">
            <a:avLst/>
          </a:prstGeom>
        </p:spPr>
        <p:txBody>
          <a:bodyPr spcFirstLastPara="1" wrap="square" lIns="91425" tIns="13715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">
    <p:bg>
      <p:bgPr>
        <a:solidFill>
          <a:srgbClr val="F3F3F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3F3F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766650" y="763195"/>
            <a:ext cx="6938400" cy="21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7200">
                <a:solidFill>
                  <a:srgbClr val="29293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66625" y="3595954"/>
            <a:ext cx="3851400" cy="783900"/>
          </a:xfrm>
          <a:prstGeom prst="rect">
            <a:avLst/>
          </a:prstGeom>
        </p:spPr>
        <p:txBody>
          <a:bodyPr spcFirstLastPara="1" wrap="square" lIns="91425" tIns="91425" rIns="378000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822100" y="1984275"/>
            <a:ext cx="5552700" cy="31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0">
                <a:solidFill>
                  <a:srgbClr val="E9A25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5134075" y="513517"/>
            <a:ext cx="3240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1200"/>
              <a:buFont typeface="Josefin Sans"/>
              <a:buNone/>
              <a:defRPr sz="1800">
                <a:solidFill>
                  <a:srgbClr val="29293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1200"/>
              <a:buFont typeface="Josefin Sans"/>
              <a:buNone/>
              <a:defRPr sz="1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1200"/>
              <a:buFont typeface="Josefin Sans"/>
              <a:buNone/>
              <a:defRPr sz="1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1200"/>
              <a:buFont typeface="Josefin Sans"/>
              <a:buNone/>
              <a:defRPr sz="1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1200"/>
              <a:buFont typeface="Josefin Sans"/>
              <a:buNone/>
              <a:defRPr sz="1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1200"/>
              <a:buFont typeface="Josefin Sans"/>
              <a:buNone/>
              <a:defRPr sz="1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1200"/>
              <a:buFont typeface="Josefin Sans"/>
              <a:buNone/>
              <a:defRPr sz="1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1200"/>
              <a:buFont typeface="Josefin Sans"/>
              <a:buNone/>
              <a:defRPr sz="1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92938"/>
              </a:buClr>
              <a:buSzPts val="1200"/>
              <a:buFont typeface="Josefin Sans"/>
              <a:buNone/>
              <a:defRPr sz="1200" b="1">
                <a:solidFill>
                  <a:srgbClr val="292938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725000" y="1173125"/>
            <a:ext cx="7694100" cy="3308700"/>
          </a:xfrm>
          <a:prstGeom prst="rect">
            <a:avLst/>
          </a:prstGeom>
        </p:spPr>
        <p:txBody>
          <a:bodyPr spcFirstLastPara="1" wrap="square" lIns="91425" tIns="91425" rIns="37800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3F3F3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772700" y="682775"/>
            <a:ext cx="44163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>
                <a:solidFill>
                  <a:srgbClr val="29293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772708" y="2863300"/>
            <a:ext cx="931200" cy="0"/>
          </a:xfrm>
          <a:prstGeom prst="straightConnector1">
            <a:avLst/>
          </a:prstGeom>
          <a:noFill/>
          <a:ln w="19050" cap="flat" cmpd="sng">
            <a:solidFill>
              <a:srgbClr val="29293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3F3F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291500" y="3146400"/>
            <a:ext cx="3083700" cy="1351200"/>
          </a:xfrm>
          <a:prstGeom prst="rect">
            <a:avLst/>
          </a:prstGeom>
        </p:spPr>
        <p:txBody>
          <a:bodyPr spcFirstLastPara="1" wrap="square" lIns="91425" tIns="91425" rIns="37800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92938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92938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92938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92938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92938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92938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92938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92938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ctrTitle"/>
          </p:nvPr>
        </p:nvSpPr>
        <p:spPr>
          <a:xfrm>
            <a:off x="5180175" y="783525"/>
            <a:ext cx="3195000" cy="21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>
                <a:solidFill>
                  <a:srgbClr val="29293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7443983" y="2863300"/>
            <a:ext cx="931200" cy="0"/>
          </a:xfrm>
          <a:prstGeom prst="straightConnector1">
            <a:avLst/>
          </a:prstGeom>
          <a:noFill/>
          <a:ln w="19050" cap="flat" cmpd="sng">
            <a:solidFill>
              <a:srgbClr val="29293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3F3F3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3F3F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 flipH="1">
            <a:off x="1437662" y="763195"/>
            <a:ext cx="6938400" cy="21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7200">
                <a:solidFill>
                  <a:srgbClr val="29293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  <a:defRPr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 flipH="1">
            <a:off x="4524638" y="3595954"/>
            <a:ext cx="3851400" cy="7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92938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67912" y="1984275"/>
            <a:ext cx="5552700" cy="31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0">
                <a:solidFill>
                  <a:srgbClr val="E9A25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37" name="Google Shape;37;p9"/>
          <p:cNvCxnSpPr/>
          <p:nvPr/>
        </p:nvCxnSpPr>
        <p:spPr>
          <a:xfrm>
            <a:off x="7443983" y="2863300"/>
            <a:ext cx="931200" cy="0"/>
          </a:xfrm>
          <a:prstGeom prst="straightConnector1">
            <a:avLst/>
          </a:prstGeom>
          <a:noFill/>
          <a:ln w="19050" cap="flat" cmpd="sng">
            <a:solidFill>
              <a:srgbClr val="29293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F3F3F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2">
    <p:bg>
      <p:bgPr>
        <a:solidFill>
          <a:srgbClr val="F3F3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773269" y="2708769"/>
            <a:ext cx="28422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2"/>
          </p:nvPr>
        </p:nvSpPr>
        <p:spPr>
          <a:xfrm>
            <a:off x="773269" y="1636982"/>
            <a:ext cx="28422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3"/>
          </p:nvPr>
        </p:nvSpPr>
        <p:spPr>
          <a:xfrm>
            <a:off x="766652" y="548523"/>
            <a:ext cx="28422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4"/>
          </p:nvPr>
        </p:nvSpPr>
        <p:spPr>
          <a:xfrm>
            <a:off x="773277" y="3780575"/>
            <a:ext cx="28422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92938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9293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5180175" y="1758025"/>
            <a:ext cx="3195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>
                <a:solidFill>
                  <a:srgbClr val="29293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7443983" y="2863300"/>
            <a:ext cx="931200" cy="0"/>
          </a:xfrm>
          <a:prstGeom prst="straightConnector1">
            <a:avLst/>
          </a:prstGeom>
          <a:noFill/>
          <a:ln w="19050" cap="flat" cmpd="sng">
            <a:solidFill>
              <a:srgbClr val="29293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bril Fatface"/>
              <a:buNone/>
              <a:defRPr sz="28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bril Fatface"/>
              <a:buNone/>
              <a:defRPr sz="28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bril Fatface"/>
              <a:buNone/>
              <a:defRPr sz="28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bril Fatface"/>
              <a:buNone/>
              <a:defRPr sz="28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bril Fatface"/>
              <a:buNone/>
              <a:defRPr sz="28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bril Fatface"/>
              <a:buNone/>
              <a:defRPr sz="28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bril Fatface"/>
              <a:buNone/>
              <a:defRPr sz="28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bril Fatface"/>
              <a:buNone/>
              <a:defRPr sz="28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bril Fatface"/>
              <a:buNone/>
              <a:defRPr sz="28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ntic"/>
              <a:buChar char="●"/>
              <a:defRPr sz="1800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■"/>
              <a:defRPr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●"/>
              <a:defRPr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■"/>
              <a:defRPr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●"/>
              <a:defRPr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Antic"/>
              <a:buChar char="■"/>
              <a:defRPr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  <p:sldLayoutId id="2147483661" r:id="rId10"/>
    <p:sldLayoutId id="2147483665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 rotWithShape="1">
          <a:blip r:embed="rId3">
            <a:alphaModFix/>
          </a:blip>
          <a:srcRect b="62511"/>
          <a:stretch/>
        </p:blipFill>
        <p:spPr>
          <a:xfrm>
            <a:off x="767350" y="862525"/>
            <a:ext cx="7609298" cy="42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>
            <a:spLocks noGrp="1"/>
          </p:cNvSpPr>
          <p:nvPr>
            <p:ph type="ctrTitle"/>
          </p:nvPr>
        </p:nvSpPr>
        <p:spPr>
          <a:xfrm>
            <a:off x="1112750" y="1171423"/>
            <a:ext cx="6285000" cy="31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 err="1"/>
              <a:t>usinsa</a:t>
            </a:r>
            <a:br>
              <a:rPr lang="en-US" dirty="0"/>
            </a:br>
            <a:r>
              <a:rPr lang="en-US" dirty="0"/>
              <a:t>Store</a:t>
            </a:r>
            <a:endParaRPr dirty="0"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1"/>
          </p:nvPr>
        </p:nvSpPr>
        <p:spPr>
          <a:xfrm>
            <a:off x="6061516" y="4432983"/>
            <a:ext cx="3648000" cy="3225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ko-KR" altLang="en-US" b="1" dirty="0">
                <a:latin typeface="Abadi" panose="020B0604020104020204" pitchFamily="34" charset="0"/>
              </a:rPr>
              <a:t>이상호</a:t>
            </a:r>
            <a:r>
              <a:rPr lang="en-US" altLang="ko-KR" b="1" dirty="0">
                <a:latin typeface="Abadi" panose="020B0604020104020204" pitchFamily="34" charset="0"/>
              </a:rPr>
              <a:t>, </a:t>
            </a:r>
            <a:r>
              <a:rPr lang="ko-KR" altLang="en-US" b="1" dirty="0">
                <a:latin typeface="Abadi" panose="020B0604020104020204" pitchFamily="34" charset="0"/>
              </a:rPr>
              <a:t>정재환</a:t>
            </a:r>
            <a:r>
              <a:rPr lang="en-US" altLang="ko-KR" b="1" dirty="0">
                <a:latin typeface="Abadi" panose="020B0604020104020204" pitchFamily="34" charset="0"/>
              </a:rPr>
              <a:t>, </a:t>
            </a:r>
            <a:r>
              <a:rPr lang="ko-KR" altLang="en-US" b="1" dirty="0" err="1">
                <a:latin typeface="Abadi" panose="020B0604020104020204" pitchFamily="34" charset="0"/>
              </a:rPr>
              <a:t>박선화</a:t>
            </a:r>
            <a:endParaRPr lang="en-US" altLang="ko-KR" b="1" dirty="0">
              <a:latin typeface="Abadi" panose="020B0604020104020204" pitchFamily="34" charset="0"/>
            </a:endParaRPr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2"/>
          </p:nvPr>
        </p:nvSpPr>
        <p:spPr>
          <a:xfrm>
            <a:off x="3277550" y="416300"/>
            <a:ext cx="5101200" cy="2253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Antic"/>
                <a:ea typeface="Antic"/>
                <a:cs typeface="Antic"/>
                <a:sym typeface="Antic"/>
              </a:rPr>
              <a:t>PORTFOLIO || </a:t>
            </a:r>
            <a:r>
              <a:rPr lang="ko-KR" altLang="en-US" dirty="0" err="1">
                <a:solidFill>
                  <a:schemeClr val="lt1"/>
                </a:solidFill>
                <a:latin typeface="Antic"/>
                <a:ea typeface="Antic"/>
                <a:cs typeface="Antic"/>
                <a:sym typeface="Antic"/>
              </a:rPr>
              <a:t>ㅇ웹크롤링</a:t>
            </a:r>
            <a:r>
              <a:rPr lang="ko-KR" altLang="en-US" dirty="0">
                <a:solidFill>
                  <a:schemeClr val="lt1"/>
                </a:solidFill>
                <a:latin typeface="Antic"/>
                <a:ea typeface="Antic"/>
                <a:cs typeface="Antic"/>
                <a:sym typeface="Antic"/>
              </a:rPr>
              <a:t> 활용 </a:t>
            </a:r>
            <a:r>
              <a:rPr lang="en-US" altLang="ko-KR" dirty="0">
                <a:solidFill>
                  <a:schemeClr val="lt1"/>
                </a:solidFill>
                <a:latin typeface="Antic"/>
                <a:ea typeface="Antic"/>
                <a:cs typeface="Antic"/>
                <a:sym typeface="Antic"/>
              </a:rPr>
              <a:t>CRUD </a:t>
            </a:r>
            <a:r>
              <a:rPr lang="ko-KR" altLang="en-US" dirty="0">
                <a:solidFill>
                  <a:schemeClr val="lt1"/>
                </a:solidFill>
                <a:latin typeface="Antic"/>
                <a:ea typeface="Antic"/>
                <a:cs typeface="Antic"/>
                <a:sym typeface="Antic"/>
              </a:rPr>
              <a:t>구현</a:t>
            </a:r>
            <a:endParaRPr dirty="0">
              <a:solidFill>
                <a:schemeClr val="lt1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cxnSp>
        <p:nvCxnSpPr>
          <p:cNvPr id="120" name="Google Shape;120;p24"/>
          <p:cNvCxnSpPr/>
          <p:nvPr/>
        </p:nvCxnSpPr>
        <p:spPr>
          <a:xfrm>
            <a:off x="767175" y="751975"/>
            <a:ext cx="7608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8;p24">
            <a:extLst>
              <a:ext uri="{FF2B5EF4-FFF2-40B4-BE49-F238E27FC236}">
                <a16:creationId xmlns:a16="http://schemas.microsoft.com/office/drawing/2014/main" id="{8125FB3E-30D1-CCD1-90BA-6E5D1C9B9171}"/>
              </a:ext>
            </a:extLst>
          </p:cNvPr>
          <p:cNvSpPr txBox="1">
            <a:spLocks/>
          </p:cNvSpPr>
          <p:nvPr/>
        </p:nvSpPr>
        <p:spPr>
          <a:xfrm>
            <a:off x="6133483" y="4687850"/>
            <a:ext cx="3648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ntic"/>
              <a:buNone/>
              <a:defRPr sz="1400" b="0" i="0" u="none" strike="noStrike" cap="none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None/>
              <a:defRPr sz="1400" b="0" i="0" u="none" strike="noStrike" cap="none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None/>
              <a:defRPr sz="1400" b="0" i="0" u="none" strike="noStrike" cap="none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None/>
              <a:defRPr sz="1400" b="0" i="0" u="none" strike="noStrike" cap="none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None/>
              <a:defRPr sz="1400" b="0" i="0" u="none" strike="noStrike" cap="none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None/>
              <a:defRPr sz="1400" b="0" i="0" u="none" strike="noStrike" cap="none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None/>
              <a:defRPr sz="1400" b="0" i="0" u="none" strike="noStrike" cap="none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None/>
              <a:defRPr sz="1400" b="0" i="0" u="none" strike="noStrike" cap="none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Antic"/>
              <a:buNone/>
              <a:defRPr sz="1400" b="0" i="0" u="none" strike="noStrike" cap="none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ko-KR" altLang="en-US" b="1" dirty="0">
                <a:latin typeface="Abadi" panose="020B0604020104020204" pitchFamily="34" charset="0"/>
              </a:rPr>
              <a:t>이은혜</a:t>
            </a:r>
            <a:r>
              <a:rPr lang="en-US" altLang="ko-KR" b="1" dirty="0">
                <a:latin typeface="Abadi" panose="020B0604020104020204" pitchFamily="34" charset="0"/>
              </a:rPr>
              <a:t>, </a:t>
            </a:r>
            <a:r>
              <a:rPr lang="ko-KR" altLang="en-US" b="1" dirty="0">
                <a:latin typeface="Abadi" panose="020B0604020104020204" pitchFamily="34" charset="0"/>
              </a:rPr>
              <a:t>김윤아</a:t>
            </a:r>
            <a:r>
              <a:rPr lang="en-US" altLang="ko-KR" b="1" dirty="0">
                <a:latin typeface="Abadi" panose="020B0604020104020204" pitchFamily="34" charset="0"/>
              </a:rPr>
              <a:t>, </a:t>
            </a:r>
            <a:r>
              <a:rPr lang="ko-KR" altLang="en-US" b="1" dirty="0" err="1">
                <a:latin typeface="Abadi" panose="020B0604020104020204" pitchFamily="34" charset="0"/>
              </a:rPr>
              <a:t>이예찬</a:t>
            </a:r>
            <a:endParaRPr lang="en-US" altLang="ko-KR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25">
            <a:extLst>
              <a:ext uri="{FF2B5EF4-FFF2-40B4-BE49-F238E27FC236}">
                <a16:creationId xmlns:a16="http://schemas.microsoft.com/office/drawing/2014/main" id="{B3C68E01-1029-0DD5-F176-E7B97E91B611}"/>
              </a:ext>
            </a:extLst>
          </p:cNvPr>
          <p:cNvSpPr txBox="1">
            <a:spLocks/>
          </p:cNvSpPr>
          <p:nvPr/>
        </p:nvSpPr>
        <p:spPr>
          <a:xfrm>
            <a:off x="5134075" y="513517"/>
            <a:ext cx="3240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 b="0" i="0" u="none" strike="noStrike" cap="none">
                <a:solidFill>
                  <a:srgbClr val="29293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altLang="ko-KR" sz="1800" dirty="0"/>
              <a:t>2. </a:t>
            </a:r>
            <a:r>
              <a:rPr lang="ko-KR" altLang="en-US" sz="1800" b="1" dirty="0">
                <a:latin typeface="Abadi" panose="020B0604020104020204" pitchFamily="34" charset="0"/>
              </a:rPr>
              <a:t>주요기능 </a:t>
            </a:r>
            <a:r>
              <a:rPr lang="en-US" altLang="ko-KR" sz="1800" b="1" dirty="0">
                <a:latin typeface="Abadi" panose="020B0604020104020204" pitchFamily="34" charset="0"/>
              </a:rPr>
              <a:t>(</a:t>
            </a:r>
            <a:r>
              <a:rPr lang="ko-KR" altLang="en-US" sz="1800" b="1" dirty="0">
                <a:latin typeface="Abadi" panose="020B0604020104020204" pitchFamily="34" charset="0"/>
              </a:rPr>
              <a:t>재고 관리</a:t>
            </a:r>
            <a:r>
              <a:rPr lang="en-US" altLang="ko-KR" sz="1800" b="1" dirty="0">
                <a:latin typeface="Abadi" panose="020B0604020104020204" pitchFamily="34" charset="0"/>
              </a:rPr>
              <a:t>)</a:t>
            </a:r>
            <a:endParaRPr lang="ko-KR" altLang="en-US" sz="1800" b="1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C13ED8-A435-E9A4-4BDF-3F4F98B2A760}"/>
              </a:ext>
            </a:extLst>
          </p:cNvPr>
          <p:cNvSpPr/>
          <p:nvPr/>
        </p:nvSpPr>
        <p:spPr>
          <a:xfrm>
            <a:off x="7449806" y="2836032"/>
            <a:ext cx="96610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46CB00-41E9-9C0C-0D82-AEBA117320C4}"/>
              </a:ext>
            </a:extLst>
          </p:cNvPr>
          <p:cNvSpPr/>
          <p:nvPr/>
        </p:nvSpPr>
        <p:spPr>
          <a:xfrm>
            <a:off x="6395856" y="1116053"/>
            <a:ext cx="1978819" cy="30201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altLang="ko-KR" dirty="0">
                <a:solidFill>
                  <a:srgbClr val="93D435"/>
                </a:solidFill>
              </a:rPr>
              <a:t>Update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출고</a:t>
            </a:r>
            <a:r>
              <a:rPr lang="en-US" altLang="ko-KR" dirty="0">
                <a:solidFill>
                  <a:srgbClr val="FF0000"/>
                </a:solidFill>
              </a:rPr>
              <a:t> ※</a:t>
            </a:r>
          </a:p>
          <a:p>
            <a:endParaRPr lang="en-US" altLang="ko-KR" dirty="0"/>
          </a:p>
          <a:p>
            <a:r>
              <a:rPr lang="ko-KR" altLang="en-US" b="1" dirty="0"/>
              <a:t>제품 번호</a:t>
            </a:r>
            <a:r>
              <a:rPr lang="ko-KR" altLang="en-US" dirty="0"/>
              <a:t>를 이용해 상품을 검색하고 해당 상품의 입고</a:t>
            </a:r>
            <a:r>
              <a:rPr lang="en-US" altLang="ko-KR" dirty="0"/>
              <a:t>, </a:t>
            </a:r>
            <a:r>
              <a:rPr lang="ko-KR" altLang="en-US" dirty="0"/>
              <a:t>출고 여부를 선택합니다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출고량이 재고량 보다 많을 경우 </a:t>
            </a:r>
            <a:r>
              <a:rPr lang="ko-KR" altLang="en-US" dirty="0" err="1"/>
              <a:t>오류문</a:t>
            </a:r>
            <a:r>
              <a:rPr lang="ko-KR" altLang="en-US" dirty="0"/>
              <a:t>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E3E7367-8325-776C-4CE2-185DB3AB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16" y="963378"/>
            <a:ext cx="5517136" cy="36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1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25">
            <a:extLst>
              <a:ext uri="{FF2B5EF4-FFF2-40B4-BE49-F238E27FC236}">
                <a16:creationId xmlns:a16="http://schemas.microsoft.com/office/drawing/2014/main" id="{B3C68E01-1029-0DD5-F176-E7B97E91B611}"/>
              </a:ext>
            </a:extLst>
          </p:cNvPr>
          <p:cNvSpPr txBox="1">
            <a:spLocks/>
          </p:cNvSpPr>
          <p:nvPr/>
        </p:nvSpPr>
        <p:spPr>
          <a:xfrm>
            <a:off x="5134075" y="513517"/>
            <a:ext cx="3240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 b="0" i="0" u="none" strike="noStrike" cap="none">
                <a:solidFill>
                  <a:srgbClr val="29293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altLang="ko-KR" sz="1800" dirty="0"/>
              <a:t>2. </a:t>
            </a:r>
            <a:r>
              <a:rPr lang="ko-KR" altLang="en-US" sz="1800" b="1" dirty="0">
                <a:latin typeface="Abadi" panose="020B0604020104020204" pitchFamily="34" charset="0"/>
              </a:rPr>
              <a:t>주요기능 </a:t>
            </a:r>
            <a:r>
              <a:rPr lang="en-US" altLang="ko-KR" sz="1800" b="1" dirty="0">
                <a:latin typeface="Abadi" panose="020B0604020104020204" pitchFamily="34" charset="0"/>
              </a:rPr>
              <a:t>(</a:t>
            </a:r>
            <a:r>
              <a:rPr lang="ko-KR" altLang="en-US" sz="1800" b="1" dirty="0">
                <a:latin typeface="Abadi" panose="020B0604020104020204" pitchFamily="34" charset="0"/>
              </a:rPr>
              <a:t>카테고리</a:t>
            </a:r>
            <a:r>
              <a:rPr lang="en-US" altLang="ko-KR" sz="1800" b="1" dirty="0">
                <a:latin typeface="Abadi" panose="020B0604020104020204" pitchFamily="34" charset="0"/>
              </a:rPr>
              <a:t>)</a:t>
            </a:r>
            <a:endParaRPr lang="ko-KR" altLang="en-US" sz="1800" b="1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C13ED8-A435-E9A4-4BDF-3F4F98B2A760}"/>
              </a:ext>
            </a:extLst>
          </p:cNvPr>
          <p:cNvSpPr/>
          <p:nvPr/>
        </p:nvSpPr>
        <p:spPr>
          <a:xfrm>
            <a:off x="7449806" y="2836032"/>
            <a:ext cx="96610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46CB00-41E9-9C0C-0D82-AEBA117320C4}"/>
              </a:ext>
            </a:extLst>
          </p:cNvPr>
          <p:cNvSpPr/>
          <p:nvPr/>
        </p:nvSpPr>
        <p:spPr>
          <a:xfrm>
            <a:off x="6395856" y="1162158"/>
            <a:ext cx="1978819" cy="30201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altLang="ko-KR" dirty="0">
                <a:solidFill>
                  <a:srgbClr val="93D435"/>
                </a:solidFill>
              </a:rPr>
              <a:t>Category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제품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상품마다 가지고 있는</a:t>
            </a:r>
            <a:r>
              <a:rPr lang="ko-KR" altLang="en-US" b="1" dirty="0"/>
              <a:t> 카테고리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기준으로 분류하고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90485A4-75FE-DEDE-782A-9A3ABEAC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7" y="1007644"/>
            <a:ext cx="5624714" cy="37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4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25">
            <a:extLst>
              <a:ext uri="{FF2B5EF4-FFF2-40B4-BE49-F238E27FC236}">
                <a16:creationId xmlns:a16="http://schemas.microsoft.com/office/drawing/2014/main" id="{B3C68E01-1029-0DD5-F176-E7B97E91B611}"/>
              </a:ext>
            </a:extLst>
          </p:cNvPr>
          <p:cNvSpPr txBox="1">
            <a:spLocks/>
          </p:cNvSpPr>
          <p:nvPr/>
        </p:nvSpPr>
        <p:spPr>
          <a:xfrm>
            <a:off x="5134075" y="513517"/>
            <a:ext cx="3240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 b="0" i="0" u="none" strike="noStrike" cap="none">
                <a:solidFill>
                  <a:srgbClr val="29293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altLang="ko-KR" sz="1800" dirty="0"/>
              <a:t>2. </a:t>
            </a:r>
            <a:r>
              <a:rPr lang="ko-KR" altLang="en-US" sz="1800" b="1" dirty="0">
                <a:latin typeface="Abadi" panose="020B0604020104020204" pitchFamily="34" charset="0"/>
              </a:rPr>
              <a:t>주요기능 </a:t>
            </a:r>
            <a:r>
              <a:rPr lang="en-US" altLang="ko-KR" sz="1800" b="1" dirty="0">
                <a:latin typeface="Abadi" panose="020B0604020104020204" pitchFamily="34" charset="0"/>
              </a:rPr>
              <a:t>(</a:t>
            </a:r>
            <a:r>
              <a:rPr lang="ko-KR" altLang="en-US" sz="1800" b="1" dirty="0">
                <a:latin typeface="Abadi" panose="020B0604020104020204" pitchFamily="34" charset="0"/>
              </a:rPr>
              <a:t>제품검색</a:t>
            </a:r>
            <a:r>
              <a:rPr lang="en-US" altLang="ko-KR" sz="1800" b="1" dirty="0">
                <a:latin typeface="Abadi" panose="020B0604020104020204" pitchFamily="34" charset="0"/>
              </a:rPr>
              <a:t>)</a:t>
            </a:r>
            <a:endParaRPr lang="ko-KR" altLang="en-US" sz="1800" b="1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C13ED8-A435-E9A4-4BDF-3F4F98B2A760}"/>
              </a:ext>
            </a:extLst>
          </p:cNvPr>
          <p:cNvSpPr/>
          <p:nvPr/>
        </p:nvSpPr>
        <p:spPr>
          <a:xfrm>
            <a:off x="7449806" y="2836032"/>
            <a:ext cx="96610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46CB00-41E9-9C0C-0D82-AEBA117320C4}"/>
              </a:ext>
            </a:extLst>
          </p:cNvPr>
          <p:cNvSpPr/>
          <p:nvPr/>
        </p:nvSpPr>
        <p:spPr>
          <a:xfrm>
            <a:off x="6395856" y="1069117"/>
            <a:ext cx="1978819" cy="30201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altLang="ko-KR" dirty="0" err="1">
                <a:solidFill>
                  <a:srgbClr val="93D435"/>
                </a:solidFill>
              </a:rPr>
              <a:t>doSearch</a:t>
            </a:r>
            <a:r>
              <a:rPr lang="en-US" altLang="ko-KR" dirty="0"/>
              <a:t>() //</a:t>
            </a:r>
            <a:r>
              <a:rPr lang="ko-KR" altLang="en-US" dirty="0"/>
              <a:t>제품 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검색하고자 하는 </a:t>
            </a:r>
            <a:r>
              <a:rPr lang="ko-KR" altLang="en-US" b="1" dirty="0"/>
              <a:t>키워드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해당 키워드가 들어가 있는 제품명을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03884A4-F157-1CA9-8AF0-A086C4D1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42" y="1037344"/>
            <a:ext cx="5618163" cy="37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ctrTitle"/>
          </p:nvPr>
        </p:nvSpPr>
        <p:spPr>
          <a:xfrm>
            <a:off x="1912826" y="909491"/>
            <a:ext cx="5318348" cy="22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/>
              <a:t>프로젝트 구현</a:t>
            </a:r>
            <a:endParaRPr sz="6000" b="1" dirty="0"/>
          </a:p>
        </p:txBody>
      </p:sp>
      <p:sp>
        <p:nvSpPr>
          <p:cNvPr id="2" name="Google Shape;125;p25">
            <a:extLst>
              <a:ext uri="{FF2B5EF4-FFF2-40B4-BE49-F238E27FC236}">
                <a16:creationId xmlns:a16="http://schemas.microsoft.com/office/drawing/2014/main" id="{F4D42C78-3A42-9FE9-3A73-93E47D50FF18}"/>
              </a:ext>
            </a:extLst>
          </p:cNvPr>
          <p:cNvSpPr txBox="1">
            <a:spLocks/>
          </p:cNvSpPr>
          <p:nvPr/>
        </p:nvSpPr>
        <p:spPr>
          <a:xfrm>
            <a:off x="5134075" y="513517"/>
            <a:ext cx="3240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 b="0" i="0" u="none" strike="noStrike" cap="none">
                <a:solidFill>
                  <a:srgbClr val="29293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altLang="ko-KR" sz="1800" dirty="0"/>
              <a:t>3. </a:t>
            </a:r>
            <a:r>
              <a:rPr lang="ko-KR" altLang="en-US" sz="1800" b="1" dirty="0">
                <a:latin typeface="Abadi" panose="020B0604020104020204" pitchFamily="34" charset="0"/>
              </a:rPr>
              <a:t>프로젝트 구현</a:t>
            </a:r>
          </a:p>
        </p:txBody>
      </p:sp>
      <p:grpSp>
        <p:nvGrpSpPr>
          <p:cNvPr id="356" name="Google Shape;6858;p53">
            <a:extLst>
              <a:ext uri="{FF2B5EF4-FFF2-40B4-BE49-F238E27FC236}">
                <a16:creationId xmlns:a16="http://schemas.microsoft.com/office/drawing/2014/main" id="{B12A76A9-F8B7-F9AA-4649-7F19A8E2B1EA}"/>
              </a:ext>
            </a:extLst>
          </p:cNvPr>
          <p:cNvGrpSpPr/>
          <p:nvPr/>
        </p:nvGrpSpPr>
        <p:grpSpPr>
          <a:xfrm>
            <a:off x="9420500" y="2427256"/>
            <a:ext cx="249766" cy="346643"/>
            <a:chOff x="4899999" y="2882095"/>
            <a:chExt cx="271244" cy="346801"/>
          </a:xfrm>
        </p:grpSpPr>
        <p:sp>
          <p:nvSpPr>
            <p:cNvPr id="357" name="Google Shape;6859;p53">
              <a:extLst>
                <a:ext uri="{FF2B5EF4-FFF2-40B4-BE49-F238E27FC236}">
                  <a16:creationId xmlns:a16="http://schemas.microsoft.com/office/drawing/2014/main" id="{52945834-CD87-FDE1-3B75-F1551F513A3A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6860;p53">
              <a:extLst>
                <a:ext uri="{FF2B5EF4-FFF2-40B4-BE49-F238E27FC236}">
                  <a16:creationId xmlns:a16="http://schemas.microsoft.com/office/drawing/2014/main" id="{D5C396BC-F9F1-69FB-BFE5-E0EA36304300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6861;p53">
              <a:extLst>
                <a:ext uri="{FF2B5EF4-FFF2-40B4-BE49-F238E27FC236}">
                  <a16:creationId xmlns:a16="http://schemas.microsoft.com/office/drawing/2014/main" id="{D082B1B7-8EC5-3647-C0B3-26686470D19D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6862;p53">
              <a:extLst>
                <a:ext uri="{FF2B5EF4-FFF2-40B4-BE49-F238E27FC236}">
                  <a16:creationId xmlns:a16="http://schemas.microsoft.com/office/drawing/2014/main" id="{D9A7706B-E920-F07E-66DE-13825DC1D515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6863;p53">
              <a:extLst>
                <a:ext uri="{FF2B5EF4-FFF2-40B4-BE49-F238E27FC236}">
                  <a16:creationId xmlns:a16="http://schemas.microsoft.com/office/drawing/2014/main" id="{D5F3A2B5-A287-C2A1-7D52-93963D730AEE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6864;p53">
              <a:extLst>
                <a:ext uri="{FF2B5EF4-FFF2-40B4-BE49-F238E27FC236}">
                  <a16:creationId xmlns:a16="http://schemas.microsoft.com/office/drawing/2014/main" id="{B43FB917-3CFC-A57E-B281-F662E004E968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6865;p53">
              <a:extLst>
                <a:ext uri="{FF2B5EF4-FFF2-40B4-BE49-F238E27FC236}">
                  <a16:creationId xmlns:a16="http://schemas.microsoft.com/office/drawing/2014/main" id="{C0C0457F-F84F-8436-0AD8-1AE28F286295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6866;p53">
              <a:extLst>
                <a:ext uri="{FF2B5EF4-FFF2-40B4-BE49-F238E27FC236}">
                  <a16:creationId xmlns:a16="http://schemas.microsoft.com/office/drawing/2014/main" id="{0F02095D-AA7C-CE79-B0AB-0E2C9A5A866E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6867;p53">
              <a:extLst>
                <a:ext uri="{FF2B5EF4-FFF2-40B4-BE49-F238E27FC236}">
                  <a16:creationId xmlns:a16="http://schemas.microsoft.com/office/drawing/2014/main" id="{F4B03DC2-E997-44F5-A8E5-206B00A2F7C5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6868;p53">
              <a:extLst>
                <a:ext uri="{FF2B5EF4-FFF2-40B4-BE49-F238E27FC236}">
                  <a16:creationId xmlns:a16="http://schemas.microsoft.com/office/drawing/2014/main" id="{5B33695A-433C-CAAC-BE05-7B773D421E66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6889;p53">
            <a:extLst>
              <a:ext uri="{FF2B5EF4-FFF2-40B4-BE49-F238E27FC236}">
                <a16:creationId xmlns:a16="http://schemas.microsoft.com/office/drawing/2014/main" id="{FF80ED5A-F7AF-1C1C-4ED5-D2CA70595BB0}"/>
              </a:ext>
            </a:extLst>
          </p:cNvPr>
          <p:cNvGrpSpPr/>
          <p:nvPr/>
        </p:nvGrpSpPr>
        <p:grpSpPr>
          <a:xfrm>
            <a:off x="9441154" y="2964848"/>
            <a:ext cx="249766" cy="346643"/>
            <a:chOff x="5355653" y="2881493"/>
            <a:chExt cx="262184" cy="346643"/>
          </a:xfrm>
        </p:grpSpPr>
        <p:sp>
          <p:nvSpPr>
            <p:cNvPr id="368" name="Google Shape;6890;p53">
              <a:extLst>
                <a:ext uri="{FF2B5EF4-FFF2-40B4-BE49-F238E27FC236}">
                  <a16:creationId xmlns:a16="http://schemas.microsoft.com/office/drawing/2014/main" id="{C51A9751-EA6D-518A-577D-60725B4E8FAB}"/>
                </a:ext>
              </a:extLst>
            </p:cNvPr>
            <p:cNvSpPr/>
            <p:nvPr/>
          </p:nvSpPr>
          <p:spPr>
            <a:xfrm>
              <a:off x="5465044" y="3060359"/>
              <a:ext cx="43402" cy="15777"/>
            </a:xfrm>
            <a:custGeom>
              <a:avLst/>
              <a:gdLst/>
              <a:ahLst/>
              <a:cxnLst/>
              <a:rect l="l" t="t" r="r" b="b"/>
              <a:pathLst>
                <a:path w="1370" h="498" extrusionOk="0">
                  <a:moveTo>
                    <a:pt x="167" y="1"/>
                  </a:moveTo>
                  <a:cubicBezTo>
                    <a:pt x="128" y="1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cubicBezTo>
                    <a:pt x="191" y="402"/>
                    <a:pt x="429" y="498"/>
                    <a:pt x="679" y="498"/>
                  </a:cubicBezTo>
                  <a:cubicBezTo>
                    <a:pt x="941" y="498"/>
                    <a:pt x="1167" y="414"/>
                    <a:pt x="1310" y="271"/>
                  </a:cubicBezTo>
                  <a:cubicBezTo>
                    <a:pt x="1370" y="212"/>
                    <a:pt x="1370" y="117"/>
                    <a:pt x="1310" y="45"/>
                  </a:cubicBezTo>
                  <a:cubicBezTo>
                    <a:pt x="1280" y="15"/>
                    <a:pt x="1239" y="1"/>
                    <a:pt x="1197" y="1"/>
                  </a:cubicBezTo>
                  <a:cubicBezTo>
                    <a:pt x="1155" y="1"/>
                    <a:pt x="1114" y="15"/>
                    <a:pt x="1084" y="45"/>
                  </a:cubicBezTo>
                  <a:cubicBezTo>
                    <a:pt x="1024" y="105"/>
                    <a:pt x="893" y="164"/>
                    <a:pt x="679" y="164"/>
                  </a:cubicBezTo>
                  <a:cubicBezTo>
                    <a:pt x="477" y="164"/>
                    <a:pt x="346" y="93"/>
                    <a:pt x="274" y="45"/>
                  </a:cubicBezTo>
                  <a:cubicBezTo>
                    <a:pt x="244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6891;p53">
              <a:extLst>
                <a:ext uri="{FF2B5EF4-FFF2-40B4-BE49-F238E27FC236}">
                  <a16:creationId xmlns:a16="http://schemas.microsoft.com/office/drawing/2014/main" id="{D73D22A6-C96B-493D-819F-5AD0B9849149}"/>
                </a:ext>
              </a:extLst>
            </p:cNvPr>
            <p:cNvSpPr/>
            <p:nvPr/>
          </p:nvSpPr>
          <p:spPr>
            <a:xfrm>
              <a:off x="5448823" y="302256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84" y="500"/>
                    <a:pt x="167" y="500"/>
                  </a:cubicBezTo>
                  <a:cubicBezTo>
                    <a:pt x="262" y="500"/>
                    <a:pt x="334" y="417"/>
                    <a:pt x="334" y="333"/>
                  </a:cubicBezTo>
                  <a:lnTo>
                    <a:pt x="334" y="167"/>
                  </a:lnTo>
                  <a:cubicBezTo>
                    <a:pt x="334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6892;p53">
              <a:extLst>
                <a:ext uri="{FF2B5EF4-FFF2-40B4-BE49-F238E27FC236}">
                  <a16:creationId xmlns:a16="http://schemas.microsoft.com/office/drawing/2014/main" id="{F7AFE21E-17D2-3542-E103-E3236C9828DF}"/>
                </a:ext>
              </a:extLst>
            </p:cNvPr>
            <p:cNvSpPr/>
            <p:nvPr/>
          </p:nvSpPr>
          <p:spPr>
            <a:xfrm>
              <a:off x="5514084" y="3022564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72" y="500"/>
                    <a:pt x="167" y="500"/>
                  </a:cubicBezTo>
                  <a:cubicBezTo>
                    <a:pt x="250" y="500"/>
                    <a:pt x="322" y="417"/>
                    <a:pt x="322" y="333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893;p53">
              <a:extLst>
                <a:ext uri="{FF2B5EF4-FFF2-40B4-BE49-F238E27FC236}">
                  <a16:creationId xmlns:a16="http://schemas.microsoft.com/office/drawing/2014/main" id="{F630653B-A2F8-9BF0-7E85-6B292A6217D1}"/>
                </a:ext>
              </a:extLst>
            </p:cNvPr>
            <p:cNvSpPr/>
            <p:nvPr/>
          </p:nvSpPr>
          <p:spPr>
            <a:xfrm>
              <a:off x="5355653" y="2881493"/>
              <a:ext cx="262184" cy="346643"/>
            </a:xfrm>
            <a:custGeom>
              <a:avLst/>
              <a:gdLst/>
              <a:ahLst/>
              <a:cxnLst/>
              <a:rect l="l" t="t" r="r" b="b"/>
              <a:pathLst>
                <a:path w="8276" h="10942" extrusionOk="0">
                  <a:moveTo>
                    <a:pt x="4656" y="322"/>
                  </a:moveTo>
                  <a:cubicBezTo>
                    <a:pt x="4942" y="322"/>
                    <a:pt x="5180" y="560"/>
                    <a:pt x="5180" y="845"/>
                  </a:cubicBezTo>
                  <a:cubicBezTo>
                    <a:pt x="5180" y="988"/>
                    <a:pt x="5120" y="1119"/>
                    <a:pt x="5013" y="1215"/>
                  </a:cubicBezTo>
                  <a:cubicBezTo>
                    <a:pt x="4894" y="1203"/>
                    <a:pt x="4775" y="1179"/>
                    <a:pt x="4656" y="1179"/>
                  </a:cubicBezTo>
                  <a:lnTo>
                    <a:pt x="3632" y="1179"/>
                  </a:lnTo>
                  <a:cubicBezTo>
                    <a:pt x="3513" y="1179"/>
                    <a:pt x="3394" y="1203"/>
                    <a:pt x="3275" y="1215"/>
                  </a:cubicBezTo>
                  <a:cubicBezTo>
                    <a:pt x="3168" y="1107"/>
                    <a:pt x="3108" y="976"/>
                    <a:pt x="3108" y="845"/>
                  </a:cubicBezTo>
                  <a:cubicBezTo>
                    <a:pt x="3096" y="560"/>
                    <a:pt x="3334" y="322"/>
                    <a:pt x="3632" y="322"/>
                  </a:cubicBezTo>
                  <a:close/>
                  <a:moveTo>
                    <a:pt x="4632" y="1512"/>
                  </a:moveTo>
                  <a:cubicBezTo>
                    <a:pt x="5858" y="1512"/>
                    <a:pt x="6858" y="2512"/>
                    <a:pt x="6858" y="3739"/>
                  </a:cubicBezTo>
                  <a:lnTo>
                    <a:pt x="6858" y="4155"/>
                  </a:lnTo>
                  <a:cubicBezTo>
                    <a:pt x="6787" y="4120"/>
                    <a:pt x="6680" y="4096"/>
                    <a:pt x="6597" y="4096"/>
                  </a:cubicBezTo>
                  <a:lnTo>
                    <a:pt x="6489" y="4096"/>
                  </a:lnTo>
                  <a:lnTo>
                    <a:pt x="6489" y="4084"/>
                  </a:lnTo>
                  <a:lnTo>
                    <a:pt x="6489" y="3917"/>
                  </a:lnTo>
                  <a:cubicBezTo>
                    <a:pt x="6489" y="3834"/>
                    <a:pt x="6418" y="3762"/>
                    <a:pt x="6323" y="3762"/>
                  </a:cubicBezTo>
                  <a:lnTo>
                    <a:pt x="5418" y="3762"/>
                  </a:lnTo>
                  <a:lnTo>
                    <a:pt x="5287" y="3191"/>
                  </a:lnTo>
                  <a:cubicBezTo>
                    <a:pt x="5263" y="3131"/>
                    <a:pt x="5227" y="3084"/>
                    <a:pt x="5168" y="3072"/>
                  </a:cubicBezTo>
                  <a:cubicBezTo>
                    <a:pt x="5154" y="3069"/>
                    <a:pt x="5140" y="3068"/>
                    <a:pt x="5126" y="3068"/>
                  </a:cubicBezTo>
                  <a:cubicBezTo>
                    <a:pt x="5081" y="3068"/>
                    <a:pt x="5040" y="3083"/>
                    <a:pt x="5013" y="3120"/>
                  </a:cubicBezTo>
                  <a:lnTo>
                    <a:pt x="4370" y="3762"/>
                  </a:lnTo>
                  <a:lnTo>
                    <a:pt x="2906" y="3762"/>
                  </a:lnTo>
                  <a:cubicBezTo>
                    <a:pt x="2810" y="3762"/>
                    <a:pt x="2739" y="3834"/>
                    <a:pt x="2739" y="3917"/>
                  </a:cubicBezTo>
                  <a:cubicBezTo>
                    <a:pt x="2739" y="4012"/>
                    <a:pt x="2810" y="4084"/>
                    <a:pt x="2906" y="4084"/>
                  </a:cubicBezTo>
                  <a:lnTo>
                    <a:pt x="4430" y="4084"/>
                  </a:lnTo>
                  <a:cubicBezTo>
                    <a:pt x="4477" y="4084"/>
                    <a:pt x="4525" y="4072"/>
                    <a:pt x="4549" y="4036"/>
                  </a:cubicBezTo>
                  <a:lnTo>
                    <a:pt x="5049" y="3548"/>
                  </a:lnTo>
                  <a:lnTo>
                    <a:pt x="5144" y="3965"/>
                  </a:lnTo>
                  <a:cubicBezTo>
                    <a:pt x="5168" y="4036"/>
                    <a:pt x="5227" y="4084"/>
                    <a:pt x="5299" y="4084"/>
                  </a:cubicBezTo>
                  <a:lnTo>
                    <a:pt x="6156" y="4084"/>
                  </a:lnTo>
                  <a:lnTo>
                    <a:pt x="6156" y="4096"/>
                  </a:lnTo>
                  <a:cubicBezTo>
                    <a:pt x="6156" y="4191"/>
                    <a:pt x="6192" y="4274"/>
                    <a:pt x="6263" y="4334"/>
                  </a:cubicBezTo>
                  <a:cubicBezTo>
                    <a:pt x="6323" y="4393"/>
                    <a:pt x="6418" y="4441"/>
                    <a:pt x="6501" y="4441"/>
                  </a:cubicBezTo>
                  <a:lnTo>
                    <a:pt x="6597" y="4441"/>
                  </a:lnTo>
                  <a:cubicBezTo>
                    <a:pt x="6739" y="4441"/>
                    <a:pt x="6858" y="4560"/>
                    <a:pt x="6858" y="4715"/>
                  </a:cubicBezTo>
                  <a:cubicBezTo>
                    <a:pt x="6858" y="4858"/>
                    <a:pt x="6739" y="4977"/>
                    <a:pt x="6597" y="4977"/>
                  </a:cubicBezTo>
                  <a:lnTo>
                    <a:pt x="6501" y="4977"/>
                  </a:lnTo>
                  <a:lnTo>
                    <a:pt x="6501" y="4965"/>
                  </a:lnTo>
                  <a:cubicBezTo>
                    <a:pt x="6501" y="4870"/>
                    <a:pt x="6430" y="4798"/>
                    <a:pt x="6335" y="4798"/>
                  </a:cubicBezTo>
                  <a:cubicBezTo>
                    <a:pt x="6251" y="4798"/>
                    <a:pt x="6180" y="4870"/>
                    <a:pt x="6180" y="4965"/>
                  </a:cubicBezTo>
                  <a:cubicBezTo>
                    <a:pt x="6180" y="6096"/>
                    <a:pt x="5251" y="7037"/>
                    <a:pt x="4108" y="7037"/>
                  </a:cubicBezTo>
                  <a:cubicBezTo>
                    <a:pt x="2965" y="7037"/>
                    <a:pt x="2072" y="6096"/>
                    <a:pt x="2072" y="4953"/>
                  </a:cubicBezTo>
                  <a:cubicBezTo>
                    <a:pt x="2072" y="4858"/>
                    <a:pt x="1989" y="4786"/>
                    <a:pt x="1905" y="4786"/>
                  </a:cubicBezTo>
                  <a:cubicBezTo>
                    <a:pt x="1810" y="4786"/>
                    <a:pt x="1739" y="4858"/>
                    <a:pt x="1739" y="4953"/>
                  </a:cubicBezTo>
                  <a:lnTo>
                    <a:pt x="1739" y="4965"/>
                  </a:lnTo>
                  <a:lnTo>
                    <a:pt x="1655" y="4965"/>
                  </a:lnTo>
                  <a:cubicBezTo>
                    <a:pt x="1501" y="4965"/>
                    <a:pt x="1382" y="4846"/>
                    <a:pt x="1382" y="4691"/>
                  </a:cubicBezTo>
                  <a:cubicBezTo>
                    <a:pt x="1382" y="4548"/>
                    <a:pt x="1501" y="4429"/>
                    <a:pt x="1655" y="4429"/>
                  </a:cubicBezTo>
                  <a:lnTo>
                    <a:pt x="1739" y="4429"/>
                  </a:lnTo>
                  <a:cubicBezTo>
                    <a:pt x="1917" y="4429"/>
                    <a:pt x="2072" y="4274"/>
                    <a:pt x="2072" y="4096"/>
                  </a:cubicBezTo>
                  <a:lnTo>
                    <a:pt x="2072" y="4084"/>
                  </a:lnTo>
                  <a:lnTo>
                    <a:pt x="2251" y="4084"/>
                  </a:lnTo>
                  <a:cubicBezTo>
                    <a:pt x="2334" y="4084"/>
                    <a:pt x="2406" y="4012"/>
                    <a:pt x="2406" y="3917"/>
                  </a:cubicBezTo>
                  <a:cubicBezTo>
                    <a:pt x="2406" y="3834"/>
                    <a:pt x="2334" y="3762"/>
                    <a:pt x="2251" y="3762"/>
                  </a:cubicBezTo>
                  <a:lnTo>
                    <a:pt x="1905" y="3762"/>
                  </a:lnTo>
                  <a:cubicBezTo>
                    <a:pt x="1810" y="3762"/>
                    <a:pt x="1739" y="3834"/>
                    <a:pt x="1739" y="3917"/>
                  </a:cubicBezTo>
                  <a:lnTo>
                    <a:pt x="1739" y="4084"/>
                  </a:lnTo>
                  <a:cubicBezTo>
                    <a:pt x="1739" y="4084"/>
                    <a:pt x="1739" y="4096"/>
                    <a:pt x="1727" y="4096"/>
                  </a:cubicBezTo>
                  <a:lnTo>
                    <a:pt x="1632" y="4096"/>
                  </a:lnTo>
                  <a:cubicBezTo>
                    <a:pt x="1548" y="4096"/>
                    <a:pt x="1441" y="4132"/>
                    <a:pt x="1370" y="4155"/>
                  </a:cubicBezTo>
                  <a:lnTo>
                    <a:pt x="1370" y="3739"/>
                  </a:lnTo>
                  <a:cubicBezTo>
                    <a:pt x="1370" y="2512"/>
                    <a:pt x="2370" y="1512"/>
                    <a:pt x="3596" y="1512"/>
                  </a:cubicBezTo>
                  <a:close/>
                  <a:moveTo>
                    <a:pt x="2965" y="7513"/>
                  </a:moveTo>
                  <a:cubicBezTo>
                    <a:pt x="2941" y="7656"/>
                    <a:pt x="2858" y="7775"/>
                    <a:pt x="2715" y="7834"/>
                  </a:cubicBezTo>
                  <a:lnTo>
                    <a:pt x="2679" y="7846"/>
                  </a:lnTo>
                  <a:cubicBezTo>
                    <a:pt x="2667" y="7834"/>
                    <a:pt x="2644" y="7834"/>
                    <a:pt x="2632" y="7822"/>
                  </a:cubicBezTo>
                  <a:cubicBezTo>
                    <a:pt x="2581" y="7786"/>
                    <a:pt x="2521" y="7772"/>
                    <a:pt x="2460" y="7772"/>
                  </a:cubicBezTo>
                  <a:cubicBezTo>
                    <a:pt x="2422" y="7772"/>
                    <a:pt x="2383" y="7778"/>
                    <a:pt x="2346" y="7787"/>
                  </a:cubicBezTo>
                  <a:lnTo>
                    <a:pt x="1858" y="7977"/>
                  </a:lnTo>
                  <a:cubicBezTo>
                    <a:pt x="1751" y="8025"/>
                    <a:pt x="1667" y="8120"/>
                    <a:pt x="1620" y="8227"/>
                  </a:cubicBezTo>
                  <a:lnTo>
                    <a:pt x="1394" y="8299"/>
                  </a:lnTo>
                  <a:lnTo>
                    <a:pt x="1394" y="8025"/>
                  </a:lnTo>
                  <a:cubicBezTo>
                    <a:pt x="1394" y="7751"/>
                    <a:pt x="1632" y="7513"/>
                    <a:pt x="1917" y="7513"/>
                  </a:cubicBezTo>
                  <a:close/>
                  <a:moveTo>
                    <a:pt x="6370" y="7513"/>
                  </a:moveTo>
                  <a:cubicBezTo>
                    <a:pt x="6656" y="7513"/>
                    <a:pt x="6894" y="7751"/>
                    <a:pt x="6894" y="8025"/>
                  </a:cubicBezTo>
                  <a:lnTo>
                    <a:pt x="6894" y="8299"/>
                  </a:lnTo>
                  <a:lnTo>
                    <a:pt x="6882" y="8299"/>
                  </a:lnTo>
                  <a:lnTo>
                    <a:pt x="6668" y="8227"/>
                  </a:lnTo>
                  <a:cubicBezTo>
                    <a:pt x="6620" y="8120"/>
                    <a:pt x="6525" y="8025"/>
                    <a:pt x="6430" y="7989"/>
                  </a:cubicBezTo>
                  <a:lnTo>
                    <a:pt x="5942" y="7787"/>
                  </a:lnTo>
                  <a:cubicBezTo>
                    <a:pt x="5905" y="7778"/>
                    <a:pt x="5866" y="7772"/>
                    <a:pt x="5828" y="7772"/>
                  </a:cubicBezTo>
                  <a:cubicBezTo>
                    <a:pt x="5767" y="7772"/>
                    <a:pt x="5707" y="7786"/>
                    <a:pt x="5656" y="7822"/>
                  </a:cubicBezTo>
                  <a:cubicBezTo>
                    <a:pt x="5644" y="7834"/>
                    <a:pt x="5620" y="7834"/>
                    <a:pt x="5608" y="7846"/>
                  </a:cubicBezTo>
                  <a:lnTo>
                    <a:pt x="5561" y="7834"/>
                  </a:lnTo>
                  <a:cubicBezTo>
                    <a:pt x="5430" y="7787"/>
                    <a:pt x="5323" y="7656"/>
                    <a:pt x="5323" y="7513"/>
                  </a:cubicBezTo>
                  <a:close/>
                  <a:moveTo>
                    <a:pt x="2441" y="8084"/>
                  </a:moveTo>
                  <a:lnTo>
                    <a:pt x="2441" y="9073"/>
                  </a:lnTo>
                  <a:lnTo>
                    <a:pt x="1905" y="9073"/>
                  </a:lnTo>
                  <a:lnTo>
                    <a:pt x="1905" y="8382"/>
                  </a:lnTo>
                  <a:cubicBezTo>
                    <a:pt x="1905" y="8346"/>
                    <a:pt x="1929" y="8299"/>
                    <a:pt x="1977" y="8275"/>
                  </a:cubicBezTo>
                  <a:lnTo>
                    <a:pt x="2441" y="8084"/>
                  </a:lnTo>
                  <a:close/>
                  <a:moveTo>
                    <a:pt x="5835" y="8108"/>
                  </a:moveTo>
                  <a:lnTo>
                    <a:pt x="6287" y="8299"/>
                  </a:lnTo>
                  <a:cubicBezTo>
                    <a:pt x="6335" y="8311"/>
                    <a:pt x="6370" y="8358"/>
                    <a:pt x="6370" y="8406"/>
                  </a:cubicBezTo>
                  <a:lnTo>
                    <a:pt x="6370" y="9073"/>
                  </a:lnTo>
                  <a:lnTo>
                    <a:pt x="5835" y="9073"/>
                  </a:lnTo>
                  <a:lnTo>
                    <a:pt x="5835" y="8108"/>
                  </a:lnTo>
                  <a:close/>
                  <a:moveTo>
                    <a:pt x="4989" y="7168"/>
                  </a:moveTo>
                  <a:lnTo>
                    <a:pt x="4989" y="7489"/>
                  </a:lnTo>
                  <a:cubicBezTo>
                    <a:pt x="4989" y="7775"/>
                    <a:pt x="5168" y="8025"/>
                    <a:pt x="5430" y="8132"/>
                  </a:cubicBezTo>
                  <a:lnTo>
                    <a:pt x="5489" y="8168"/>
                  </a:lnTo>
                  <a:lnTo>
                    <a:pt x="5489" y="8406"/>
                  </a:lnTo>
                  <a:lnTo>
                    <a:pt x="5525" y="8406"/>
                  </a:lnTo>
                  <a:cubicBezTo>
                    <a:pt x="5251" y="8918"/>
                    <a:pt x="4727" y="9251"/>
                    <a:pt x="4132" y="9251"/>
                  </a:cubicBezTo>
                  <a:cubicBezTo>
                    <a:pt x="3560" y="9251"/>
                    <a:pt x="3025" y="8918"/>
                    <a:pt x="2751" y="8406"/>
                  </a:cubicBezTo>
                  <a:lnTo>
                    <a:pt x="2751" y="8168"/>
                  </a:lnTo>
                  <a:lnTo>
                    <a:pt x="2810" y="8132"/>
                  </a:lnTo>
                  <a:cubicBezTo>
                    <a:pt x="3084" y="8037"/>
                    <a:pt x="3263" y="7775"/>
                    <a:pt x="3263" y="7489"/>
                  </a:cubicBezTo>
                  <a:lnTo>
                    <a:pt x="3263" y="7168"/>
                  </a:lnTo>
                  <a:cubicBezTo>
                    <a:pt x="3525" y="7275"/>
                    <a:pt x="3822" y="7334"/>
                    <a:pt x="4120" y="7334"/>
                  </a:cubicBezTo>
                  <a:cubicBezTo>
                    <a:pt x="4418" y="7334"/>
                    <a:pt x="4715" y="7275"/>
                    <a:pt x="4989" y="7168"/>
                  </a:cubicBezTo>
                  <a:close/>
                  <a:moveTo>
                    <a:pt x="3596" y="0"/>
                  </a:moveTo>
                  <a:cubicBezTo>
                    <a:pt x="3144" y="0"/>
                    <a:pt x="2751" y="381"/>
                    <a:pt x="2751" y="857"/>
                  </a:cubicBezTo>
                  <a:cubicBezTo>
                    <a:pt x="2751" y="1012"/>
                    <a:pt x="2798" y="1167"/>
                    <a:pt x="2882" y="1298"/>
                  </a:cubicBezTo>
                  <a:cubicBezTo>
                    <a:pt x="1810" y="1607"/>
                    <a:pt x="1036" y="2596"/>
                    <a:pt x="1036" y="3751"/>
                  </a:cubicBezTo>
                  <a:lnTo>
                    <a:pt x="1036" y="4691"/>
                  </a:lnTo>
                  <a:cubicBezTo>
                    <a:pt x="1036" y="5025"/>
                    <a:pt x="1310" y="5275"/>
                    <a:pt x="1620" y="5275"/>
                  </a:cubicBezTo>
                  <a:lnTo>
                    <a:pt x="1739" y="5275"/>
                  </a:lnTo>
                  <a:cubicBezTo>
                    <a:pt x="1846" y="6013"/>
                    <a:pt x="2286" y="6644"/>
                    <a:pt x="2918" y="7013"/>
                  </a:cubicBezTo>
                  <a:lnTo>
                    <a:pt x="2918" y="7180"/>
                  </a:lnTo>
                  <a:lnTo>
                    <a:pt x="1870" y="7180"/>
                  </a:lnTo>
                  <a:cubicBezTo>
                    <a:pt x="1417" y="7180"/>
                    <a:pt x="1024" y="7549"/>
                    <a:pt x="1024" y="8025"/>
                  </a:cubicBezTo>
                  <a:lnTo>
                    <a:pt x="1024" y="8418"/>
                  </a:lnTo>
                  <a:lnTo>
                    <a:pt x="786" y="8501"/>
                  </a:lnTo>
                  <a:cubicBezTo>
                    <a:pt x="310" y="8668"/>
                    <a:pt x="0" y="9120"/>
                    <a:pt x="0" y="9620"/>
                  </a:cubicBezTo>
                  <a:lnTo>
                    <a:pt x="0" y="10763"/>
                  </a:lnTo>
                  <a:cubicBezTo>
                    <a:pt x="0" y="10859"/>
                    <a:pt x="72" y="10930"/>
                    <a:pt x="167" y="10930"/>
                  </a:cubicBezTo>
                  <a:cubicBezTo>
                    <a:pt x="251" y="10930"/>
                    <a:pt x="322" y="10859"/>
                    <a:pt x="322" y="10763"/>
                  </a:cubicBezTo>
                  <a:lnTo>
                    <a:pt x="322" y="9620"/>
                  </a:lnTo>
                  <a:cubicBezTo>
                    <a:pt x="322" y="9251"/>
                    <a:pt x="560" y="8918"/>
                    <a:pt x="905" y="8799"/>
                  </a:cubicBezTo>
                  <a:lnTo>
                    <a:pt x="1560" y="8584"/>
                  </a:lnTo>
                  <a:lnTo>
                    <a:pt x="1560" y="10787"/>
                  </a:lnTo>
                  <a:cubicBezTo>
                    <a:pt x="1560" y="10870"/>
                    <a:pt x="1632" y="10942"/>
                    <a:pt x="1727" y="10942"/>
                  </a:cubicBezTo>
                  <a:cubicBezTo>
                    <a:pt x="1810" y="10942"/>
                    <a:pt x="1894" y="10870"/>
                    <a:pt x="1894" y="10787"/>
                  </a:cubicBezTo>
                  <a:lnTo>
                    <a:pt x="1894" y="9382"/>
                  </a:lnTo>
                  <a:lnTo>
                    <a:pt x="2417" y="9382"/>
                  </a:lnTo>
                  <a:lnTo>
                    <a:pt x="2417" y="10763"/>
                  </a:lnTo>
                  <a:cubicBezTo>
                    <a:pt x="2417" y="10859"/>
                    <a:pt x="2501" y="10930"/>
                    <a:pt x="2584" y="10930"/>
                  </a:cubicBezTo>
                  <a:cubicBezTo>
                    <a:pt x="2679" y="10930"/>
                    <a:pt x="2751" y="10859"/>
                    <a:pt x="2751" y="10763"/>
                  </a:cubicBezTo>
                  <a:lnTo>
                    <a:pt x="2751" y="8954"/>
                  </a:lnTo>
                  <a:cubicBezTo>
                    <a:pt x="2858" y="9073"/>
                    <a:pt x="2989" y="9168"/>
                    <a:pt x="3120" y="9263"/>
                  </a:cubicBezTo>
                  <a:cubicBezTo>
                    <a:pt x="3418" y="9454"/>
                    <a:pt x="3775" y="9561"/>
                    <a:pt x="4132" y="9561"/>
                  </a:cubicBezTo>
                  <a:cubicBezTo>
                    <a:pt x="4489" y="9561"/>
                    <a:pt x="4834" y="9454"/>
                    <a:pt x="5144" y="9263"/>
                  </a:cubicBezTo>
                  <a:cubicBezTo>
                    <a:pt x="5275" y="9168"/>
                    <a:pt x="5418" y="9073"/>
                    <a:pt x="5513" y="8954"/>
                  </a:cubicBezTo>
                  <a:lnTo>
                    <a:pt x="5513" y="9573"/>
                  </a:lnTo>
                  <a:cubicBezTo>
                    <a:pt x="5513" y="9668"/>
                    <a:pt x="5596" y="9739"/>
                    <a:pt x="5680" y="9739"/>
                  </a:cubicBezTo>
                  <a:cubicBezTo>
                    <a:pt x="5775" y="9739"/>
                    <a:pt x="5846" y="9668"/>
                    <a:pt x="5846" y="9573"/>
                  </a:cubicBezTo>
                  <a:lnTo>
                    <a:pt x="5846" y="9382"/>
                  </a:lnTo>
                  <a:lnTo>
                    <a:pt x="6382" y="9382"/>
                  </a:lnTo>
                  <a:lnTo>
                    <a:pt x="6382" y="10763"/>
                  </a:lnTo>
                  <a:cubicBezTo>
                    <a:pt x="6382" y="10859"/>
                    <a:pt x="6454" y="10930"/>
                    <a:pt x="6549" y="10930"/>
                  </a:cubicBezTo>
                  <a:cubicBezTo>
                    <a:pt x="6632" y="10930"/>
                    <a:pt x="6704" y="10859"/>
                    <a:pt x="6704" y="10763"/>
                  </a:cubicBezTo>
                  <a:lnTo>
                    <a:pt x="6704" y="8561"/>
                  </a:lnTo>
                  <a:lnTo>
                    <a:pt x="7359" y="8787"/>
                  </a:lnTo>
                  <a:cubicBezTo>
                    <a:pt x="7704" y="8906"/>
                    <a:pt x="7942" y="9239"/>
                    <a:pt x="7942" y="9608"/>
                  </a:cubicBezTo>
                  <a:lnTo>
                    <a:pt x="7942" y="10751"/>
                  </a:lnTo>
                  <a:cubicBezTo>
                    <a:pt x="7942" y="10847"/>
                    <a:pt x="8013" y="10918"/>
                    <a:pt x="8109" y="10918"/>
                  </a:cubicBezTo>
                  <a:cubicBezTo>
                    <a:pt x="8192" y="10918"/>
                    <a:pt x="8275" y="10847"/>
                    <a:pt x="8275" y="10751"/>
                  </a:cubicBezTo>
                  <a:lnTo>
                    <a:pt x="8275" y="9608"/>
                  </a:lnTo>
                  <a:cubicBezTo>
                    <a:pt x="8240" y="9120"/>
                    <a:pt x="7918" y="8668"/>
                    <a:pt x="7442" y="8501"/>
                  </a:cubicBezTo>
                  <a:lnTo>
                    <a:pt x="7204" y="8418"/>
                  </a:lnTo>
                  <a:lnTo>
                    <a:pt x="7204" y="8025"/>
                  </a:lnTo>
                  <a:cubicBezTo>
                    <a:pt x="7204" y="7572"/>
                    <a:pt x="6835" y="7180"/>
                    <a:pt x="6358" y="7180"/>
                  </a:cubicBezTo>
                  <a:lnTo>
                    <a:pt x="5311" y="7180"/>
                  </a:lnTo>
                  <a:lnTo>
                    <a:pt x="5311" y="7013"/>
                  </a:lnTo>
                  <a:cubicBezTo>
                    <a:pt x="5942" y="6656"/>
                    <a:pt x="6382" y="6013"/>
                    <a:pt x="6489" y="5275"/>
                  </a:cubicBezTo>
                  <a:lnTo>
                    <a:pt x="6608" y="5275"/>
                  </a:lnTo>
                  <a:cubicBezTo>
                    <a:pt x="6930" y="5275"/>
                    <a:pt x="7192" y="5001"/>
                    <a:pt x="7192" y="4691"/>
                  </a:cubicBezTo>
                  <a:lnTo>
                    <a:pt x="7192" y="3751"/>
                  </a:lnTo>
                  <a:cubicBezTo>
                    <a:pt x="7192" y="2596"/>
                    <a:pt x="6418" y="1607"/>
                    <a:pt x="5346" y="1298"/>
                  </a:cubicBezTo>
                  <a:cubicBezTo>
                    <a:pt x="5430" y="1167"/>
                    <a:pt x="5477" y="1000"/>
                    <a:pt x="5477" y="857"/>
                  </a:cubicBezTo>
                  <a:cubicBezTo>
                    <a:pt x="5477" y="393"/>
                    <a:pt x="5108" y="0"/>
                    <a:pt x="46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6894;p53">
              <a:extLst>
                <a:ext uri="{FF2B5EF4-FFF2-40B4-BE49-F238E27FC236}">
                  <a16:creationId xmlns:a16="http://schemas.microsoft.com/office/drawing/2014/main" id="{E040A4D9-1D9A-63BE-671B-61881DC7E168}"/>
                </a:ext>
              </a:extLst>
            </p:cNvPr>
            <p:cNvSpPr/>
            <p:nvPr/>
          </p:nvSpPr>
          <p:spPr>
            <a:xfrm>
              <a:off x="5529924" y="3201335"/>
              <a:ext cx="10581" cy="26421"/>
            </a:xfrm>
            <a:custGeom>
              <a:avLst/>
              <a:gdLst/>
              <a:ahLst/>
              <a:cxnLst/>
              <a:rect l="l" t="t" r="r" b="b"/>
              <a:pathLst>
                <a:path w="334" h="834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667"/>
                  </a:lnTo>
                  <a:cubicBezTo>
                    <a:pt x="0" y="763"/>
                    <a:pt x="84" y="834"/>
                    <a:pt x="167" y="834"/>
                  </a:cubicBezTo>
                  <a:cubicBezTo>
                    <a:pt x="262" y="834"/>
                    <a:pt x="334" y="763"/>
                    <a:pt x="334" y="667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FD3196-57B8-1889-904B-29867FB3D125}"/>
              </a:ext>
            </a:extLst>
          </p:cNvPr>
          <p:cNvSpPr/>
          <p:nvPr/>
        </p:nvSpPr>
        <p:spPr>
          <a:xfrm>
            <a:off x="740662" y="2872055"/>
            <a:ext cx="96610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0FDB4A-FB3B-B114-F464-EB15D4D16273}"/>
              </a:ext>
            </a:extLst>
          </p:cNvPr>
          <p:cNvSpPr/>
          <p:nvPr/>
        </p:nvSpPr>
        <p:spPr>
          <a:xfrm>
            <a:off x="734738" y="2829243"/>
            <a:ext cx="96610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oogle Shape;6925;p53">
            <a:extLst>
              <a:ext uri="{FF2B5EF4-FFF2-40B4-BE49-F238E27FC236}">
                <a16:creationId xmlns:a16="http://schemas.microsoft.com/office/drawing/2014/main" id="{45AD64F6-815D-CE93-AA65-D056A76003BA}"/>
              </a:ext>
            </a:extLst>
          </p:cNvPr>
          <p:cNvGrpSpPr/>
          <p:nvPr/>
        </p:nvGrpSpPr>
        <p:grpSpPr>
          <a:xfrm>
            <a:off x="3007294" y="1127298"/>
            <a:ext cx="3240600" cy="2523341"/>
            <a:chOff x="2633105" y="2431859"/>
            <a:chExt cx="363243" cy="328585"/>
          </a:xfrm>
          <a:solidFill>
            <a:schemeClr val="bg2">
              <a:alpha val="24000"/>
            </a:schemeClr>
          </a:solidFill>
          <a:effectLst>
            <a:reflection stA="90000" endPos="62000" dist="50800" dir="5400000" sy="-100000" algn="bl" rotWithShape="0"/>
          </a:effectLst>
        </p:grpSpPr>
        <p:sp>
          <p:nvSpPr>
            <p:cNvPr id="6" name="Google Shape;6926;p53">
              <a:extLst>
                <a:ext uri="{FF2B5EF4-FFF2-40B4-BE49-F238E27FC236}">
                  <a16:creationId xmlns:a16="http://schemas.microsoft.com/office/drawing/2014/main" id="{9D881901-3641-101D-899D-670084B9F61A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27;p53">
              <a:extLst>
                <a:ext uri="{FF2B5EF4-FFF2-40B4-BE49-F238E27FC236}">
                  <a16:creationId xmlns:a16="http://schemas.microsoft.com/office/drawing/2014/main" id="{B8F8CE63-FD93-4F11-49F2-543B8DCDD7D6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28;p53">
              <a:extLst>
                <a:ext uri="{FF2B5EF4-FFF2-40B4-BE49-F238E27FC236}">
                  <a16:creationId xmlns:a16="http://schemas.microsoft.com/office/drawing/2014/main" id="{D7C7FCF8-F13D-C5F9-D919-1F07A02856CB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29;p53">
              <a:extLst>
                <a:ext uri="{FF2B5EF4-FFF2-40B4-BE49-F238E27FC236}">
                  <a16:creationId xmlns:a16="http://schemas.microsoft.com/office/drawing/2014/main" id="{345341D8-0531-9A1C-814D-7F80BB11E224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30;p53">
              <a:extLst>
                <a:ext uri="{FF2B5EF4-FFF2-40B4-BE49-F238E27FC236}">
                  <a16:creationId xmlns:a16="http://schemas.microsoft.com/office/drawing/2014/main" id="{DBC4F579-8BD7-4DA3-7B19-CAD230B80E0C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31;p53">
              <a:extLst>
                <a:ext uri="{FF2B5EF4-FFF2-40B4-BE49-F238E27FC236}">
                  <a16:creationId xmlns:a16="http://schemas.microsoft.com/office/drawing/2014/main" id="{335F3477-B092-384C-E0B3-D64220E1CA61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32;p53">
              <a:extLst>
                <a:ext uri="{FF2B5EF4-FFF2-40B4-BE49-F238E27FC236}">
                  <a16:creationId xmlns:a16="http://schemas.microsoft.com/office/drawing/2014/main" id="{6B20E0CD-A51F-6EE5-4703-1E771C8F59E1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33;p53">
              <a:extLst>
                <a:ext uri="{FF2B5EF4-FFF2-40B4-BE49-F238E27FC236}">
                  <a16:creationId xmlns:a16="http://schemas.microsoft.com/office/drawing/2014/main" id="{77A35457-0FC3-C706-E412-6C8608F97BA3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159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ctrTitle"/>
          </p:nvPr>
        </p:nvSpPr>
        <p:spPr>
          <a:xfrm>
            <a:off x="1912826" y="909491"/>
            <a:ext cx="5318348" cy="22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/>
              <a:t>프로젝트 이슈</a:t>
            </a:r>
            <a:endParaRPr sz="6000" b="1" dirty="0"/>
          </a:p>
        </p:txBody>
      </p:sp>
      <p:sp>
        <p:nvSpPr>
          <p:cNvPr id="2" name="Google Shape;125;p25">
            <a:extLst>
              <a:ext uri="{FF2B5EF4-FFF2-40B4-BE49-F238E27FC236}">
                <a16:creationId xmlns:a16="http://schemas.microsoft.com/office/drawing/2014/main" id="{F4D42C78-3A42-9FE9-3A73-93E47D50FF18}"/>
              </a:ext>
            </a:extLst>
          </p:cNvPr>
          <p:cNvSpPr txBox="1">
            <a:spLocks/>
          </p:cNvSpPr>
          <p:nvPr/>
        </p:nvSpPr>
        <p:spPr>
          <a:xfrm>
            <a:off x="5134075" y="513517"/>
            <a:ext cx="3240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 b="0" i="0" u="none" strike="noStrike" cap="none">
                <a:solidFill>
                  <a:srgbClr val="29293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altLang="ko-KR" sz="1800" dirty="0"/>
              <a:t>4. </a:t>
            </a:r>
            <a:r>
              <a:rPr lang="ko-KR" altLang="en-US" sz="1800" b="1" dirty="0">
                <a:latin typeface="Abadi" panose="020B0604020104020204" pitchFamily="34" charset="0"/>
              </a:rPr>
              <a:t>마무리</a:t>
            </a:r>
          </a:p>
        </p:txBody>
      </p:sp>
      <p:grpSp>
        <p:nvGrpSpPr>
          <p:cNvPr id="356" name="Google Shape;6858;p53">
            <a:extLst>
              <a:ext uri="{FF2B5EF4-FFF2-40B4-BE49-F238E27FC236}">
                <a16:creationId xmlns:a16="http://schemas.microsoft.com/office/drawing/2014/main" id="{B12A76A9-F8B7-F9AA-4649-7F19A8E2B1EA}"/>
              </a:ext>
            </a:extLst>
          </p:cNvPr>
          <p:cNvGrpSpPr/>
          <p:nvPr/>
        </p:nvGrpSpPr>
        <p:grpSpPr>
          <a:xfrm>
            <a:off x="9420500" y="2427256"/>
            <a:ext cx="249766" cy="346643"/>
            <a:chOff x="4899999" y="2882095"/>
            <a:chExt cx="271244" cy="346801"/>
          </a:xfrm>
        </p:grpSpPr>
        <p:sp>
          <p:nvSpPr>
            <p:cNvPr id="357" name="Google Shape;6859;p53">
              <a:extLst>
                <a:ext uri="{FF2B5EF4-FFF2-40B4-BE49-F238E27FC236}">
                  <a16:creationId xmlns:a16="http://schemas.microsoft.com/office/drawing/2014/main" id="{52945834-CD87-FDE1-3B75-F1551F513A3A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6860;p53">
              <a:extLst>
                <a:ext uri="{FF2B5EF4-FFF2-40B4-BE49-F238E27FC236}">
                  <a16:creationId xmlns:a16="http://schemas.microsoft.com/office/drawing/2014/main" id="{D5C396BC-F9F1-69FB-BFE5-E0EA36304300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6861;p53">
              <a:extLst>
                <a:ext uri="{FF2B5EF4-FFF2-40B4-BE49-F238E27FC236}">
                  <a16:creationId xmlns:a16="http://schemas.microsoft.com/office/drawing/2014/main" id="{D082B1B7-8EC5-3647-C0B3-26686470D19D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6862;p53">
              <a:extLst>
                <a:ext uri="{FF2B5EF4-FFF2-40B4-BE49-F238E27FC236}">
                  <a16:creationId xmlns:a16="http://schemas.microsoft.com/office/drawing/2014/main" id="{D9A7706B-E920-F07E-66DE-13825DC1D515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6863;p53">
              <a:extLst>
                <a:ext uri="{FF2B5EF4-FFF2-40B4-BE49-F238E27FC236}">
                  <a16:creationId xmlns:a16="http://schemas.microsoft.com/office/drawing/2014/main" id="{D5F3A2B5-A287-C2A1-7D52-93963D730AEE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6864;p53">
              <a:extLst>
                <a:ext uri="{FF2B5EF4-FFF2-40B4-BE49-F238E27FC236}">
                  <a16:creationId xmlns:a16="http://schemas.microsoft.com/office/drawing/2014/main" id="{B43FB917-3CFC-A57E-B281-F662E004E968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6865;p53">
              <a:extLst>
                <a:ext uri="{FF2B5EF4-FFF2-40B4-BE49-F238E27FC236}">
                  <a16:creationId xmlns:a16="http://schemas.microsoft.com/office/drawing/2014/main" id="{C0C0457F-F84F-8436-0AD8-1AE28F286295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6866;p53">
              <a:extLst>
                <a:ext uri="{FF2B5EF4-FFF2-40B4-BE49-F238E27FC236}">
                  <a16:creationId xmlns:a16="http://schemas.microsoft.com/office/drawing/2014/main" id="{0F02095D-AA7C-CE79-B0AB-0E2C9A5A866E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6867;p53">
              <a:extLst>
                <a:ext uri="{FF2B5EF4-FFF2-40B4-BE49-F238E27FC236}">
                  <a16:creationId xmlns:a16="http://schemas.microsoft.com/office/drawing/2014/main" id="{F4B03DC2-E997-44F5-A8E5-206B00A2F7C5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6868;p53">
              <a:extLst>
                <a:ext uri="{FF2B5EF4-FFF2-40B4-BE49-F238E27FC236}">
                  <a16:creationId xmlns:a16="http://schemas.microsoft.com/office/drawing/2014/main" id="{5B33695A-433C-CAAC-BE05-7B773D421E66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6889;p53">
            <a:extLst>
              <a:ext uri="{FF2B5EF4-FFF2-40B4-BE49-F238E27FC236}">
                <a16:creationId xmlns:a16="http://schemas.microsoft.com/office/drawing/2014/main" id="{FF80ED5A-F7AF-1C1C-4ED5-D2CA70595BB0}"/>
              </a:ext>
            </a:extLst>
          </p:cNvPr>
          <p:cNvGrpSpPr/>
          <p:nvPr/>
        </p:nvGrpSpPr>
        <p:grpSpPr>
          <a:xfrm>
            <a:off x="9441154" y="2964848"/>
            <a:ext cx="249766" cy="346643"/>
            <a:chOff x="5355653" y="2881493"/>
            <a:chExt cx="262184" cy="346643"/>
          </a:xfrm>
        </p:grpSpPr>
        <p:sp>
          <p:nvSpPr>
            <p:cNvPr id="368" name="Google Shape;6890;p53">
              <a:extLst>
                <a:ext uri="{FF2B5EF4-FFF2-40B4-BE49-F238E27FC236}">
                  <a16:creationId xmlns:a16="http://schemas.microsoft.com/office/drawing/2014/main" id="{C51A9751-EA6D-518A-577D-60725B4E8FAB}"/>
                </a:ext>
              </a:extLst>
            </p:cNvPr>
            <p:cNvSpPr/>
            <p:nvPr/>
          </p:nvSpPr>
          <p:spPr>
            <a:xfrm>
              <a:off x="5465044" y="3060359"/>
              <a:ext cx="43402" cy="15777"/>
            </a:xfrm>
            <a:custGeom>
              <a:avLst/>
              <a:gdLst/>
              <a:ahLst/>
              <a:cxnLst/>
              <a:rect l="l" t="t" r="r" b="b"/>
              <a:pathLst>
                <a:path w="1370" h="498" extrusionOk="0">
                  <a:moveTo>
                    <a:pt x="167" y="1"/>
                  </a:moveTo>
                  <a:cubicBezTo>
                    <a:pt x="128" y="1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cubicBezTo>
                    <a:pt x="191" y="402"/>
                    <a:pt x="429" y="498"/>
                    <a:pt x="679" y="498"/>
                  </a:cubicBezTo>
                  <a:cubicBezTo>
                    <a:pt x="941" y="498"/>
                    <a:pt x="1167" y="414"/>
                    <a:pt x="1310" y="271"/>
                  </a:cubicBezTo>
                  <a:cubicBezTo>
                    <a:pt x="1370" y="212"/>
                    <a:pt x="1370" y="117"/>
                    <a:pt x="1310" y="45"/>
                  </a:cubicBezTo>
                  <a:cubicBezTo>
                    <a:pt x="1280" y="15"/>
                    <a:pt x="1239" y="1"/>
                    <a:pt x="1197" y="1"/>
                  </a:cubicBezTo>
                  <a:cubicBezTo>
                    <a:pt x="1155" y="1"/>
                    <a:pt x="1114" y="15"/>
                    <a:pt x="1084" y="45"/>
                  </a:cubicBezTo>
                  <a:cubicBezTo>
                    <a:pt x="1024" y="105"/>
                    <a:pt x="893" y="164"/>
                    <a:pt x="679" y="164"/>
                  </a:cubicBezTo>
                  <a:cubicBezTo>
                    <a:pt x="477" y="164"/>
                    <a:pt x="346" y="93"/>
                    <a:pt x="274" y="45"/>
                  </a:cubicBezTo>
                  <a:cubicBezTo>
                    <a:pt x="244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6891;p53">
              <a:extLst>
                <a:ext uri="{FF2B5EF4-FFF2-40B4-BE49-F238E27FC236}">
                  <a16:creationId xmlns:a16="http://schemas.microsoft.com/office/drawing/2014/main" id="{D73D22A6-C96B-493D-819F-5AD0B9849149}"/>
                </a:ext>
              </a:extLst>
            </p:cNvPr>
            <p:cNvSpPr/>
            <p:nvPr/>
          </p:nvSpPr>
          <p:spPr>
            <a:xfrm>
              <a:off x="5448823" y="302256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84" y="500"/>
                    <a:pt x="167" y="500"/>
                  </a:cubicBezTo>
                  <a:cubicBezTo>
                    <a:pt x="262" y="500"/>
                    <a:pt x="334" y="417"/>
                    <a:pt x="334" y="333"/>
                  </a:cubicBezTo>
                  <a:lnTo>
                    <a:pt x="334" y="167"/>
                  </a:lnTo>
                  <a:cubicBezTo>
                    <a:pt x="334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6892;p53">
              <a:extLst>
                <a:ext uri="{FF2B5EF4-FFF2-40B4-BE49-F238E27FC236}">
                  <a16:creationId xmlns:a16="http://schemas.microsoft.com/office/drawing/2014/main" id="{F7AFE21E-17D2-3542-E103-E3236C9828DF}"/>
                </a:ext>
              </a:extLst>
            </p:cNvPr>
            <p:cNvSpPr/>
            <p:nvPr/>
          </p:nvSpPr>
          <p:spPr>
            <a:xfrm>
              <a:off x="5514084" y="3022564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72" y="500"/>
                    <a:pt x="167" y="500"/>
                  </a:cubicBezTo>
                  <a:cubicBezTo>
                    <a:pt x="250" y="500"/>
                    <a:pt x="322" y="417"/>
                    <a:pt x="322" y="333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893;p53">
              <a:extLst>
                <a:ext uri="{FF2B5EF4-FFF2-40B4-BE49-F238E27FC236}">
                  <a16:creationId xmlns:a16="http://schemas.microsoft.com/office/drawing/2014/main" id="{F630653B-A2F8-9BF0-7E85-6B292A6217D1}"/>
                </a:ext>
              </a:extLst>
            </p:cNvPr>
            <p:cNvSpPr/>
            <p:nvPr/>
          </p:nvSpPr>
          <p:spPr>
            <a:xfrm>
              <a:off x="5355653" y="2881493"/>
              <a:ext cx="262184" cy="346643"/>
            </a:xfrm>
            <a:custGeom>
              <a:avLst/>
              <a:gdLst/>
              <a:ahLst/>
              <a:cxnLst/>
              <a:rect l="l" t="t" r="r" b="b"/>
              <a:pathLst>
                <a:path w="8276" h="10942" extrusionOk="0">
                  <a:moveTo>
                    <a:pt x="4656" y="322"/>
                  </a:moveTo>
                  <a:cubicBezTo>
                    <a:pt x="4942" y="322"/>
                    <a:pt x="5180" y="560"/>
                    <a:pt x="5180" y="845"/>
                  </a:cubicBezTo>
                  <a:cubicBezTo>
                    <a:pt x="5180" y="988"/>
                    <a:pt x="5120" y="1119"/>
                    <a:pt x="5013" y="1215"/>
                  </a:cubicBezTo>
                  <a:cubicBezTo>
                    <a:pt x="4894" y="1203"/>
                    <a:pt x="4775" y="1179"/>
                    <a:pt x="4656" y="1179"/>
                  </a:cubicBezTo>
                  <a:lnTo>
                    <a:pt x="3632" y="1179"/>
                  </a:lnTo>
                  <a:cubicBezTo>
                    <a:pt x="3513" y="1179"/>
                    <a:pt x="3394" y="1203"/>
                    <a:pt x="3275" y="1215"/>
                  </a:cubicBezTo>
                  <a:cubicBezTo>
                    <a:pt x="3168" y="1107"/>
                    <a:pt x="3108" y="976"/>
                    <a:pt x="3108" y="845"/>
                  </a:cubicBezTo>
                  <a:cubicBezTo>
                    <a:pt x="3096" y="560"/>
                    <a:pt x="3334" y="322"/>
                    <a:pt x="3632" y="322"/>
                  </a:cubicBezTo>
                  <a:close/>
                  <a:moveTo>
                    <a:pt x="4632" y="1512"/>
                  </a:moveTo>
                  <a:cubicBezTo>
                    <a:pt x="5858" y="1512"/>
                    <a:pt x="6858" y="2512"/>
                    <a:pt x="6858" y="3739"/>
                  </a:cubicBezTo>
                  <a:lnTo>
                    <a:pt x="6858" y="4155"/>
                  </a:lnTo>
                  <a:cubicBezTo>
                    <a:pt x="6787" y="4120"/>
                    <a:pt x="6680" y="4096"/>
                    <a:pt x="6597" y="4096"/>
                  </a:cubicBezTo>
                  <a:lnTo>
                    <a:pt x="6489" y="4096"/>
                  </a:lnTo>
                  <a:lnTo>
                    <a:pt x="6489" y="4084"/>
                  </a:lnTo>
                  <a:lnTo>
                    <a:pt x="6489" y="3917"/>
                  </a:lnTo>
                  <a:cubicBezTo>
                    <a:pt x="6489" y="3834"/>
                    <a:pt x="6418" y="3762"/>
                    <a:pt x="6323" y="3762"/>
                  </a:cubicBezTo>
                  <a:lnTo>
                    <a:pt x="5418" y="3762"/>
                  </a:lnTo>
                  <a:lnTo>
                    <a:pt x="5287" y="3191"/>
                  </a:lnTo>
                  <a:cubicBezTo>
                    <a:pt x="5263" y="3131"/>
                    <a:pt x="5227" y="3084"/>
                    <a:pt x="5168" y="3072"/>
                  </a:cubicBezTo>
                  <a:cubicBezTo>
                    <a:pt x="5154" y="3069"/>
                    <a:pt x="5140" y="3068"/>
                    <a:pt x="5126" y="3068"/>
                  </a:cubicBezTo>
                  <a:cubicBezTo>
                    <a:pt x="5081" y="3068"/>
                    <a:pt x="5040" y="3083"/>
                    <a:pt x="5013" y="3120"/>
                  </a:cubicBezTo>
                  <a:lnTo>
                    <a:pt x="4370" y="3762"/>
                  </a:lnTo>
                  <a:lnTo>
                    <a:pt x="2906" y="3762"/>
                  </a:lnTo>
                  <a:cubicBezTo>
                    <a:pt x="2810" y="3762"/>
                    <a:pt x="2739" y="3834"/>
                    <a:pt x="2739" y="3917"/>
                  </a:cubicBezTo>
                  <a:cubicBezTo>
                    <a:pt x="2739" y="4012"/>
                    <a:pt x="2810" y="4084"/>
                    <a:pt x="2906" y="4084"/>
                  </a:cubicBezTo>
                  <a:lnTo>
                    <a:pt x="4430" y="4084"/>
                  </a:lnTo>
                  <a:cubicBezTo>
                    <a:pt x="4477" y="4084"/>
                    <a:pt x="4525" y="4072"/>
                    <a:pt x="4549" y="4036"/>
                  </a:cubicBezTo>
                  <a:lnTo>
                    <a:pt x="5049" y="3548"/>
                  </a:lnTo>
                  <a:lnTo>
                    <a:pt x="5144" y="3965"/>
                  </a:lnTo>
                  <a:cubicBezTo>
                    <a:pt x="5168" y="4036"/>
                    <a:pt x="5227" y="4084"/>
                    <a:pt x="5299" y="4084"/>
                  </a:cubicBezTo>
                  <a:lnTo>
                    <a:pt x="6156" y="4084"/>
                  </a:lnTo>
                  <a:lnTo>
                    <a:pt x="6156" y="4096"/>
                  </a:lnTo>
                  <a:cubicBezTo>
                    <a:pt x="6156" y="4191"/>
                    <a:pt x="6192" y="4274"/>
                    <a:pt x="6263" y="4334"/>
                  </a:cubicBezTo>
                  <a:cubicBezTo>
                    <a:pt x="6323" y="4393"/>
                    <a:pt x="6418" y="4441"/>
                    <a:pt x="6501" y="4441"/>
                  </a:cubicBezTo>
                  <a:lnTo>
                    <a:pt x="6597" y="4441"/>
                  </a:lnTo>
                  <a:cubicBezTo>
                    <a:pt x="6739" y="4441"/>
                    <a:pt x="6858" y="4560"/>
                    <a:pt x="6858" y="4715"/>
                  </a:cubicBezTo>
                  <a:cubicBezTo>
                    <a:pt x="6858" y="4858"/>
                    <a:pt x="6739" y="4977"/>
                    <a:pt x="6597" y="4977"/>
                  </a:cubicBezTo>
                  <a:lnTo>
                    <a:pt x="6501" y="4977"/>
                  </a:lnTo>
                  <a:lnTo>
                    <a:pt x="6501" y="4965"/>
                  </a:lnTo>
                  <a:cubicBezTo>
                    <a:pt x="6501" y="4870"/>
                    <a:pt x="6430" y="4798"/>
                    <a:pt x="6335" y="4798"/>
                  </a:cubicBezTo>
                  <a:cubicBezTo>
                    <a:pt x="6251" y="4798"/>
                    <a:pt x="6180" y="4870"/>
                    <a:pt x="6180" y="4965"/>
                  </a:cubicBezTo>
                  <a:cubicBezTo>
                    <a:pt x="6180" y="6096"/>
                    <a:pt x="5251" y="7037"/>
                    <a:pt x="4108" y="7037"/>
                  </a:cubicBezTo>
                  <a:cubicBezTo>
                    <a:pt x="2965" y="7037"/>
                    <a:pt x="2072" y="6096"/>
                    <a:pt x="2072" y="4953"/>
                  </a:cubicBezTo>
                  <a:cubicBezTo>
                    <a:pt x="2072" y="4858"/>
                    <a:pt x="1989" y="4786"/>
                    <a:pt x="1905" y="4786"/>
                  </a:cubicBezTo>
                  <a:cubicBezTo>
                    <a:pt x="1810" y="4786"/>
                    <a:pt x="1739" y="4858"/>
                    <a:pt x="1739" y="4953"/>
                  </a:cubicBezTo>
                  <a:lnTo>
                    <a:pt x="1739" y="4965"/>
                  </a:lnTo>
                  <a:lnTo>
                    <a:pt x="1655" y="4965"/>
                  </a:lnTo>
                  <a:cubicBezTo>
                    <a:pt x="1501" y="4965"/>
                    <a:pt x="1382" y="4846"/>
                    <a:pt x="1382" y="4691"/>
                  </a:cubicBezTo>
                  <a:cubicBezTo>
                    <a:pt x="1382" y="4548"/>
                    <a:pt x="1501" y="4429"/>
                    <a:pt x="1655" y="4429"/>
                  </a:cubicBezTo>
                  <a:lnTo>
                    <a:pt x="1739" y="4429"/>
                  </a:lnTo>
                  <a:cubicBezTo>
                    <a:pt x="1917" y="4429"/>
                    <a:pt x="2072" y="4274"/>
                    <a:pt x="2072" y="4096"/>
                  </a:cubicBezTo>
                  <a:lnTo>
                    <a:pt x="2072" y="4084"/>
                  </a:lnTo>
                  <a:lnTo>
                    <a:pt x="2251" y="4084"/>
                  </a:lnTo>
                  <a:cubicBezTo>
                    <a:pt x="2334" y="4084"/>
                    <a:pt x="2406" y="4012"/>
                    <a:pt x="2406" y="3917"/>
                  </a:cubicBezTo>
                  <a:cubicBezTo>
                    <a:pt x="2406" y="3834"/>
                    <a:pt x="2334" y="3762"/>
                    <a:pt x="2251" y="3762"/>
                  </a:cubicBezTo>
                  <a:lnTo>
                    <a:pt x="1905" y="3762"/>
                  </a:lnTo>
                  <a:cubicBezTo>
                    <a:pt x="1810" y="3762"/>
                    <a:pt x="1739" y="3834"/>
                    <a:pt x="1739" y="3917"/>
                  </a:cubicBezTo>
                  <a:lnTo>
                    <a:pt x="1739" y="4084"/>
                  </a:lnTo>
                  <a:cubicBezTo>
                    <a:pt x="1739" y="4084"/>
                    <a:pt x="1739" y="4096"/>
                    <a:pt x="1727" y="4096"/>
                  </a:cubicBezTo>
                  <a:lnTo>
                    <a:pt x="1632" y="4096"/>
                  </a:lnTo>
                  <a:cubicBezTo>
                    <a:pt x="1548" y="4096"/>
                    <a:pt x="1441" y="4132"/>
                    <a:pt x="1370" y="4155"/>
                  </a:cubicBezTo>
                  <a:lnTo>
                    <a:pt x="1370" y="3739"/>
                  </a:lnTo>
                  <a:cubicBezTo>
                    <a:pt x="1370" y="2512"/>
                    <a:pt x="2370" y="1512"/>
                    <a:pt x="3596" y="1512"/>
                  </a:cubicBezTo>
                  <a:close/>
                  <a:moveTo>
                    <a:pt x="2965" y="7513"/>
                  </a:moveTo>
                  <a:cubicBezTo>
                    <a:pt x="2941" y="7656"/>
                    <a:pt x="2858" y="7775"/>
                    <a:pt x="2715" y="7834"/>
                  </a:cubicBezTo>
                  <a:lnTo>
                    <a:pt x="2679" y="7846"/>
                  </a:lnTo>
                  <a:cubicBezTo>
                    <a:pt x="2667" y="7834"/>
                    <a:pt x="2644" y="7834"/>
                    <a:pt x="2632" y="7822"/>
                  </a:cubicBezTo>
                  <a:cubicBezTo>
                    <a:pt x="2581" y="7786"/>
                    <a:pt x="2521" y="7772"/>
                    <a:pt x="2460" y="7772"/>
                  </a:cubicBezTo>
                  <a:cubicBezTo>
                    <a:pt x="2422" y="7772"/>
                    <a:pt x="2383" y="7778"/>
                    <a:pt x="2346" y="7787"/>
                  </a:cubicBezTo>
                  <a:lnTo>
                    <a:pt x="1858" y="7977"/>
                  </a:lnTo>
                  <a:cubicBezTo>
                    <a:pt x="1751" y="8025"/>
                    <a:pt x="1667" y="8120"/>
                    <a:pt x="1620" y="8227"/>
                  </a:cubicBezTo>
                  <a:lnTo>
                    <a:pt x="1394" y="8299"/>
                  </a:lnTo>
                  <a:lnTo>
                    <a:pt x="1394" y="8025"/>
                  </a:lnTo>
                  <a:cubicBezTo>
                    <a:pt x="1394" y="7751"/>
                    <a:pt x="1632" y="7513"/>
                    <a:pt x="1917" y="7513"/>
                  </a:cubicBezTo>
                  <a:close/>
                  <a:moveTo>
                    <a:pt x="6370" y="7513"/>
                  </a:moveTo>
                  <a:cubicBezTo>
                    <a:pt x="6656" y="7513"/>
                    <a:pt x="6894" y="7751"/>
                    <a:pt x="6894" y="8025"/>
                  </a:cubicBezTo>
                  <a:lnTo>
                    <a:pt x="6894" y="8299"/>
                  </a:lnTo>
                  <a:lnTo>
                    <a:pt x="6882" y="8299"/>
                  </a:lnTo>
                  <a:lnTo>
                    <a:pt x="6668" y="8227"/>
                  </a:lnTo>
                  <a:cubicBezTo>
                    <a:pt x="6620" y="8120"/>
                    <a:pt x="6525" y="8025"/>
                    <a:pt x="6430" y="7989"/>
                  </a:cubicBezTo>
                  <a:lnTo>
                    <a:pt x="5942" y="7787"/>
                  </a:lnTo>
                  <a:cubicBezTo>
                    <a:pt x="5905" y="7778"/>
                    <a:pt x="5866" y="7772"/>
                    <a:pt x="5828" y="7772"/>
                  </a:cubicBezTo>
                  <a:cubicBezTo>
                    <a:pt x="5767" y="7772"/>
                    <a:pt x="5707" y="7786"/>
                    <a:pt x="5656" y="7822"/>
                  </a:cubicBezTo>
                  <a:cubicBezTo>
                    <a:pt x="5644" y="7834"/>
                    <a:pt x="5620" y="7834"/>
                    <a:pt x="5608" y="7846"/>
                  </a:cubicBezTo>
                  <a:lnTo>
                    <a:pt x="5561" y="7834"/>
                  </a:lnTo>
                  <a:cubicBezTo>
                    <a:pt x="5430" y="7787"/>
                    <a:pt x="5323" y="7656"/>
                    <a:pt x="5323" y="7513"/>
                  </a:cubicBezTo>
                  <a:close/>
                  <a:moveTo>
                    <a:pt x="2441" y="8084"/>
                  </a:moveTo>
                  <a:lnTo>
                    <a:pt x="2441" y="9073"/>
                  </a:lnTo>
                  <a:lnTo>
                    <a:pt x="1905" y="9073"/>
                  </a:lnTo>
                  <a:lnTo>
                    <a:pt x="1905" y="8382"/>
                  </a:lnTo>
                  <a:cubicBezTo>
                    <a:pt x="1905" y="8346"/>
                    <a:pt x="1929" y="8299"/>
                    <a:pt x="1977" y="8275"/>
                  </a:cubicBezTo>
                  <a:lnTo>
                    <a:pt x="2441" y="8084"/>
                  </a:lnTo>
                  <a:close/>
                  <a:moveTo>
                    <a:pt x="5835" y="8108"/>
                  </a:moveTo>
                  <a:lnTo>
                    <a:pt x="6287" y="8299"/>
                  </a:lnTo>
                  <a:cubicBezTo>
                    <a:pt x="6335" y="8311"/>
                    <a:pt x="6370" y="8358"/>
                    <a:pt x="6370" y="8406"/>
                  </a:cubicBezTo>
                  <a:lnTo>
                    <a:pt x="6370" y="9073"/>
                  </a:lnTo>
                  <a:lnTo>
                    <a:pt x="5835" y="9073"/>
                  </a:lnTo>
                  <a:lnTo>
                    <a:pt x="5835" y="8108"/>
                  </a:lnTo>
                  <a:close/>
                  <a:moveTo>
                    <a:pt x="4989" y="7168"/>
                  </a:moveTo>
                  <a:lnTo>
                    <a:pt x="4989" y="7489"/>
                  </a:lnTo>
                  <a:cubicBezTo>
                    <a:pt x="4989" y="7775"/>
                    <a:pt x="5168" y="8025"/>
                    <a:pt x="5430" y="8132"/>
                  </a:cubicBezTo>
                  <a:lnTo>
                    <a:pt x="5489" y="8168"/>
                  </a:lnTo>
                  <a:lnTo>
                    <a:pt x="5489" y="8406"/>
                  </a:lnTo>
                  <a:lnTo>
                    <a:pt x="5525" y="8406"/>
                  </a:lnTo>
                  <a:cubicBezTo>
                    <a:pt x="5251" y="8918"/>
                    <a:pt x="4727" y="9251"/>
                    <a:pt x="4132" y="9251"/>
                  </a:cubicBezTo>
                  <a:cubicBezTo>
                    <a:pt x="3560" y="9251"/>
                    <a:pt x="3025" y="8918"/>
                    <a:pt x="2751" y="8406"/>
                  </a:cubicBezTo>
                  <a:lnTo>
                    <a:pt x="2751" y="8168"/>
                  </a:lnTo>
                  <a:lnTo>
                    <a:pt x="2810" y="8132"/>
                  </a:lnTo>
                  <a:cubicBezTo>
                    <a:pt x="3084" y="8037"/>
                    <a:pt x="3263" y="7775"/>
                    <a:pt x="3263" y="7489"/>
                  </a:cubicBezTo>
                  <a:lnTo>
                    <a:pt x="3263" y="7168"/>
                  </a:lnTo>
                  <a:cubicBezTo>
                    <a:pt x="3525" y="7275"/>
                    <a:pt x="3822" y="7334"/>
                    <a:pt x="4120" y="7334"/>
                  </a:cubicBezTo>
                  <a:cubicBezTo>
                    <a:pt x="4418" y="7334"/>
                    <a:pt x="4715" y="7275"/>
                    <a:pt x="4989" y="7168"/>
                  </a:cubicBezTo>
                  <a:close/>
                  <a:moveTo>
                    <a:pt x="3596" y="0"/>
                  </a:moveTo>
                  <a:cubicBezTo>
                    <a:pt x="3144" y="0"/>
                    <a:pt x="2751" y="381"/>
                    <a:pt x="2751" y="857"/>
                  </a:cubicBezTo>
                  <a:cubicBezTo>
                    <a:pt x="2751" y="1012"/>
                    <a:pt x="2798" y="1167"/>
                    <a:pt x="2882" y="1298"/>
                  </a:cubicBezTo>
                  <a:cubicBezTo>
                    <a:pt x="1810" y="1607"/>
                    <a:pt x="1036" y="2596"/>
                    <a:pt x="1036" y="3751"/>
                  </a:cubicBezTo>
                  <a:lnTo>
                    <a:pt x="1036" y="4691"/>
                  </a:lnTo>
                  <a:cubicBezTo>
                    <a:pt x="1036" y="5025"/>
                    <a:pt x="1310" y="5275"/>
                    <a:pt x="1620" y="5275"/>
                  </a:cubicBezTo>
                  <a:lnTo>
                    <a:pt x="1739" y="5275"/>
                  </a:lnTo>
                  <a:cubicBezTo>
                    <a:pt x="1846" y="6013"/>
                    <a:pt x="2286" y="6644"/>
                    <a:pt x="2918" y="7013"/>
                  </a:cubicBezTo>
                  <a:lnTo>
                    <a:pt x="2918" y="7180"/>
                  </a:lnTo>
                  <a:lnTo>
                    <a:pt x="1870" y="7180"/>
                  </a:lnTo>
                  <a:cubicBezTo>
                    <a:pt x="1417" y="7180"/>
                    <a:pt x="1024" y="7549"/>
                    <a:pt x="1024" y="8025"/>
                  </a:cubicBezTo>
                  <a:lnTo>
                    <a:pt x="1024" y="8418"/>
                  </a:lnTo>
                  <a:lnTo>
                    <a:pt x="786" y="8501"/>
                  </a:lnTo>
                  <a:cubicBezTo>
                    <a:pt x="310" y="8668"/>
                    <a:pt x="0" y="9120"/>
                    <a:pt x="0" y="9620"/>
                  </a:cubicBezTo>
                  <a:lnTo>
                    <a:pt x="0" y="10763"/>
                  </a:lnTo>
                  <a:cubicBezTo>
                    <a:pt x="0" y="10859"/>
                    <a:pt x="72" y="10930"/>
                    <a:pt x="167" y="10930"/>
                  </a:cubicBezTo>
                  <a:cubicBezTo>
                    <a:pt x="251" y="10930"/>
                    <a:pt x="322" y="10859"/>
                    <a:pt x="322" y="10763"/>
                  </a:cubicBezTo>
                  <a:lnTo>
                    <a:pt x="322" y="9620"/>
                  </a:lnTo>
                  <a:cubicBezTo>
                    <a:pt x="322" y="9251"/>
                    <a:pt x="560" y="8918"/>
                    <a:pt x="905" y="8799"/>
                  </a:cubicBezTo>
                  <a:lnTo>
                    <a:pt x="1560" y="8584"/>
                  </a:lnTo>
                  <a:lnTo>
                    <a:pt x="1560" y="10787"/>
                  </a:lnTo>
                  <a:cubicBezTo>
                    <a:pt x="1560" y="10870"/>
                    <a:pt x="1632" y="10942"/>
                    <a:pt x="1727" y="10942"/>
                  </a:cubicBezTo>
                  <a:cubicBezTo>
                    <a:pt x="1810" y="10942"/>
                    <a:pt x="1894" y="10870"/>
                    <a:pt x="1894" y="10787"/>
                  </a:cubicBezTo>
                  <a:lnTo>
                    <a:pt x="1894" y="9382"/>
                  </a:lnTo>
                  <a:lnTo>
                    <a:pt x="2417" y="9382"/>
                  </a:lnTo>
                  <a:lnTo>
                    <a:pt x="2417" y="10763"/>
                  </a:lnTo>
                  <a:cubicBezTo>
                    <a:pt x="2417" y="10859"/>
                    <a:pt x="2501" y="10930"/>
                    <a:pt x="2584" y="10930"/>
                  </a:cubicBezTo>
                  <a:cubicBezTo>
                    <a:pt x="2679" y="10930"/>
                    <a:pt x="2751" y="10859"/>
                    <a:pt x="2751" y="10763"/>
                  </a:cubicBezTo>
                  <a:lnTo>
                    <a:pt x="2751" y="8954"/>
                  </a:lnTo>
                  <a:cubicBezTo>
                    <a:pt x="2858" y="9073"/>
                    <a:pt x="2989" y="9168"/>
                    <a:pt x="3120" y="9263"/>
                  </a:cubicBezTo>
                  <a:cubicBezTo>
                    <a:pt x="3418" y="9454"/>
                    <a:pt x="3775" y="9561"/>
                    <a:pt x="4132" y="9561"/>
                  </a:cubicBezTo>
                  <a:cubicBezTo>
                    <a:pt x="4489" y="9561"/>
                    <a:pt x="4834" y="9454"/>
                    <a:pt x="5144" y="9263"/>
                  </a:cubicBezTo>
                  <a:cubicBezTo>
                    <a:pt x="5275" y="9168"/>
                    <a:pt x="5418" y="9073"/>
                    <a:pt x="5513" y="8954"/>
                  </a:cubicBezTo>
                  <a:lnTo>
                    <a:pt x="5513" y="9573"/>
                  </a:lnTo>
                  <a:cubicBezTo>
                    <a:pt x="5513" y="9668"/>
                    <a:pt x="5596" y="9739"/>
                    <a:pt x="5680" y="9739"/>
                  </a:cubicBezTo>
                  <a:cubicBezTo>
                    <a:pt x="5775" y="9739"/>
                    <a:pt x="5846" y="9668"/>
                    <a:pt x="5846" y="9573"/>
                  </a:cubicBezTo>
                  <a:lnTo>
                    <a:pt x="5846" y="9382"/>
                  </a:lnTo>
                  <a:lnTo>
                    <a:pt x="6382" y="9382"/>
                  </a:lnTo>
                  <a:lnTo>
                    <a:pt x="6382" y="10763"/>
                  </a:lnTo>
                  <a:cubicBezTo>
                    <a:pt x="6382" y="10859"/>
                    <a:pt x="6454" y="10930"/>
                    <a:pt x="6549" y="10930"/>
                  </a:cubicBezTo>
                  <a:cubicBezTo>
                    <a:pt x="6632" y="10930"/>
                    <a:pt x="6704" y="10859"/>
                    <a:pt x="6704" y="10763"/>
                  </a:cubicBezTo>
                  <a:lnTo>
                    <a:pt x="6704" y="8561"/>
                  </a:lnTo>
                  <a:lnTo>
                    <a:pt x="7359" y="8787"/>
                  </a:lnTo>
                  <a:cubicBezTo>
                    <a:pt x="7704" y="8906"/>
                    <a:pt x="7942" y="9239"/>
                    <a:pt x="7942" y="9608"/>
                  </a:cubicBezTo>
                  <a:lnTo>
                    <a:pt x="7942" y="10751"/>
                  </a:lnTo>
                  <a:cubicBezTo>
                    <a:pt x="7942" y="10847"/>
                    <a:pt x="8013" y="10918"/>
                    <a:pt x="8109" y="10918"/>
                  </a:cubicBezTo>
                  <a:cubicBezTo>
                    <a:pt x="8192" y="10918"/>
                    <a:pt x="8275" y="10847"/>
                    <a:pt x="8275" y="10751"/>
                  </a:cubicBezTo>
                  <a:lnTo>
                    <a:pt x="8275" y="9608"/>
                  </a:lnTo>
                  <a:cubicBezTo>
                    <a:pt x="8240" y="9120"/>
                    <a:pt x="7918" y="8668"/>
                    <a:pt x="7442" y="8501"/>
                  </a:cubicBezTo>
                  <a:lnTo>
                    <a:pt x="7204" y="8418"/>
                  </a:lnTo>
                  <a:lnTo>
                    <a:pt x="7204" y="8025"/>
                  </a:lnTo>
                  <a:cubicBezTo>
                    <a:pt x="7204" y="7572"/>
                    <a:pt x="6835" y="7180"/>
                    <a:pt x="6358" y="7180"/>
                  </a:cubicBezTo>
                  <a:lnTo>
                    <a:pt x="5311" y="7180"/>
                  </a:lnTo>
                  <a:lnTo>
                    <a:pt x="5311" y="7013"/>
                  </a:lnTo>
                  <a:cubicBezTo>
                    <a:pt x="5942" y="6656"/>
                    <a:pt x="6382" y="6013"/>
                    <a:pt x="6489" y="5275"/>
                  </a:cubicBezTo>
                  <a:lnTo>
                    <a:pt x="6608" y="5275"/>
                  </a:lnTo>
                  <a:cubicBezTo>
                    <a:pt x="6930" y="5275"/>
                    <a:pt x="7192" y="5001"/>
                    <a:pt x="7192" y="4691"/>
                  </a:cubicBezTo>
                  <a:lnTo>
                    <a:pt x="7192" y="3751"/>
                  </a:lnTo>
                  <a:cubicBezTo>
                    <a:pt x="7192" y="2596"/>
                    <a:pt x="6418" y="1607"/>
                    <a:pt x="5346" y="1298"/>
                  </a:cubicBezTo>
                  <a:cubicBezTo>
                    <a:pt x="5430" y="1167"/>
                    <a:pt x="5477" y="1000"/>
                    <a:pt x="5477" y="857"/>
                  </a:cubicBezTo>
                  <a:cubicBezTo>
                    <a:pt x="5477" y="393"/>
                    <a:pt x="5108" y="0"/>
                    <a:pt x="46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6894;p53">
              <a:extLst>
                <a:ext uri="{FF2B5EF4-FFF2-40B4-BE49-F238E27FC236}">
                  <a16:creationId xmlns:a16="http://schemas.microsoft.com/office/drawing/2014/main" id="{E040A4D9-1D9A-63BE-671B-61881DC7E168}"/>
                </a:ext>
              </a:extLst>
            </p:cNvPr>
            <p:cNvSpPr/>
            <p:nvPr/>
          </p:nvSpPr>
          <p:spPr>
            <a:xfrm>
              <a:off x="5529924" y="3201335"/>
              <a:ext cx="10581" cy="26421"/>
            </a:xfrm>
            <a:custGeom>
              <a:avLst/>
              <a:gdLst/>
              <a:ahLst/>
              <a:cxnLst/>
              <a:rect l="l" t="t" r="r" b="b"/>
              <a:pathLst>
                <a:path w="334" h="834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667"/>
                  </a:lnTo>
                  <a:cubicBezTo>
                    <a:pt x="0" y="763"/>
                    <a:pt x="84" y="834"/>
                    <a:pt x="167" y="834"/>
                  </a:cubicBezTo>
                  <a:cubicBezTo>
                    <a:pt x="262" y="834"/>
                    <a:pt x="334" y="763"/>
                    <a:pt x="334" y="667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FD3196-57B8-1889-904B-29867FB3D125}"/>
              </a:ext>
            </a:extLst>
          </p:cNvPr>
          <p:cNvSpPr/>
          <p:nvPr/>
        </p:nvSpPr>
        <p:spPr>
          <a:xfrm>
            <a:off x="740662" y="2872055"/>
            <a:ext cx="96610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0FDB4A-FB3B-B114-F464-EB15D4D16273}"/>
              </a:ext>
            </a:extLst>
          </p:cNvPr>
          <p:cNvSpPr/>
          <p:nvPr/>
        </p:nvSpPr>
        <p:spPr>
          <a:xfrm>
            <a:off x="734738" y="2829243"/>
            <a:ext cx="96610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oogle Shape;6190;p52">
            <a:extLst>
              <a:ext uri="{FF2B5EF4-FFF2-40B4-BE49-F238E27FC236}">
                <a16:creationId xmlns:a16="http://schemas.microsoft.com/office/drawing/2014/main" id="{647233E2-C0C6-9807-B188-E04DA1594784}"/>
              </a:ext>
            </a:extLst>
          </p:cNvPr>
          <p:cNvGrpSpPr/>
          <p:nvPr/>
        </p:nvGrpSpPr>
        <p:grpSpPr>
          <a:xfrm>
            <a:off x="3024075" y="1171963"/>
            <a:ext cx="2978003" cy="2510586"/>
            <a:chOff x="4891198" y="2925108"/>
            <a:chExt cx="334634" cy="334634"/>
          </a:xfrm>
          <a:solidFill>
            <a:schemeClr val="bg2">
              <a:alpha val="24000"/>
            </a:schemeClr>
          </a:solidFill>
          <a:effectLst>
            <a:reflection stA="93000" endPos="75000" dist="50800" dir="5400000" sy="-100000" algn="bl" rotWithShape="0"/>
          </a:effectLst>
        </p:grpSpPr>
        <p:sp>
          <p:nvSpPr>
            <p:cNvPr id="15" name="Google Shape;6191;p52">
              <a:extLst>
                <a:ext uri="{FF2B5EF4-FFF2-40B4-BE49-F238E27FC236}">
                  <a16:creationId xmlns:a16="http://schemas.microsoft.com/office/drawing/2014/main" id="{91D654F6-BF32-B99F-5ED2-D1CAAC3CBDD2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92;p52">
              <a:extLst>
                <a:ext uri="{FF2B5EF4-FFF2-40B4-BE49-F238E27FC236}">
                  <a16:creationId xmlns:a16="http://schemas.microsoft.com/office/drawing/2014/main" id="{921BA112-3FE1-9920-8150-3314F3777DF9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93;p52">
              <a:extLst>
                <a:ext uri="{FF2B5EF4-FFF2-40B4-BE49-F238E27FC236}">
                  <a16:creationId xmlns:a16="http://schemas.microsoft.com/office/drawing/2014/main" id="{F38D6CD7-EBA4-2422-9674-267491D58A4D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94;p52">
              <a:extLst>
                <a:ext uri="{FF2B5EF4-FFF2-40B4-BE49-F238E27FC236}">
                  <a16:creationId xmlns:a16="http://schemas.microsoft.com/office/drawing/2014/main" id="{26769A5D-70E3-56F8-9127-25CC2CA2A0CF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95;p52">
              <a:extLst>
                <a:ext uri="{FF2B5EF4-FFF2-40B4-BE49-F238E27FC236}">
                  <a16:creationId xmlns:a16="http://schemas.microsoft.com/office/drawing/2014/main" id="{1C95A2D9-615F-D50D-B560-0B9114571D98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96;p52">
              <a:extLst>
                <a:ext uri="{FF2B5EF4-FFF2-40B4-BE49-F238E27FC236}">
                  <a16:creationId xmlns:a16="http://schemas.microsoft.com/office/drawing/2014/main" id="{D170ED30-1287-17B2-C3DE-9C14098054BF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97;p52">
              <a:extLst>
                <a:ext uri="{FF2B5EF4-FFF2-40B4-BE49-F238E27FC236}">
                  <a16:creationId xmlns:a16="http://schemas.microsoft.com/office/drawing/2014/main" id="{FA24FE26-F879-3594-0AF1-18E946B875C7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98;p52">
              <a:extLst>
                <a:ext uri="{FF2B5EF4-FFF2-40B4-BE49-F238E27FC236}">
                  <a16:creationId xmlns:a16="http://schemas.microsoft.com/office/drawing/2014/main" id="{4A6E40E4-671F-1283-BC9B-CE1C954247F8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024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6190;p52">
            <a:extLst>
              <a:ext uri="{FF2B5EF4-FFF2-40B4-BE49-F238E27FC236}">
                <a16:creationId xmlns:a16="http://schemas.microsoft.com/office/drawing/2014/main" id="{69860180-3164-5490-F224-7E4DE4F02224}"/>
              </a:ext>
            </a:extLst>
          </p:cNvPr>
          <p:cNvGrpSpPr/>
          <p:nvPr/>
        </p:nvGrpSpPr>
        <p:grpSpPr>
          <a:xfrm>
            <a:off x="2969544" y="1161266"/>
            <a:ext cx="2978003" cy="2510586"/>
            <a:chOff x="4891198" y="2925108"/>
            <a:chExt cx="334634" cy="334634"/>
          </a:xfrm>
          <a:solidFill>
            <a:schemeClr val="bg2">
              <a:alpha val="24000"/>
            </a:schemeClr>
          </a:solidFill>
          <a:effectLst>
            <a:reflection stA="93000" endPos="75000" dist="50800" dir="5400000" sy="-100000" algn="bl" rotWithShape="0"/>
          </a:effectLst>
        </p:grpSpPr>
        <p:sp>
          <p:nvSpPr>
            <p:cNvPr id="14" name="Google Shape;6191;p52">
              <a:extLst>
                <a:ext uri="{FF2B5EF4-FFF2-40B4-BE49-F238E27FC236}">
                  <a16:creationId xmlns:a16="http://schemas.microsoft.com/office/drawing/2014/main" id="{D8FCC5BD-8143-34E8-7760-73148DDB677B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92;p52">
              <a:extLst>
                <a:ext uri="{FF2B5EF4-FFF2-40B4-BE49-F238E27FC236}">
                  <a16:creationId xmlns:a16="http://schemas.microsoft.com/office/drawing/2014/main" id="{6CB76074-CC9C-E95B-2623-B8E72D792980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93;p52">
              <a:extLst>
                <a:ext uri="{FF2B5EF4-FFF2-40B4-BE49-F238E27FC236}">
                  <a16:creationId xmlns:a16="http://schemas.microsoft.com/office/drawing/2014/main" id="{731C02AA-1048-A1CD-61E0-C98B49C5108C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94;p52">
              <a:extLst>
                <a:ext uri="{FF2B5EF4-FFF2-40B4-BE49-F238E27FC236}">
                  <a16:creationId xmlns:a16="http://schemas.microsoft.com/office/drawing/2014/main" id="{1E901C68-0F41-2797-48B6-E6C291E46742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95;p52">
              <a:extLst>
                <a:ext uri="{FF2B5EF4-FFF2-40B4-BE49-F238E27FC236}">
                  <a16:creationId xmlns:a16="http://schemas.microsoft.com/office/drawing/2014/main" id="{9C862E27-D384-D0D4-477D-7D440FC23DB2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96;p52">
              <a:extLst>
                <a:ext uri="{FF2B5EF4-FFF2-40B4-BE49-F238E27FC236}">
                  <a16:creationId xmlns:a16="http://schemas.microsoft.com/office/drawing/2014/main" id="{7EC5A408-280F-BF5D-A950-B57B3FC8903B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97;p52">
              <a:extLst>
                <a:ext uri="{FF2B5EF4-FFF2-40B4-BE49-F238E27FC236}">
                  <a16:creationId xmlns:a16="http://schemas.microsoft.com/office/drawing/2014/main" id="{CF095A04-8DFE-7DD1-EDA4-BF8F740BDA5C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98;p52">
              <a:extLst>
                <a:ext uri="{FF2B5EF4-FFF2-40B4-BE49-F238E27FC236}">
                  <a16:creationId xmlns:a16="http://schemas.microsoft.com/office/drawing/2014/main" id="{C8DF297D-B136-8879-BDAD-0651BBA9DA4B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2"/>
          <p:cNvSpPr txBox="1">
            <a:spLocks noGrp="1"/>
          </p:cNvSpPr>
          <p:nvPr>
            <p:ph type="subTitle" idx="4294967295"/>
          </p:nvPr>
        </p:nvSpPr>
        <p:spPr>
          <a:xfrm>
            <a:off x="2452650" y="3301757"/>
            <a:ext cx="3948000" cy="612600"/>
          </a:xfrm>
          <a:prstGeom prst="rect">
            <a:avLst/>
          </a:prstGeom>
        </p:spPr>
        <p:txBody>
          <a:bodyPr spcFirstLastPara="1" wrap="square" lIns="91425" tIns="1368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해결 방안</a:t>
            </a:r>
            <a:r>
              <a:rPr lang="en-US" altLang="ko-KR" sz="1400" dirty="0"/>
              <a:t>	 : </a:t>
            </a:r>
            <a:r>
              <a:rPr lang="ko-KR" altLang="en-US" sz="1400" dirty="0"/>
              <a:t>제품이름의 크기를 </a:t>
            </a:r>
            <a:r>
              <a:rPr lang="en-US" altLang="ko-KR" sz="1400" dirty="0"/>
              <a:t>30</a:t>
            </a:r>
            <a:r>
              <a:rPr lang="ko-KR" altLang="en-US" sz="1400" dirty="0"/>
              <a:t>으로 고정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               </a:t>
            </a:r>
            <a:endParaRPr sz="1400" dirty="0"/>
          </a:p>
        </p:txBody>
      </p:sp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2740650" y="575080"/>
            <a:ext cx="3660000" cy="807000"/>
          </a:xfrm>
          <a:prstGeom prst="rect">
            <a:avLst/>
          </a:prstGeom>
        </p:spPr>
        <p:txBody>
          <a:bodyPr spcFirstLastPara="1" wrap="square" lIns="91425" tIns="91425" rIns="91425" bIns="19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bg1"/>
                </a:solidFill>
              </a:rPr>
              <a:t>프로젝트 이슈</a:t>
            </a:r>
            <a:r>
              <a:rPr lang="en-US" altLang="ko-KR" sz="3600" dirty="0">
                <a:solidFill>
                  <a:srgbClr val="FF0000"/>
                </a:solidFill>
              </a:rPr>
              <a:t> 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2740650" y="1248538"/>
            <a:ext cx="3660000" cy="477900"/>
          </a:xfrm>
          <a:prstGeom prst="rect">
            <a:avLst/>
          </a:prstGeom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dirty="0">
                <a:solidFill>
                  <a:srgbClr val="FF0000"/>
                </a:solidFill>
              </a:rPr>
              <a:t>일정하지 않은 문자열의 크기 </a:t>
            </a:r>
            <a:endParaRPr sz="18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3DCFBE-D83F-5563-6914-57F5DE52F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62" y="1844722"/>
            <a:ext cx="7422675" cy="1211496"/>
          </a:xfrm>
          <a:prstGeom prst="rect">
            <a:avLst/>
          </a:prstGeom>
        </p:spPr>
      </p:pic>
      <p:sp>
        <p:nvSpPr>
          <p:cNvPr id="12" name="Google Shape;220;p32">
            <a:extLst>
              <a:ext uri="{FF2B5EF4-FFF2-40B4-BE49-F238E27FC236}">
                <a16:creationId xmlns:a16="http://schemas.microsoft.com/office/drawing/2014/main" id="{1C002C59-DD28-7594-FDEF-70181F181D8A}"/>
              </a:ext>
            </a:extLst>
          </p:cNvPr>
          <p:cNvSpPr txBox="1">
            <a:spLocks/>
          </p:cNvSpPr>
          <p:nvPr/>
        </p:nvSpPr>
        <p:spPr>
          <a:xfrm>
            <a:off x="2452650" y="3608057"/>
            <a:ext cx="3948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680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ntic"/>
              <a:buChar char="●"/>
              <a:defRPr sz="18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■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●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■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●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Antic"/>
              <a:buChar char="■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>
              <a:spcAft>
                <a:spcPts val="1600"/>
              </a:spcAft>
              <a:buFont typeface="Antic"/>
              <a:buNone/>
            </a:pPr>
            <a:r>
              <a:rPr lang="en-US" altLang="ko-KR" sz="1400" dirty="0"/>
              <a:t>                 </a:t>
            </a:r>
            <a:r>
              <a:rPr lang="ko-KR" altLang="en-US" sz="1400" dirty="0"/>
              <a:t> 문자열을 오른쪽으로 정렬</a:t>
            </a:r>
          </a:p>
          <a:p>
            <a:pPr marL="0" indent="0">
              <a:spcAft>
                <a:spcPts val="1600"/>
              </a:spcAft>
              <a:buFont typeface="Antic"/>
              <a:buNone/>
            </a:pPr>
            <a:r>
              <a:rPr lang="ko-KR" altLang="en-US" sz="1400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7226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6190;p52">
            <a:extLst>
              <a:ext uri="{FF2B5EF4-FFF2-40B4-BE49-F238E27FC236}">
                <a16:creationId xmlns:a16="http://schemas.microsoft.com/office/drawing/2014/main" id="{D358FDAC-2B7C-5693-49AE-BCF2CC342602}"/>
              </a:ext>
            </a:extLst>
          </p:cNvPr>
          <p:cNvGrpSpPr/>
          <p:nvPr/>
        </p:nvGrpSpPr>
        <p:grpSpPr>
          <a:xfrm>
            <a:off x="2969544" y="1161266"/>
            <a:ext cx="2978003" cy="2510586"/>
            <a:chOff x="4891198" y="2925108"/>
            <a:chExt cx="334634" cy="334634"/>
          </a:xfrm>
          <a:solidFill>
            <a:schemeClr val="bg2">
              <a:alpha val="24000"/>
            </a:schemeClr>
          </a:solidFill>
          <a:effectLst>
            <a:reflection stA="93000" endPos="75000" dist="50800" dir="5400000" sy="-100000" algn="bl" rotWithShape="0"/>
          </a:effectLst>
        </p:grpSpPr>
        <p:sp>
          <p:nvSpPr>
            <p:cNvPr id="10" name="Google Shape;6191;p52">
              <a:extLst>
                <a:ext uri="{FF2B5EF4-FFF2-40B4-BE49-F238E27FC236}">
                  <a16:creationId xmlns:a16="http://schemas.microsoft.com/office/drawing/2014/main" id="{71F8EF48-7341-E3FB-885A-FA1768143D7F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92;p52">
              <a:extLst>
                <a:ext uri="{FF2B5EF4-FFF2-40B4-BE49-F238E27FC236}">
                  <a16:creationId xmlns:a16="http://schemas.microsoft.com/office/drawing/2014/main" id="{EB7CA497-F60A-2913-9BBD-A252F104C1F1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93;p52">
              <a:extLst>
                <a:ext uri="{FF2B5EF4-FFF2-40B4-BE49-F238E27FC236}">
                  <a16:creationId xmlns:a16="http://schemas.microsoft.com/office/drawing/2014/main" id="{B78339A8-0CE4-7B3F-E122-6B8A97026F62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94;p52">
              <a:extLst>
                <a:ext uri="{FF2B5EF4-FFF2-40B4-BE49-F238E27FC236}">
                  <a16:creationId xmlns:a16="http://schemas.microsoft.com/office/drawing/2014/main" id="{8A818A18-27CE-9716-0363-7FEFB0E69CA8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95;p52">
              <a:extLst>
                <a:ext uri="{FF2B5EF4-FFF2-40B4-BE49-F238E27FC236}">
                  <a16:creationId xmlns:a16="http://schemas.microsoft.com/office/drawing/2014/main" id="{88CDAA6D-8DBF-4C9D-A68A-03B81A4CC769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96;p52">
              <a:extLst>
                <a:ext uri="{FF2B5EF4-FFF2-40B4-BE49-F238E27FC236}">
                  <a16:creationId xmlns:a16="http://schemas.microsoft.com/office/drawing/2014/main" id="{5248E940-ACC7-C8F8-5623-92AAFCFC16E6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97;p52">
              <a:extLst>
                <a:ext uri="{FF2B5EF4-FFF2-40B4-BE49-F238E27FC236}">
                  <a16:creationId xmlns:a16="http://schemas.microsoft.com/office/drawing/2014/main" id="{5FE90494-E051-81D1-0343-A61CEBED8465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98;p52">
              <a:extLst>
                <a:ext uri="{FF2B5EF4-FFF2-40B4-BE49-F238E27FC236}">
                  <a16:creationId xmlns:a16="http://schemas.microsoft.com/office/drawing/2014/main" id="{5124AF3A-2EA4-3708-E8BB-6619C4DB870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2"/>
          <p:cNvSpPr txBox="1">
            <a:spLocks noGrp="1"/>
          </p:cNvSpPr>
          <p:nvPr>
            <p:ph type="subTitle" idx="4294967295"/>
          </p:nvPr>
        </p:nvSpPr>
        <p:spPr>
          <a:xfrm>
            <a:off x="4714190" y="2630449"/>
            <a:ext cx="3948000" cy="612600"/>
          </a:xfrm>
          <a:prstGeom prst="rect">
            <a:avLst/>
          </a:prstGeom>
        </p:spPr>
        <p:txBody>
          <a:bodyPr spcFirstLastPara="1" wrap="square" lIns="91425" tIns="1368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해결 방안</a:t>
            </a:r>
            <a:r>
              <a:rPr lang="en-US" altLang="ko-KR" sz="1400" dirty="0"/>
              <a:t> : </a:t>
            </a:r>
            <a:r>
              <a:rPr lang="ko-KR" altLang="en-US" sz="1400" dirty="0"/>
              <a:t>책 또는 </a:t>
            </a:r>
            <a:r>
              <a:rPr lang="ko-KR" altLang="en-US" sz="1400" dirty="0" err="1"/>
              <a:t>구글링</a:t>
            </a:r>
            <a:r>
              <a:rPr lang="ko-KR" altLang="en-US" sz="1400" dirty="0"/>
              <a:t> 참조하기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               </a:t>
            </a:r>
            <a:endParaRPr sz="1400" dirty="0"/>
          </a:p>
        </p:txBody>
      </p:sp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4714190" y="884785"/>
            <a:ext cx="3660000" cy="807000"/>
          </a:xfrm>
          <a:prstGeom prst="rect">
            <a:avLst/>
          </a:prstGeom>
        </p:spPr>
        <p:txBody>
          <a:bodyPr spcFirstLastPara="1" wrap="square" lIns="91425" tIns="91425" rIns="91425" bIns="19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bg1"/>
                </a:solidFill>
              </a:rPr>
              <a:t>프로젝트 이슈</a:t>
            </a:r>
            <a:r>
              <a:rPr lang="en-US" altLang="ko-KR" sz="3600" dirty="0">
                <a:solidFill>
                  <a:srgbClr val="FF0000"/>
                </a:solidFill>
              </a:rPr>
              <a:t> 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4714190" y="1558243"/>
            <a:ext cx="3660000" cy="477900"/>
          </a:xfrm>
          <a:prstGeom prst="rect">
            <a:avLst/>
          </a:prstGeom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HTML, CSS </a:t>
            </a:r>
            <a:r>
              <a:rPr lang="ko-KR" altLang="en-US" sz="1800" dirty="0">
                <a:solidFill>
                  <a:srgbClr val="FF0000"/>
                </a:solidFill>
              </a:rPr>
              <a:t>구조 파악하기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12" name="Google Shape;220;p32">
            <a:extLst>
              <a:ext uri="{FF2B5EF4-FFF2-40B4-BE49-F238E27FC236}">
                <a16:creationId xmlns:a16="http://schemas.microsoft.com/office/drawing/2014/main" id="{1C002C59-DD28-7594-FDEF-70181F181D8A}"/>
              </a:ext>
            </a:extLst>
          </p:cNvPr>
          <p:cNvSpPr txBox="1">
            <a:spLocks/>
          </p:cNvSpPr>
          <p:nvPr/>
        </p:nvSpPr>
        <p:spPr>
          <a:xfrm>
            <a:off x="4714190" y="2936749"/>
            <a:ext cx="3948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680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ntic"/>
              <a:buChar char="●"/>
              <a:defRPr sz="18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■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●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■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●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Antic"/>
              <a:buChar char="■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>
              <a:spcAft>
                <a:spcPts val="1600"/>
              </a:spcAft>
              <a:buFont typeface="Antic"/>
              <a:buNone/>
            </a:pPr>
            <a:r>
              <a:rPr lang="en-US" altLang="ko-KR" sz="1400" dirty="0"/>
              <a:t>       </a:t>
            </a:r>
            <a:r>
              <a:rPr lang="ko-KR" altLang="en-US" sz="1400" dirty="0"/>
              <a:t>참조</a:t>
            </a:r>
            <a:r>
              <a:rPr lang="en-US" altLang="ko-KR" sz="1400" dirty="0"/>
              <a:t>)  </a:t>
            </a:r>
            <a:r>
              <a:rPr lang="ko-KR" altLang="en-US" sz="1400" dirty="0"/>
              <a:t> </a:t>
            </a:r>
            <a:r>
              <a:rPr lang="en-US" altLang="ko-KR" sz="1400" dirty="0"/>
              <a:t>https://bestkingit.tistory.com/119</a:t>
            </a:r>
            <a:endParaRPr lang="ko-KR" altLang="en-US" sz="1400" dirty="0"/>
          </a:p>
          <a:p>
            <a:pPr marL="0" indent="0">
              <a:spcAft>
                <a:spcPts val="1600"/>
              </a:spcAft>
              <a:buFont typeface="Antic"/>
              <a:buNone/>
            </a:pPr>
            <a:r>
              <a:rPr lang="ko-KR" altLang="en-US" sz="1400" dirty="0"/>
              <a:t>    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71F374-08BD-0EEB-C4DE-12235D122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1" y="884785"/>
            <a:ext cx="4361281" cy="3547310"/>
          </a:xfrm>
          <a:prstGeom prst="rect">
            <a:avLst/>
          </a:prstGeom>
        </p:spPr>
      </p:pic>
      <p:sp>
        <p:nvSpPr>
          <p:cNvPr id="7" name="Google Shape;220;p32">
            <a:extLst>
              <a:ext uri="{FF2B5EF4-FFF2-40B4-BE49-F238E27FC236}">
                <a16:creationId xmlns:a16="http://schemas.microsoft.com/office/drawing/2014/main" id="{6276388E-ED0D-7D9B-49EB-0D4F04DEB7E6}"/>
              </a:ext>
            </a:extLst>
          </p:cNvPr>
          <p:cNvSpPr txBox="1">
            <a:spLocks/>
          </p:cNvSpPr>
          <p:nvPr/>
        </p:nvSpPr>
        <p:spPr>
          <a:xfrm>
            <a:off x="4728366" y="3232690"/>
            <a:ext cx="3948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680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ntic"/>
              <a:buChar char="●"/>
              <a:defRPr sz="18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■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●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■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●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tic"/>
              <a:buChar char="○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Antic"/>
              <a:buChar char="■"/>
              <a:defRPr sz="1400" b="0" i="0" u="none" strike="noStrike" cap="none">
                <a:solidFill>
                  <a:schemeClr val="accent4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>
              <a:spcAft>
                <a:spcPts val="1600"/>
              </a:spcAft>
              <a:buFont typeface="Antic"/>
              <a:buNone/>
            </a:pPr>
            <a:r>
              <a:rPr lang="en-US" altLang="ko-KR" sz="1400" dirty="0"/>
              <a:t>                  https://www.tptmusk.net/blog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499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2742000" y="488166"/>
            <a:ext cx="3660000" cy="807000"/>
          </a:xfrm>
          <a:prstGeom prst="rect">
            <a:avLst/>
          </a:prstGeom>
        </p:spPr>
        <p:txBody>
          <a:bodyPr spcFirstLastPara="1" wrap="square" lIns="91425" tIns="91425" rIns="91425" bIns="19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>
                <a:solidFill>
                  <a:schemeClr val="bg1"/>
                </a:solidFill>
              </a:rPr>
              <a:t>느낀점</a:t>
            </a:r>
            <a:r>
              <a:rPr lang="en-US" altLang="ko-KR" sz="3600" dirty="0">
                <a:solidFill>
                  <a:srgbClr val="FF0000"/>
                </a:solidFill>
              </a:rPr>
              <a:t> </a:t>
            </a:r>
            <a:endParaRPr sz="6000" dirty="0">
              <a:solidFill>
                <a:schemeClr val="bg1"/>
              </a:solidFill>
            </a:endParaRPr>
          </a:p>
        </p:txBody>
      </p:sp>
      <p:grpSp>
        <p:nvGrpSpPr>
          <p:cNvPr id="20" name="Google Shape;5155;p50">
            <a:extLst>
              <a:ext uri="{FF2B5EF4-FFF2-40B4-BE49-F238E27FC236}">
                <a16:creationId xmlns:a16="http://schemas.microsoft.com/office/drawing/2014/main" id="{D387A8B4-1832-FA9D-B041-57E678BA8FD2}"/>
              </a:ext>
            </a:extLst>
          </p:cNvPr>
          <p:cNvGrpSpPr/>
          <p:nvPr/>
        </p:nvGrpSpPr>
        <p:grpSpPr>
          <a:xfrm>
            <a:off x="446561" y="1427045"/>
            <a:ext cx="356196" cy="265631"/>
            <a:chOff x="5216456" y="3725484"/>
            <a:chExt cx="356196" cy="265631"/>
          </a:xfrm>
          <a:solidFill>
            <a:schemeClr val="bg2"/>
          </a:solidFill>
        </p:grpSpPr>
        <p:sp>
          <p:nvSpPr>
            <p:cNvPr id="21" name="Google Shape;5156;p50">
              <a:extLst>
                <a:ext uri="{FF2B5EF4-FFF2-40B4-BE49-F238E27FC236}">
                  <a16:creationId xmlns:a16="http://schemas.microsoft.com/office/drawing/2014/main" id="{9D94E2F7-9AA5-07BE-5AD9-BA4D530CD858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57;p50">
              <a:extLst>
                <a:ext uri="{FF2B5EF4-FFF2-40B4-BE49-F238E27FC236}">
                  <a16:creationId xmlns:a16="http://schemas.microsoft.com/office/drawing/2014/main" id="{9AF3B64D-8590-F644-6F91-FC97968D5453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458A50-E6C9-E42A-CF53-9B10E2648089}"/>
              </a:ext>
            </a:extLst>
          </p:cNvPr>
          <p:cNvSpPr/>
          <p:nvPr/>
        </p:nvSpPr>
        <p:spPr>
          <a:xfrm>
            <a:off x="802757" y="1341984"/>
            <a:ext cx="7958470" cy="26505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ko-KR" altLang="en-US" dirty="0">
                <a:solidFill>
                  <a:schemeClr val="bg1"/>
                </a:solidFill>
              </a:rPr>
              <a:t> 막연하게 상상했던 것보다 고려해야 할 상황들이 많아서 조금 어려웠지만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그동안 배웠던 지식들로 생각했던 기능을 하나하나 구현해 낼 수 있어서 즐거웠다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프로젝트 내내 원만하게 소통해준 팀원들에게도 감사를</a:t>
            </a:r>
            <a:r>
              <a:rPr lang="en-US" altLang="ko-KR" dirty="0">
                <a:solidFill>
                  <a:schemeClr val="bg1"/>
                </a:solidFill>
              </a:rPr>
              <a:t>^^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첫 프로젝트라 어려움이 많았지만 프로젝트를 진행하면서 매우 재밌었고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완성된 프로젝트를 보고 뿌듯함을 많이 느꼈습니다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처음으로 함께하는 팀 프로젝트여서 많이 걱정했는데 조원들과 함께 주제를 정해서 직접 구현을 </a:t>
            </a:r>
            <a:r>
              <a:rPr lang="ko-KR" altLang="en-US" dirty="0" err="1">
                <a:solidFill>
                  <a:schemeClr val="bg1"/>
                </a:solidFill>
              </a:rPr>
              <a:t>하는것이</a:t>
            </a:r>
            <a:r>
              <a:rPr lang="ko-KR" altLang="en-US" dirty="0">
                <a:solidFill>
                  <a:schemeClr val="bg1"/>
                </a:solidFill>
              </a:rPr>
              <a:t> 신기하고 재밌었다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직접 짜면서 내가 부족한 부분이 어딘지 돌아보게 되는 유익한 </a:t>
            </a:r>
            <a:r>
              <a:rPr lang="ko-KR" altLang="en-US" dirty="0" err="1">
                <a:solidFill>
                  <a:schemeClr val="bg1"/>
                </a:solidFill>
              </a:rPr>
              <a:t>시간이였다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4" name="Google Shape;5155;p50">
            <a:extLst>
              <a:ext uri="{FF2B5EF4-FFF2-40B4-BE49-F238E27FC236}">
                <a16:creationId xmlns:a16="http://schemas.microsoft.com/office/drawing/2014/main" id="{543DFE29-EA87-EDA5-A68B-38A724BE221A}"/>
              </a:ext>
            </a:extLst>
          </p:cNvPr>
          <p:cNvGrpSpPr/>
          <p:nvPr/>
        </p:nvGrpSpPr>
        <p:grpSpPr>
          <a:xfrm>
            <a:off x="446560" y="2476148"/>
            <a:ext cx="356196" cy="265631"/>
            <a:chOff x="5216456" y="3725484"/>
            <a:chExt cx="356196" cy="265631"/>
          </a:xfrm>
          <a:solidFill>
            <a:schemeClr val="bg2"/>
          </a:solidFill>
        </p:grpSpPr>
        <p:sp>
          <p:nvSpPr>
            <p:cNvPr id="25" name="Google Shape;5156;p50">
              <a:extLst>
                <a:ext uri="{FF2B5EF4-FFF2-40B4-BE49-F238E27FC236}">
                  <a16:creationId xmlns:a16="http://schemas.microsoft.com/office/drawing/2014/main" id="{6E5906F4-B584-23D2-0F71-A75C8666911B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57;p50">
              <a:extLst>
                <a:ext uri="{FF2B5EF4-FFF2-40B4-BE49-F238E27FC236}">
                  <a16:creationId xmlns:a16="http://schemas.microsoft.com/office/drawing/2014/main" id="{C8036071-1C83-9D45-8316-A37B12B1D334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155;p50">
            <a:extLst>
              <a:ext uri="{FF2B5EF4-FFF2-40B4-BE49-F238E27FC236}">
                <a16:creationId xmlns:a16="http://schemas.microsoft.com/office/drawing/2014/main" id="{286AE78F-2BAE-83AC-A133-3B5D00210BE3}"/>
              </a:ext>
            </a:extLst>
          </p:cNvPr>
          <p:cNvGrpSpPr/>
          <p:nvPr/>
        </p:nvGrpSpPr>
        <p:grpSpPr>
          <a:xfrm>
            <a:off x="446561" y="3348471"/>
            <a:ext cx="356196" cy="265631"/>
            <a:chOff x="5216456" y="3725484"/>
            <a:chExt cx="356196" cy="265631"/>
          </a:xfrm>
          <a:solidFill>
            <a:schemeClr val="bg2"/>
          </a:solidFill>
        </p:grpSpPr>
        <p:sp>
          <p:nvSpPr>
            <p:cNvPr id="28" name="Google Shape;5156;p50">
              <a:extLst>
                <a:ext uri="{FF2B5EF4-FFF2-40B4-BE49-F238E27FC236}">
                  <a16:creationId xmlns:a16="http://schemas.microsoft.com/office/drawing/2014/main" id="{F19EC580-5CFF-62A4-2617-8F84AEB07302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57;p50">
              <a:extLst>
                <a:ext uri="{FF2B5EF4-FFF2-40B4-BE49-F238E27FC236}">
                  <a16:creationId xmlns:a16="http://schemas.microsoft.com/office/drawing/2014/main" id="{BB265836-4620-03CF-A247-8F2C54FB456A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6190;p52">
            <a:extLst>
              <a:ext uri="{FF2B5EF4-FFF2-40B4-BE49-F238E27FC236}">
                <a16:creationId xmlns:a16="http://schemas.microsoft.com/office/drawing/2014/main" id="{6E11044B-9D78-72EC-189D-95F672E1C814}"/>
              </a:ext>
            </a:extLst>
          </p:cNvPr>
          <p:cNvGrpSpPr/>
          <p:nvPr/>
        </p:nvGrpSpPr>
        <p:grpSpPr>
          <a:xfrm>
            <a:off x="2969544" y="1161266"/>
            <a:ext cx="2978003" cy="2510586"/>
            <a:chOff x="4891198" y="2925108"/>
            <a:chExt cx="334634" cy="334634"/>
          </a:xfrm>
          <a:solidFill>
            <a:schemeClr val="bg2">
              <a:alpha val="24000"/>
            </a:schemeClr>
          </a:solidFill>
          <a:effectLst>
            <a:reflection stA="93000" endPos="75000" dist="50800" dir="5400000" sy="-100000" algn="bl" rotWithShape="0"/>
          </a:effectLst>
        </p:grpSpPr>
        <p:sp>
          <p:nvSpPr>
            <p:cNvPr id="31" name="Google Shape;6191;p52">
              <a:extLst>
                <a:ext uri="{FF2B5EF4-FFF2-40B4-BE49-F238E27FC236}">
                  <a16:creationId xmlns:a16="http://schemas.microsoft.com/office/drawing/2014/main" id="{89AB276B-D551-20AE-5B8A-FA08EBDDFB20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92;p52">
              <a:extLst>
                <a:ext uri="{FF2B5EF4-FFF2-40B4-BE49-F238E27FC236}">
                  <a16:creationId xmlns:a16="http://schemas.microsoft.com/office/drawing/2014/main" id="{357983FF-E4C7-18F1-9229-E1268B5189A2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93;p52">
              <a:extLst>
                <a:ext uri="{FF2B5EF4-FFF2-40B4-BE49-F238E27FC236}">
                  <a16:creationId xmlns:a16="http://schemas.microsoft.com/office/drawing/2014/main" id="{E1E4608D-2081-69C4-AD84-6E9D3D613940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94;p52">
              <a:extLst>
                <a:ext uri="{FF2B5EF4-FFF2-40B4-BE49-F238E27FC236}">
                  <a16:creationId xmlns:a16="http://schemas.microsoft.com/office/drawing/2014/main" id="{33D8E185-703B-BE81-2A58-B4408DD18391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95;p52">
              <a:extLst>
                <a:ext uri="{FF2B5EF4-FFF2-40B4-BE49-F238E27FC236}">
                  <a16:creationId xmlns:a16="http://schemas.microsoft.com/office/drawing/2014/main" id="{791E1AB3-8500-9FEE-A46D-CE91E2EE3EBC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196;p52">
              <a:extLst>
                <a:ext uri="{FF2B5EF4-FFF2-40B4-BE49-F238E27FC236}">
                  <a16:creationId xmlns:a16="http://schemas.microsoft.com/office/drawing/2014/main" id="{75DC5EBC-3E63-40E4-7C62-B31DE562A893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97;p52">
              <a:extLst>
                <a:ext uri="{FF2B5EF4-FFF2-40B4-BE49-F238E27FC236}">
                  <a16:creationId xmlns:a16="http://schemas.microsoft.com/office/drawing/2014/main" id="{69E9A745-2383-6CC4-40B2-F2ADBF62C40B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98;p52">
              <a:extLst>
                <a:ext uri="{FF2B5EF4-FFF2-40B4-BE49-F238E27FC236}">
                  <a16:creationId xmlns:a16="http://schemas.microsoft.com/office/drawing/2014/main" id="{3D1597A2-39B0-E8B5-5C0E-8DE0B759DBB6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725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2742000" y="488166"/>
            <a:ext cx="3660000" cy="807000"/>
          </a:xfrm>
          <a:prstGeom prst="rect">
            <a:avLst/>
          </a:prstGeom>
        </p:spPr>
        <p:txBody>
          <a:bodyPr spcFirstLastPara="1" wrap="square" lIns="91425" tIns="91425" rIns="91425" bIns="19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>
                <a:solidFill>
                  <a:schemeClr val="bg1"/>
                </a:solidFill>
              </a:rPr>
              <a:t>느낀점</a:t>
            </a:r>
            <a:r>
              <a:rPr lang="en-US" altLang="ko-KR" sz="3600" dirty="0">
                <a:solidFill>
                  <a:srgbClr val="FF0000"/>
                </a:solidFill>
              </a:rPr>
              <a:t> </a:t>
            </a:r>
            <a:endParaRPr sz="6000" dirty="0">
              <a:solidFill>
                <a:schemeClr val="bg1"/>
              </a:solidFill>
            </a:endParaRPr>
          </a:p>
        </p:txBody>
      </p:sp>
      <p:grpSp>
        <p:nvGrpSpPr>
          <p:cNvPr id="20" name="Google Shape;5155;p50">
            <a:extLst>
              <a:ext uri="{FF2B5EF4-FFF2-40B4-BE49-F238E27FC236}">
                <a16:creationId xmlns:a16="http://schemas.microsoft.com/office/drawing/2014/main" id="{D387A8B4-1832-FA9D-B041-57E678BA8FD2}"/>
              </a:ext>
            </a:extLst>
          </p:cNvPr>
          <p:cNvGrpSpPr/>
          <p:nvPr/>
        </p:nvGrpSpPr>
        <p:grpSpPr>
          <a:xfrm>
            <a:off x="446561" y="1411097"/>
            <a:ext cx="356196" cy="265631"/>
            <a:chOff x="5216456" y="3725484"/>
            <a:chExt cx="356196" cy="265631"/>
          </a:xfrm>
          <a:solidFill>
            <a:schemeClr val="bg2"/>
          </a:solidFill>
        </p:grpSpPr>
        <p:sp>
          <p:nvSpPr>
            <p:cNvPr id="21" name="Google Shape;5156;p50">
              <a:extLst>
                <a:ext uri="{FF2B5EF4-FFF2-40B4-BE49-F238E27FC236}">
                  <a16:creationId xmlns:a16="http://schemas.microsoft.com/office/drawing/2014/main" id="{9D94E2F7-9AA5-07BE-5AD9-BA4D530CD858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57;p50">
              <a:extLst>
                <a:ext uri="{FF2B5EF4-FFF2-40B4-BE49-F238E27FC236}">
                  <a16:creationId xmlns:a16="http://schemas.microsoft.com/office/drawing/2014/main" id="{9AF3B64D-8590-F644-6F91-FC97968D5453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458A50-E6C9-E42A-CF53-9B10E2648089}"/>
              </a:ext>
            </a:extLst>
          </p:cNvPr>
          <p:cNvSpPr/>
          <p:nvPr/>
        </p:nvSpPr>
        <p:spPr>
          <a:xfrm>
            <a:off x="802757" y="1341984"/>
            <a:ext cx="7958470" cy="26505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ko-KR" altLang="en-US" dirty="0">
                <a:solidFill>
                  <a:schemeClr val="bg1"/>
                </a:solidFill>
              </a:rPr>
              <a:t> 어렵고 쉽고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난이도를 떠나서 팀원들과 무언가를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함께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만들었다는 것이 가장 큰 성취라는 생각이 듭니다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각자가 담당한 부분을 불평불만 없이 묵묵하게 너무 잘 감당해준 팀원들에게 고마움을 느끼고 한 명의 낙오자 없이 프로젝트를 완성할 수 있어서 너무 즐거웠습니다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강의만 들었을 때는 이론적인 개념만 잡혀 있어 추상적으로 느껴졌는데 프로젝트를 통해서 어떤 코드가 어떻게 사용되는지에 대해 이해할 수 있었다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그리고 좋은 조원들 덕분에 프로젝트도 무사히 마칠 수 있었고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협력의 중요성도 느낄 수 있었다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맡은 기능인 </a:t>
            </a:r>
            <a:r>
              <a:rPr lang="ko-KR" altLang="en-US" dirty="0" err="1">
                <a:solidFill>
                  <a:schemeClr val="bg1"/>
                </a:solidFill>
              </a:rPr>
              <a:t>크롤링</a:t>
            </a:r>
            <a:r>
              <a:rPr lang="ko-KR" altLang="en-US" dirty="0">
                <a:solidFill>
                  <a:schemeClr val="bg1"/>
                </a:solidFill>
              </a:rPr>
              <a:t> 할 때 많은 시행착오를 겪었지만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하나하나 해결하며 성취감을 느꼈고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첫 프로젝트로서 </a:t>
            </a:r>
            <a:r>
              <a:rPr lang="ko-KR" altLang="en-US" dirty="0" err="1">
                <a:solidFill>
                  <a:schemeClr val="bg1"/>
                </a:solidFill>
              </a:rPr>
              <a:t>팀원들간의</a:t>
            </a:r>
            <a:r>
              <a:rPr lang="ko-KR" altLang="en-US" dirty="0">
                <a:solidFill>
                  <a:schemeClr val="bg1"/>
                </a:solidFill>
              </a:rPr>
              <a:t> 협력을 통해 완성되어 가는 모습을 보며 뿌듯함을 느꼈습니다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4" name="Google Shape;5155;p50">
            <a:extLst>
              <a:ext uri="{FF2B5EF4-FFF2-40B4-BE49-F238E27FC236}">
                <a16:creationId xmlns:a16="http://schemas.microsoft.com/office/drawing/2014/main" id="{543DFE29-EA87-EDA5-A68B-38A724BE221A}"/>
              </a:ext>
            </a:extLst>
          </p:cNvPr>
          <p:cNvGrpSpPr/>
          <p:nvPr/>
        </p:nvGrpSpPr>
        <p:grpSpPr>
          <a:xfrm>
            <a:off x="446560" y="2470835"/>
            <a:ext cx="356196" cy="265631"/>
            <a:chOff x="5216456" y="3725484"/>
            <a:chExt cx="356196" cy="265631"/>
          </a:xfrm>
          <a:solidFill>
            <a:schemeClr val="bg2"/>
          </a:solidFill>
        </p:grpSpPr>
        <p:sp>
          <p:nvSpPr>
            <p:cNvPr id="25" name="Google Shape;5156;p50">
              <a:extLst>
                <a:ext uri="{FF2B5EF4-FFF2-40B4-BE49-F238E27FC236}">
                  <a16:creationId xmlns:a16="http://schemas.microsoft.com/office/drawing/2014/main" id="{6E5906F4-B584-23D2-0F71-A75C8666911B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57;p50">
              <a:extLst>
                <a:ext uri="{FF2B5EF4-FFF2-40B4-BE49-F238E27FC236}">
                  <a16:creationId xmlns:a16="http://schemas.microsoft.com/office/drawing/2014/main" id="{C8036071-1C83-9D45-8316-A37B12B1D334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155;p50">
            <a:extLst>
              <a:ext uri="{FF2B5EF4-FFF2-40B4-BE49-F238E27FC236}">
                <a16:creationId xmlns:a16="http://schemas.microsoft.com/office/drawing/2014/main" id="{286AE78F-2BAE-83AC-A133-3B5D00210BE3}"/>
              </a:ext>
            </a:extLst>
          </p:cNvPr>
          <p:cNvGrpSpPr/>
          <p:nvPr/>
        </p:nvGrpSpPr>
        <p:grpSpPr>
          <a:xfrm>
            <a:off x="446561" y="3534541"/>
            <a:ext cx="356196" cy="265631"/>
            <a:chOff x="5216456" y="3725484"/>
            <a:chExt cx="356196" cy="265631"/>
          </a:xfrm>
          <a:solidFill>
            <a:schemeClr val="bg2"/>
          </a:solidFill>
        </p:grpSpPr>
        <p:sp>
          <p:nvSpPr>
            <p:cNvPr id="28" name="Google Shape;5156;p50">
              <a:extLst>
                <a:ext uri="{FF2B5EF4-FFF2-40B4-BE49-F238E27FC236}">
                  <a16:creationId xmlns:a16="http://schemas.microsoft.com/office/drawing/2014/main" id="{F19EC580-5CFF-62A4-2617-8F84AEB07302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57;p50">
              <a:extLst>
                <a:ext uri="{FF2B5EF4-FFF2-40B4-BE49-F238E27FC236}">
                  <a16:creationId xmlns:a16="http://schemas.microsoft.com/office/drawing/2014/main" id="{BB265836-4620-03CF-A247-8F2C54FB456A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190;p52">
            <a:extLst>
              <a:ext uri="{FF2B5EF4-FFF2-40B4-BE49-F238E27FC236}">
                <a16:creationId xmlns:a16="http://schemas.microsoft.com/office/drawing/2014/main" id="{98803241-9593-3F30-78A1-7DBE41AF0BD8}"/>
              </a:ext>
            </a:extLst>
          </p:cNvPr>
          <p:cNvGrpSpPr/>
          <p:nvPr/>
        </p:nvGrpSpPr>
        <p:grpSpPr>
          <a:xfrm>
            <a:off x="2969544" y="1161266"/>
            <a:ext cx="2978003" cy="2510586"/>
            <a:chOff x="4891198" y="2925108"/>
            <a:chExt cx="334634" cy="334634"/>
          </a:xfrm>
          <a:solidFill>
            <a:schemeClr val="bg2">
              <a:alpha val="24000"/>
            </a:schemeClr>
          </a:solidFill>
          <a:effectLst>
            <a:reflection stA="93000" endPos="75000" dist="50800" dir="5400000" sy="-100000" algn="bl" rotWithShape="0"/>
          </a:effectLst>
        </p:grpSpPr>
        <p:sp>
          <p:nvSpPr>
            <p:cNvPr id="3" name="Google Shape;6191;p52">
              <a:extLst>
                <a:ext uri="{FF2B5EF4-FFF2-40B4-BE49-F238E27FC236}">
                  <a16:creationId xmlns:a16="http://schemas.microsoft.com/office/drawing/2014/main" id="{88C91B7C-8FDC-CAA5-D7B0-FB44B3965AA0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192;p52">
              <a:extLst>
                <a:ext uri="{FF2B5EF4-FFF2-40B4-BE49-F238E27FC236}">
                  <a16:creationId xmlns:a16="http://schemas.microsoft.com/office/drawing/2014/main" id="{83E0A59F-E432-211F-92E8-B91E9A9E6294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193;p52">
              <a:extLst>
                <a:ext uri="{FF2B5EF4-FFF2-40B4-BE49-F238E27FC236}">
                  <a16:creationId xmlns:a16="http://schemas.microsoft.com/office/drawing/2014/main" id="{28EFA530-D6E3-BDC5-7E09-49CB22FB7130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194;p52">
              <a:extLst>
                <a:ext uri="{FF2B5EF4-FFF2-40B4-BE49-F238E27FC236}">
                  <a16:creationId xmlns:a16="http://schemas.microsoft.com/office/drawing/2014/main" id="{AC33F90E-1D23-614C-3999-58FFAFF4E185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95;p52">
              <a:extLst>
                <a:ext uri="{FF2B5EF4-FFF2-40B4-BE49-F238E27FC236}">
                  <a16:creationId xmlns:a16="http://schemas.microsoft.com/office/drawing/2014/main" id="{F50E6C65-5069-8033-4EA9-437E71F2DCFF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96;p52">
              <a:extLst>
                <a:ext uri="{FF2B5EF4-FFF2-40B4-BE49-F238E27FC236}">
                  <a16:creationId xmlns:a16="http://schemas.microsoft.com/office/drawing/2014/main" id="{620C3212-DE2F-C779-F23F-3BCFDEFD5312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97;p52">
              <a:extLst>
                <a:ext uri="{FF2B5EF4-FFF2-40B4-BE49-F238E27FC236}">
                  <a16:creationId xmlns:a16="http://schemas.microsoft.com/office/drawing/2014/main" id="{08D064E7-A0F2-5889-4D03-96BF7040B8AF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98;p52">
              <a:extLst>
                <a:ext uri="{FF2B5EF4-FFF2-40B4-BE49-F238E27FC236}">
                  <a16:creationId xmlns:a16="http://schemas.microsoft.com/office/drawing/2014/main" id="{FF103EA5-0935-58A6-31A3-19DB855FF89C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411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ctrTitle"/>
          </p:nvPr>
        </p:nvSpPr>
        <p:spPr>
          <a:xfrm>
            <a:off x="766650" y="763195"/>
            <a:ext cx="6938400" cy="21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Any</a:t>
            </a:r>
            <a:br>
              <a:rPr lang="en-US" dirty="0"/>
            </a:br>
            <a:r>
              <a:rPr lang="en-US" dirty="0"/>
              <a:t>Question?</a:t>
            </a:r>
            <a:endParaRPr dirty="0"/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603250" y="3595954"/>
            <a:ext cx="4014775" cy="7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solidFill>
                  <a:schemeClr val="lt1"/>
                </a:solidFill>
              </a:rPr>
              <a:t>프로젝트</a:t>
            </a:r>
            <a:r>
              <a:rPr lang="en-US" altLang="ko-KR" dirty="0">
                <a:solidFill>
                  <a:schemeClr val="lt1"/>
                </a:solidFill>
              </a:rPr>
              <a:t>_ </a:t>
            </a:r>
            <a:r>
              <a:rPr lang="ko-KR" altLang="en-US" dirty="0" err="1">
                <a:solidFill>
                  <a:schemeClr val="lt1"/>
                </a:solidFill>
                <a:latin typeface="Antic"/>
                <a:ea typeface="Antic"/>
                <a:cs typeface="Antic"/>
                <a:sym typeface="Antic"/>
              </a:rPr>
              <a:t>웹크롤링을</a:t>
            </a:r>
            <a:r>
              <a:rPr lang="ko-KR" altLang="en-US" dirty="0">
                <a:solidFill>
                  <a:schemeClr val="lt1"/>
                </a:solidFill>
                <a:latin typeface="Antic"/>
                <a:ea typeface="Antic"/>
                <a:cs typeface="Antic"/>
                <a:sym typeface="Antic"/>
              </a:rPr>
              <a:t> 활용하여 </a:t>
            </a:r>
            <a:r>
              <a:rPr lang="en-US" altLang="ko-KR" dirty="0">
                <a:solidFill>
                  <a:schemeClr val="lt1"/>
                </a:solidFill>
                <a:latin typeface="Antic"/>
                <a:ea typeface="Antic"/>
                <a:cs typeface="Antic"/>
                <a:sym typeface="Antic"/>
              </a:rPr>
              <a:t>CRUD </a:t>
            </a:r>
            <a:r>
              <a:rPr lang="ko-KR" altLang="en-US" dirty="0">
                <a:solidFill>
                  <a:schemeClr val="lt1"/>
                </a:solidFill>
                <a:latin typeface="Antic"/>
                <a:ea typeface="Antic"/>
                <a:cs typeface="Antic"/>
                <a:sym typeface="Antic"/>
              </a:rPr>
              <a:t>구현하기</a:t>
            </a:r>
            <a:endParaRPr dirty="0"/>
          </a:p>
        </p:txBody>
      </p:sp>
      <p:grpSp>
        <p:nvGrpSpPr>
          <p:cNvPr id="2" name="Google Shape;5189;p50">
            <a:extLst>
              <a:ext uri="{FF2B5EF4-FFF2-40B4-BE49-F238E27FC236}">
                <a16:creationId xmlns:a16="http://schemas.microsoft.com/office/drawing/2014/main" id="{F3F27246-2501-1988-7617-F0DA76949095}"/>
              </a:ext>
            </a:extLst>
          </p:cNvPr>
          <p:cNvGrpSpPr/>
          <p:nvPr/>
        </p:nvGrpSpPr>
        <p:grpSpPr>
          <a:xfrm>
            <a:off x="5171410" y="2571750"/>
            <a:ext cx="3205940" cy="2279650"/>
            <a:chOff x="3040984" y="3681059"/>
            <a:chExt cx="356164" cy="355815"/>
          </a:xfrm>
          <a:solidFill>
            <a:schemeClr val="bg2"/>
          </a:solidFill>
        </p:grpSpPr>
        <p:sp>
          <p:nvSpPr>
            <p:cNvPr id="3" name="Google Shape;5190;p50">
              <a:extLst>
                <a:ext uri="{FF2B5EF4-FFF2-40B4-BE49-F238E27FC236}">
                  <a16:creationId xmlns:a16="http://schemas.microsoft.com/office/drawing/2014/main" id="{8FF9056A-949F-B205-1DF7-59C629086F0F}"/>
                </a:ext>
              </a:extLst>
            </p:cNvPr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191;p50">
              <a:extLst>
                <a:ext uri="{FF2B5EF4-FFF2-40B4-BE49-F238E27FC236}">
                  <a16:creationId xmlns:a16="http://schemas.microsoft.com/office/drawing/2014/main" id="{8917E520-8139-64C6-28C1-A32EF758CAA0}"/>
                </a:ext>
              </a:extLst>
            </p:cNvPr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92;p50">
              <a:extLst>
                <a:ext uri="{FF2B5EF4-FFF2-40B4-BE49-F238E27FC236}">
                  <a16:creationId xmlns:a16="http://schemas.microsoft.com/office/drawing/2014/main" id="{5CDD4503-7540-B6E9-65F5-A3017DA6841B}"/>
                </a:ext>
              </a:extLst>
            </p:cNvPr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/>
        </p:nvSpPr>
        <p:spPr>
          <a:xfrm>
            <a:off x="1831" y="0"/>
            <a:ext cx="4692000" cy="5143500"/>
          </a:xfrm>
          <a:prstGeom prst="rect">
            <a:avLst/>
          </a:prstGeom>
          <a:solidFill>
            <a:srgbClr val="E9A2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773269" y="2644277"/>
            <a:ext cx="2842200" cy="7977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000" dirty="0">
                <a:solidFill>
                  <a:srgbClr val="F3F3F3"/>
                </a:solidFill>
              </a:rPr>
              <a:t>프로그램 구현</a:t>
            </a:r>
            <a:endParaRPr sz="2000" dirty="0">
              <a:solidFill>
                <a:srgbClr val="F3F3F3"/>
              </a:solidFill>
            </a:endParaRPr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2"/>
          </p:nvPr>
        </p:nvSpPr>
        <p:spPr>
          <a:xfrm>
            <a:off x="773269" y="1701514"/>
            <a:ext cx="2842200" cy="7977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000" dirty="0">
                <a:solidFill>
                  <a:srgbClr val="F3F3F3"/>
                </a:solidFill>
              </a:rPr>
              <a:t>주요 기능 및 설계</a:t>
            </a:r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3"/>
          </p:nvPr>
        </p:nvSpPr>
        <p:spPr>
          <a:xfrm>
            <a:off x="766652" y="758773"/>
            <a:ext cx="2842200" cy="7977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000" dirty="0">
                <a:solidFill>
                  <a:srgbClr val="F3F3F3"/>
                </a:solidFill>
              </a:rPr>
              <a:t>프로젝트 소개 </a:t>
            </a:r>
            <a:endParaRPr sz="2000" dirty="0">
              <a:solidFill>
                <a:srgbClr val="F3F3F3"/>
              </a:solidFill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4"/>
          </p:nvPr>
        </p:nvSpPr>
        <p:spPr>
          <a:xfrm>
            <a:off x="773277" y="3587025"/>
            <a:ext cx="2842200" cy="7977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000" dirty="0">
                <a:solidFill>
                  <a:srgbClr val="F3F3F3"/>
                </a:solidFill>
              </a:rPr>
              <a:t>마무리</a:t>
            </a:r>
            <a:endParaRPr sz="2000" dirty="0">
              <a:solidFill>
                <a:srgbClr val="F3F3F3"/>
              </a:solidFill>
            </a:endParaRPr>
          </a:p>
        </p:txBody>
      </p:sp>
      <p:grpSp>
        <p:nvGrpSpPr>
          <p:cNvPr id="151" name="Google Shape;151;p28"/>
          <p:cNvGrpSpPr/>
          <p:nvPr/>
        </p:nvGrpSpPr>
        <p:grpSpPr>
          <a:xfrm>
            <a:off x="3783717" y="1953237"/>
            <a:ext cx="364865" cy="324822"/>
            <a:chOff x="5765817" y="3227724"/>
            <a:chExt cx="364865" cy="324822"/>
          </a:xfrm>
        </p:grpSpPr>
        <p:sp>
          <p:nvSpPr>
            <p:cNvPr id="152" name="Google Shape;152;p28"/>
            <p:cNvSpPr/>
            <p:nvPr/>
          </p:nvSpPr>
          <p:spPr>
            <a:xfrm>
              <a:off x="5765817" y="3227724"/>
              <a:ext cx="364865" cy="324822"/>
            </a:xfrm>
            <a:custGeom>
              <a:avLst/>
              <a:gdLst/>
              <a:ahLst/>
              <a:cxnLst/>
              <a:rect l="l" t="t" r="r" b="b"/>
              <a:pathLst>
                <a:path w="11490" h="10229" extrusionOk="0">
                  <a:moveTo>
                    <a:pt x="8287" y="370"/>
                  </a:moveTo>
                  <a:cubicBezTo>
                    <a:pt x="9871" y="370"/>
                    <a:pt x="11157" y="1656"/>
                    <a:pt x="11157" y="3251"/>
                  </a:cubicBezTo>
                  <a:cubicBezTo>
                    <a:pt x="11133" y="4037"/>
                    <a:pt x="10847" y="4870"/>
                    <a:pt x="10299" y="5751"/>
                  </a:cubicBezTo>
                  <a:cubicBezTo>
                    <a:pt x="9847" y="6442"/>
                    <a:pt x="9216" y="7156"/>
                    <a:pt x="8418" y="7871"/>
                  </a:cubicBezTo>
                  <a:cubicBezTo>
                    <a:pt x="7263" y="8918"/>
                    <a:pt x="6084" y="9645"/>
                    <a:pt x="5763" y="9835"/>
                  </a:cubicBezTo>
                  <a:cubicBezTo>
                    <a:pt x="5430" y="9645"/>
                    <a:pt x="4251" y="8930"/>
                    <a:pt x="3096" y="7895"/>
                  </a:cubicBezTo>
                  <a:cubicBezTo>
                    <a:pt x="2310" y="7180"/>
                    <a:pt x="1667" y="6466"/>
                    <a:pt x="1215" y="5763"/>
                  </a:cubicBezTo>
                  <a:cubicBezTo>
                    <a:pt x="667" y="4894"/>
                    <a:pt x="381" y="4049"/>
                    <a:pt x="381" y="3251"/>
                  </a:cubicBezTo>
                  <a:cubicBezTo>
                    <a:pt x="381" y="1668"/>
                    <a:pt x="1667" y="370"/>
                    <a:pt x="3263" y="370"/>
                  </a:cubicBezTo>
                  <a:cubicBezTo>
                    <a:pt x="4191" y="370"/>
                    <a:pt x="5084" y="834"/>
                    <a:pt x="5620" y="1608"/>
                  </a:cubicBezTo>
                  <a:cubicBezTo>
                    <a:pt x="5656" y="1656"/>
                    <a:pt x="5715" y="1679"/>
                    <a:pt x="5775" y="1679"/>
                  </a:cubicBezTo>
                  <a:cubicBezTo>
                    <a:pt x="5834" y="1679"/>
                    <a:pt x="5894" y="1656"/>
                    <a:pt x="5918" y="1608"/>
                  </a:cubicBezTo>
                  <a:cubicBezTo>
                    <a:pt x="6454" y="834"/>
                    <a:pt x="7335" y="370"/>
                    <a:pt x="8287" y="370"/>
                  </a:cubicBezTo>
                  <a:close/>
                  <a:moveTo>
                    <a:pt x="3227" y="1"/>
                  </a:moveTo>
                  <a:cubicBezTo>
                    <a:pt x="1441" y="1"/>
                    <a:pt x="0" y="1441"/>
                    <a:pt x="0" y="3227"/>
                  </a:cubicBezTo>
                  <a:cubicBezTo>
                    <a:pt x="0" y="4108"/>
                    <a:pt x="298" y="5013"/>
                    <a:pt x="893" y="5942"/>
                  </a:cubicBezTo>
                  <a:cubicBezTo>
                    <a:pt x="1370" y="6668"/>
                    <a:pt x="2001" y="7418"/>
                    <a:pt x="2822" y="8145"/>
                  </a:cubicBezTo>
                  <a:cubicBezTo>
                    <a:pt x="4203" y="9383"/>
                    <a:pt x="5620" y="10181"/>
                    <a:pt x="5632" y="10192"/>
                  </a:cubicBezTo>
                  <a:cubicBezTo>
                    <a:pt x="5668" y="10216"/>
                    <a:pt x="5692" y="10228"/>
                    <a:pt x="5727" y="10228"/>
                  </a:cubicBezTo>
                  <a:cubicBezTo>
                    <a:pt x="5751" y="10228"/>
                    <a:pt x="5787" y="10216"/>
                    <a:pt x="5811" y="10192"/>
                  </a:cubicBezTo>
                  <a:cubicBezTo>
                    <a:pt x="5834" y="10181"/>
                    <a:pt x="7239" y="9395"/>
                    <a:pt x="8632" y="8145"/>
                  </a:cubicBezTo>
                  <a:cubicBezTo>
                    <a:pt x="9442" y="7418"/>
                    <a:pt x="10097" y="6668"/>
                    <a:pt x="10561" y="5942"/>
                  </a:cubicBezTo>
                  <a:cubicBezTo>
                    <a:pt x="11157" y="5013"/>
                    <a:pt x="11454" y="4108"/>
                    <a:pt x="11454" y="3227"/>
                  </a:cubicBezTo>
                  <a:cubicBezTo>
                    <a:pt x="11490" y="1441"/>
                    <a:pt x="10049" y="1"/>
                    <a:pt x="8263" y="1"/>
                  </a:cubicBezTo>
                  <a:cubicBezTo>
                    <a:pt x="7275" y="1"/>
                    <a:pt x="6358" y="453"/>
                    <a:pt x="5739" y="1203"/>
                  </a:cubicBezTo>
                  <a:cubicBezTo>
                    <a:pt x="5132" y="453"/>
                    <a:pt x="4203" y="1"/>
                    <a:pt x="32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6022144" y="3250429"/>
              <a:ext cx="85484" cy="84341"/>
            </a:xfrm>
            <a:custGeom>
              <a:avLst/>
              <a:gdLst/>
              <a:ahLst/>
              <a:cxnLst/>
              <a:rect l="l" t="t" r="r" b="b"/>
              <a:pathLst>
                <a:path w="2692" h="2656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91" y="357"/>
                  </a:cubicBezTo>
                  <a:cubicBezTo>
                    <a:pt x="1346" y="357"/>
                    <a:pt x="2311" y="1310"/>
                    <a:pt x="2334" y="2477"/>
                  </a:cubicBezTo>
                  <a:cubicBezTo>
                    <a:pt x="2334" y="2572"/>
                    <a:pt x="2406" y="2655"/>
                    <a:pt x="2513" y="2655"/>
                  </a:cubicBezTo>
                  <a:cubicBezTo>
                    <a:pt x="2608" y="2655"/>
                    <a:pt x="2692" y="2560"/>
                    <a:pt x="2692" y="2477"/>
                  </a:cubicBezTo>
                  <a:cubicBezTo>
                    <a:pt x="2668" y="1107"/>
                    <a:pt x="1561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862987" y="3250429"/>
              <a:ext cx="73386" cy="43504"/>
            </a:xfrm>
            <a:custGeom>
              <a:avLst/>
              <a:gdLst/>
              <a:ahLst/>
              <a:cxnLst/>
              <a:rect l="l" t="t" r="r" b="b"/>
              <a:pathLst>
                <a:path w="2311" h="137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cubicBezTo>
                    <a:pt x="881" y="357"/>
                    <a:pt x="1548" y="703"/>
                    <a:pt x="1953" y="1298"/>
                  </a:cubicBezTo>
                  <a:cubicBezTo>
                    <a:pt x="1989" y="1334"/>
                    <a:pt x="2036" y="1369"/>
                    <a:pt x="2108" y="1369"/>
                  </a:cubicBezTo>
                  <a:cubicBezTo>
                    <a:pt x="2131" y="1369"/>
                    <a:pt x="2179" y="1357"/>
                    <a:pt x="2203" y="1334"/>
                  </a:cubicBezTo>
                  <a:cubicBezTo>
                    <a:pt x="2286" y="1286"/>
                    <a:pt x="2310" y="1179"/>
                    <a:pt x="2251" y="1084"/>
                  </a:cubicBezTo>
                  <a:cubicBezTo>
                    <a:pt x="1786" y="405"/>
                    <a:pt x="1012" y="0"/>
                    <a:pt x="1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28"/>
          <p:cNvGrpSpPr/>
          <p:nvPr/>
        </p:nvGrpSpPr>
        <p:grpSpPr>
          <a:xfrm>
            <a:off x="3783139" y="983288"/>
            <a:ext cx="366008" cy="348670"/>
            <a:chOff x="3043239" y="3215626"/>
            <a:chExt cx="366008" cy="348670"/>
          </a:xfrm>
        </p:grpSpPr>
        <p:sp>
          <p:nvSpPr>
            <p:cNvPr id="156" name="Google Shape;156;p28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8"/>
          <p:cNvGrpSpPr/>
          <p:nvPr/>
        </p:nvGrpSpPr>
        <p:grpSpPr>
          <a:xfrm>
            <a:off x="3788056" y="2899359"/>
            <a:ext cx="356196" cy="265631"/>
            <a:chOff x="5216456" y="3725484"/>
            <a:chExt cx="356196" cy="265631"/>
          </a:xfrm>
        </p:grpSpPr>
        <p:sp>
          <p:nvSpPr>
            <p:cNvPr id="159" name="Google Shape;159;p28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8"/>
          <p:cNvGrpSpPr/>
          <p:nvPr/>
        </p:nvGrpSpPr>
        <p:grpSpPr>
          <a:xfrm>
            <a:off x="3794113" y="3801551"/>
            <a:ext cx="344065" cy="368644"/>
            <a:chOff x="4149138" y="4121151"/>
            <a:chExt cx="344065" cy="368644"/>
          </a:xfrm>
        </p:grpSpPr>
        <p:sp>
          <p:nvSpPr>
            <p:cNvPr id="162" name="Google Shape;162;p28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8"/>
          <p:cNvSpPr txBox="1">
            <a:spLocks noGrp="1"/>
          </p:cNvSpPr>
          <p:nvPr>
            <p:ph type="ctrTitle"/>
          </p:nvPr>
        </p:nvSpPr>
        <p:spPr>
          <a:xfrm>
            <a:off x="5180175" y="1758025"/>
            <a:ext cx="3195000" cy="11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 차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subTitle" idx="1"/>
          </p:nvPr>
        </p:nvSpPr>
        <p:spPr>
          <a:xfrm>
            <a:off x="4838700" y="1384300"/>
            <a:ext cx="3536125" cy="17943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5400" dirty="0"/>
              <a:t>	Thank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5400" dirty="0"/>
              <a:t> you</a:t>
            </a:r>
            <a:endParaRPr sz="5400"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ctrTitle"/>
          </p:nvPr>
        </p:nvSpPr>
        <p:spPr>
          <a:xfrm>
            <a:off x="6040377" y="3474025"/>
            <a:ext cx="23343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 3</a:t>
            </a:r>
            <a:r>
              <a:rPr lang="ko-KR" altLang="en-US" dirty="0"/>
              <a:t>조 일동</a:t>
            </a:r>
            <a:endParaRPr dirty="0"/>
          </a:p>
        </p:txBody>
      </p:sp>
      <p:sp>
        <p:nvSpPr>
          <p:cNvPr id="181" name="Google Shape;181;p29"/>
          <p:cNvSpPr txBox="1">
            <a:spLocks noGrp="1"/>
          </p:cNvSpPr>
          <p:nvPr>
            <p:ph type="ctrTitle"/>
          </p:nvPr>
        </p:nvSpPr>
        <p:spPr>
          <a:xfrm>
            <a:off x="6040375" y="862525"/>
            <a:ext cx="23343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”</a:t>
            </a:r>
            <a:endParaRPr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ctrTitle"/>
          </p:nvPr>
        </p:nvSpPr>
        <p:spPr>
          <a:xfrm>
            <a:off x="5267332" y="645900"/>
            <a:ext cx="3195000" cy="21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/>
              <a:t>주제 선정 </a:t>
            </a:r>
            <a:endParaRPr sz="5400" dirty="0"/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t="9501" b="9501"/>
          <a:stretch/>
        </p:blipFill>
        <p:spPr>
          <a:xfrm>
            <a:off x="766650" y="862525"/>
            <a:ext cx="3522662" cy="42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1;p26">
            <a:extLst>
              <a:ext uri="{FF2B5EF4-FFF2-40B4-BE49-F238E27FC236}">
                <a16:creationId xmlns:a16="http://schemas.microsoft.com/office/drawing/2014/main" id="{E196F8F8-2427-E045-E228-99ED981F5593}"/>
              </a:ext>
            </a:extLst>
          </p:cNvPr>
          <p:cNvSpPr txBox="1">
            <a:spLocks/>
          </p:cNvSpPr>
          <p:nvPr/>
        </p:nvSpPr>
        <p:spPr>
          <a:xfrm>
            <a:off x="718801" y="1297979"/>
            <a:ext cx="3195000" cy="199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 b="0" i="0" u="none" strike="noStrike" cap="none">
                <a:solidFill>
                  <a:srgbClr val="29293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4800" dirty="0"/>
              <a:t>MUSINSA</a:t>
            </a:r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7661C17-0DA3-EB38-6A6D-2B7C8A6B9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371" y="3146400"/>
            <a:ext cx="3315829" cy="1351200"/>
          </a:xfrm>
        </p:spPr>
        <p:txBody>
          <a:bodyPr/>
          <a:lstStyle/>
          <a:p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팀원들의 공통의 관심 </a:t>
            </a:r>
            <a:r>
              <a:rPr lang="en-US" altLang="ko-KR" dirty="0">
                <a:latin typeface="Abadi" panose="020B0604020104020204" pitchFamily="34" charset="0"/>
                <a:cs typeface="Aharoni" panose="02010803020104030203" pitchFamily="2" charset="-79"/>
              </a:rPr>
              <a:t>‘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패션</a:t>
            </a:r>
            <a:r>
              <a:rPr lang="en-US" altLang="ko-KR" dirty="0">
                <a:latin typeface="Abadi" panose="020B0604020104020204" pitchFamily="34" charset="0"/>
                <a:cs typeface="Aharoni" panose="02010803020104030203" pitchFamily="2" charset="-79"/>
              </a:rPr>
              <a:t>’</a:t>
            </a:r>
          </a:p>
          <a:p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가장 유명한 온라인 쇼핑몰</a:t>
            </a:r>
            <a:endParaRPr lang="en-US" altLang="ko-K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ko-KR" dirty="0">
                <a:latin typeface="+mn-lt"/>
                <a:cs typeface="Aharoni" panose="02010803020104030203" pitchFamily="2" charset="-79"/>
              </a:rPr>
              <a:t>‘</a:t>
            </a:r>
            <a:r>
              <a:rPr lang="ko-KR" alt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무신사</a:t>
            </a:r>
            <a:r>
              <a:rPr lang="en-US" altLang="ko-KR" dirty="0">
                <a:latin typeface="Abadi" panose="020B0604020104020204" pitchFamily="34" charset="0"/>
                <a:cs typeface="Aharoni" panose="02010803020104030203" pitchFamily="2" charset="-79"/>
              </a:rPr>
              <a:t>’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를 만들어보자</a:t>
            </a:r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Google Shape;125;p25">
            <a:extLst>
              <a:ext uri="{FF2B5EF4-FFF2-40B4-BE49-F238E27FC236}">
                <a16:creationId xmlns:a16="http://schemas.microsoft.com/office/drawing/2014/main" id="{B3C68E01-1029-0DD5-F176-E7B97E91B611}"/>
              </a:ext>
            </a:extLst>
          </p:cNvPr>
          <p:cNvSpPr txBox="1">
            <a:spLocks/>
          </p:cNvSpPr>
          <p:nvPr/>
        </p:nvSpPr>
        <p:spPr>
          <a:xfrm>
            <a:off x="5134075" y="513517"/>
            <a:ext cx="3240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 b="0" i="0" u="none" strike="noStrike" cap="none">
                <a:solidFill>
                  <a:srgbClr val="29293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altLang="ko-KR" sz="1800" dirty="0"/>
              <a:t>1. </a:t>
            </a:r>
            <a:r>
              <a:rPr lang="ko-KR" altLang="en-US" sz="1800" b="1" dirty="0">
                <a:latin typeface="Abadi" panose="020B0604020104020204" pitchFamily="34" charset="0"/>
              </a:rPr>
              <a:t>프로젝트 소개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ctrTitle"/>
          </p:nvPr>
        </p:nvSpPr>
        <p:spPr>
          <a:xfrm>
            <a:off x="772700" y="682775"/>
            <a:ext cx="4416300" cy="22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/>
              <a:t>역할 분담</a:t>
            </a:r>
            <a:endParaRPr sz="6000" dirty="0"/>
          </a:p>
        </p:txBody>
      </p:sp>
      <p:sp>
        <p:nvSpPr>
          <p:cNvPr id="343" name="Google Shape;343;p35"/>
          <p:cNvSpPr txBox="1"/>
          <p:nvPr/>
        </p:nvSpPr>
        <p:spPr>
          <a:xfrm>
            <a:off x="4248093" y="962436"/>
            <a:ext cx="4599400" cy="38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 err="1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크롤링</a:t>
            </a:r>
            <a:r>
              <a:rPr lang="ko-KR" altLang="en-US" sz="1600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 및 데이터베이스 구축</a:t>
            </a:r>
            <a:r>
              <a:rPr lang="en-US" altLang="ko-KR" sz="1600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 ----- </a:t>
            </a:r>
            <a:r>
              <a:rPr lang="ko-KR" altLang="en-US" sz="1200" b="1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정재환</a:t>
            </a:r>
            <a:endParaRPr lang="en-US" altLang="ko-KR" sz="1200" b="1" dirty="0">
              <a:solidFill>
                <a:srgbClr val="292938"/>
              </a:solidFill>
              <a:latin typeface="Antic"/>
              <a:ea typeface="Antic"/>
              <a:cs typeface="Antic"/>
              <a:sym typeface="Ant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sz="1200" dirty="0">
              <a:solidFill>
                <a:srgbClr val="292938"/>
              </a:solidFill>
              <a:latin typeface="Antic"/>
              <a:ea typeface="Antic"/>
              <a:cs typeface="Antic"/>
              <a:sym typeface="Ant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제품 등록 및 삭제</a:t>
            </a:r>
            <a:r>
              <a:rPr lang="en-US" altLang="ko-KR" sz="1600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  ------------- </a:t>
            </a:r>
            <a:r>
              <a:rPr lang="ko-KR" altLang="en-US" sz="1200" b="1" dirty="0" err="1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이예찬</a:t>
            </a:r>
            <a:endParaRPr lang="en-US" altLang="ko-KR" sz="1200" b="1" dirty="0">
              <a:solidFill>
                <a:srgbClr val="292938"/>
              </a:solidFill>
              <a:latin typeface="Antic"/>
              <a:ea typeface="Antic"/>
              <a:cs typeface="Antic"/>
              <a:sym typeface="Ant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sz="1200" dirty="0">
              <a:solidFill>
                <a:srgbClr val="292938"/>
              </a:solidFill>
              <a:latin typeface="Antic"/>
              <a:ea typeface="Antic"/>
              <a:cs typeface="Antic"/>
              <a:sym typeface="Ant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카테고리 조회</a:t>
            </a:r>
            <a:r>
              <a:rPr lang="en-US" altLang="ko-KR" sz="1600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 ---------------- </a:t>
            </a:r>
            <a:r>
              <a:rPr lang="ko-KR" altLang="en-US" sz="1200" b="1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이은혜</a:t>
            </a:r>
            <a:endParaRPr lang="en-US" altLang="ko-KR" sz="1200" b="1" dirty="0">
              <a:solidFill>
                <a:srgbClr val="292938"/>
              </a:solidFill>
              <a:latin typeface="Antic"/>
              <a:ea typeface="Antic"/>
              <a:cs typeface="Antic"/>
              <a:sym typeface="Ant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sz="1200" dirty="0">
              <a:solidFill>
                <a:srgbClr val="292938"/>
              </a:solidFill>
              <a:latin typeface="Antic"/>
              <a:ea typeface="Antic"/>
              <a:cs typeface="Antic"/>
              <a:sym typeface="Ant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제품 입출고 및 검색</a:t>
            </a:r>
            <a:r>
              <a:rPr lang="en-US" altLang="ko-KR" sz="1600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  ----------- </a:t>
            </a:r>
            <a:r>
              <a:rPr lang="ko-KR" altLang="en-US" sz="1200" b="1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김윤아</a:t>
            </a:r>
            <a:endParaRPr lang="en-US" altLang="ko-KR" sz="1200" b="1" dirty="0">
              <a:solidFill>
                <a:srgbClr val="292938"/>
              </a:solidFill>
              <a:latin typeface="Antic"/>
              <a:ea typeface="Antic"/>
              <a:cs typeface="Antic"/>
              <a:sym typeface="Ant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dirty="0">
              <a:solidFill>
                <a:srgbClr val="292938"/>
              </a:solidFill>
              <a:latin typeface="Antic"/>
              <a:ea typeface="Antic"/>
              <a:cs typeface="Antic"/>
              <a:sym typeface="Ant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메인 설계 </a:t>
            </a:r>
            <a:r>
              <a:rPr lang="en-US" altLang="ko-KR" sz="1600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--------------- </a:t>
            </a:r>
            <a:r>
              <a:rPr lang="ko-KR" altLang="en-US" sz="1200" b="1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이상호</a:t>
            </a:r>
            <a:r>
              <a:rPr lang="en-US" altLang="ko-KR" sz="1200" b="1" dirty="0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, </a:t>
            </a:r>
            <a:r>
              <a:rPr lang="ko-KR" altLang="en-US" sz="1200" b="1" dirty="0" err="1">
                <a:solidFill>
                  <a:srgbClr val="292938"/>
                </a:solidFill>
                <a:latin typeface="Antic"/>
                <a:ea typeface="Antic"/>
                <a:cs typeface="Antic"/>
                <a:sym typeface="Antic"/>
              </a:rPr>
              <a:t>박선화</a:t>
            </a:r>
            <a:endParaRPr sz="1200" b="1" dirty="0">
              <a:solidFill>
                <a:srgbClr val="292938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2" name="Google Shape;125;p25">
            <a:extLst>
              <a:ext uri="{FF2B5EF4-FFF2-40B4-BE49-F238E27FC236}">
                <a16:creationId xmlns:a16="http://schemas.microsoft.com/office/drawing/2014/main" id="{F4D42C78-3A42-9FE9-3A73-93E47D50FF18}"/>
              </a:ext>
            </a:extLst>
          </p:cNvPr>
          <p:cNvSpPr txBox="1">
            <a:spLocks/>
          </p:cNvSpPr>
          <p:nvPr/>
        </p:nvSpPr>
        <p:spPr>
          <a:xfrm>
            <a:off x="5134075" y="513517"/>
            <a:ext cx="3240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 b="0" i="0" u="none" strike="noStrike" cap="none">
                <a:solidFill>
                  <a:srgbClr val="29293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altLang="ko-KR" sz="1800" dirty="0"/>
              <a:t>1. </a:t>
            </a:r>
            <a:r>
              <a:rPr lang="ko-KR" altLang="en-US" sz="1800" b="1" dirty="0">
                <a:latin typeface="Abadi" panose="020B0604020104020204" pitchFamily="34" charset="0"/>
              </a:rPr>
              <a:t>프로젝트 소개</a:t>
            </a:r>
          </a:p>
        </p:txBody>
      </p:sp>
      <p:grpSp>
        <p:nvGrpSpPr>
          <p:cNvPr id="34" name="Google Shape;6199;p52">
            <a:extLst>
              <a:ext uri="{FF2B5EF4-FFF2-40B4-BE49-F238E27FC236}">
                <a16:creationId xmlns:a16="http://schemas.microsoft.com/office/drawing/2014/main" id="{3976E6C5-FF2D-F98B-6422-B5B6057DCD3C}"/>
              </a:ext>
            </a:extLst>
          </p:cNvPr>
          <p:cNvGrpSpPr/>
          <p:nvPr/>
        </p:nvGrpSpPr>
        <p:grpSpPr>
          <a:xfrm>
            <a:off x="1105474" y="1286808"/>
            <a:ext cx="2761676" cy="2618442"/>
            <a:chOff x="7976174" y="2925108"/>
            <a:chExt cx="334666" cy="334634"/>
          </a:xfrm>
          <a:solidFill>
            <a:schemeClr val="accent2">
              <a:alpha val="26000"/>
            </a:schemeClr>
          </a:solidFill>
          <a:effectLst>
            <a:reflection endPos="65000" dist="50800" dir="5400000" sy="-100000" algn="bl" rotWithShape="0"/>
          </a:effectLst>
        </p:grpSpPr>
        <p:sp>
          <p:nvSpPr>
            <p:cNvPr id="35" name="Google Shape;6200;p52">
              <a:extLst>
                <a:ext uri="{FF2B5EF4-FFF2-40B4-BE49-F238E27FC236}">
                  <a16:creationId xmlns:a16="http://schemas.microsoft.com/office/drawing/2014/main" id="{714631DE-5931-3C82-A42C-ECC2124B3DDE}"/>
                </a:ext>
              </a:extLst>
            </p:cNvPr>
            <p:cNvSpPr/>
            <p:nvPr/>
          </p:nvSpPr>
          <p:spPr>
            <a:xfrm>
              <a:off x="8003100" y="3064545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201;p52">
              <a:extLst>
                <a:ext uri="{FF2B5EF4-FFF2-40B4-BE49-F238E27FC236}">
                  <a16:creationId xmlns:a16="http://schemas.microsoft.com/office/drawing/2014/main" id="{7E31D162-7E5D-5F70-362E-15E27F2B222C}"/>
                </a:ext>
              </a:extLst>
            </p:cNvPr>
            <p:cNvSpPr/>
            <p:nvPr/>
          </p:nvSpPr>
          <p:spPr>
            <a:xfrm>
              <a:off x="8003100" y="3046371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02;p52">
              <a:extLst>
                <a:ext uri="{FF2B5EF4-FFF2-40B4-BE49-F238E27FC236}">
                  <a16:creationId xmlns:a16="http://schemas.microsoft.com/office/drawing/2014/main" id="{CD1FC385-EA9B-FD3D-AD3B-F640D39D7A40}"/>
                </a:ext>
              </a:extLst>
            </p:cNvPr>
            <p:cNvSpPr/>
            <p:nvPr/>
          </p:nvSpPr>
          <p:spPr>
            <a:xfrm>
              <a:off x="8272519" y="3105093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03;p52">
              <a:extLst>
                <a:ext uri="{FF2B5EF4-FFF2-40B4-BE49-F238E27FC236}">
                  <a16:creationId xmlns:a16="http://schemas.microsoft.com/office/drawing/2014/main" id="{C80BB3C5-968E-0276-84C3-B8B2D2D62FD8}"/>
                </a:ext>
              </a:extLst>
            </p:cNvPr>
            <p:cNvSpPr/>
            <p:nvPr/>
          </p:nvSpPr>
          <p:spPr>
            <a:xfrm>
              <a:off x="8272519" y="3123266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04;p52">
              <a:extLst>
                <a:ext uri="{FF2B5EF4-FFF2-40B4-BE49-F238E27FC236}">
                  <a16:creationId xmlns:a16="http://schemas.microsoft.com/office/drawing/2014/main" id="{DF0F1700-6E28-0DE2-1AED-AA18834B5889}"/>
                </a:ext>
              </a:extLst>
            </p:cNvPr>
            <p:cNvSpPr/>
            <p:nvPr/>
          </p:nvSpPr>
          <p:spPr>
            <a:xfrm>
              <a:off x="7976174" y="2925108"/>
              <a:ext cx="334666" cy="334634"/>
            </a:xfrm>
            <a:custGeom>
              <a:avLst/>
              <a:gdLst/>
              <a:ahLst/>
              <a:cxnLst/>
              <a:rect l="l" t="t" r="r" b="b"/>
              <a:pathLst>
                <a:path w="10515" h="10514" extrusionOk="0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05;p52">
              <a:extLst>
                <a:ext uri="{FF2B5EF4-FFF2-40B4-BE49-F238E27FC236}">
                  <a16:creationId xmlns:a16="http://schemas.microsoft.com/office/drawing/2014/main" id="{BA447EBF-6A56-D645-4216-1BB3E56EB83F}"/>
                </a:ext>
              </a:extLst>
            </p:cNvPr>
            <p:cNvSpPr/>
            <p:nvPr/>
          </p:nvSpPr>
          <p:spPr>
            <a:xfrm>
              <a:off x="8116024" y="3221804"/>
              <a:ext cx="14036" cy="10280"/>
            </a:xfrm>
            <a:custGeom>
              <a:avLst/>
              <a:gdLst/>
              <a:ahLst/>
              <a:cxnLst/>
              <a:rect l="l" t="t" r="r" b="b"/>
              <a:pathLst>
                <a:path w="44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06;p52">
              <a:extLst>
                <a:ext uri="{FF2B5EF4-FFF2-40B4-BE49-F238E27FC236}">
                  <a16:creationId xmlns:a16="http://schemas.microsoft.com/office/drawing/2014/main" id="{BD52C0F6-B0E9-E5AC-FEC2-8CD3842D6A3C}"/>
                </a:ext>
              </a:extLst>
            </p:cNvPr>
            <p:cNvSpPr/>
            <p:nvPr/>
          </p:nvSpPr>
          <p:spPr>
            <a:xfrm>
              <a:off x="8097818" y="3221804"/>
              <a:ext cx="14068" cy="10280"/>
            </a:xfrm>
            <a:custGeom>
              <a:avLst/>
              <a:gdLst/>
              <a:ahLst/>
              <a:cxnLst/>
              <a:rect l="l" t="t" r="r" b="b"/>
              <a:pathLst>
                <a:path w="442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07;p52">
              <a:extLst>
                <a:ext uri="{FF2B5EF4-FFF2-40B4-BE49-F238E27FC236}">
                  <a16:creationId xmlns:a16="http://schemas.microsoft.com/office/drawing/2014/main" id="{43F68F5B-11CC-F024-8E1F-DF8A3D5C158C}"/>
                </a:ext>
              </a:extLst>
            </p:cNvPr>
            <p:cNvSpPr/>
            <p:nvPr/>
          </p:nvSpPr>
          <p:spPr>
            <a:xfrm>
              <a:off x="8156190" y="2951621"/>
              <a:ext cx="14036" cy="10630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208;p52">
              <a:extLst>
                <a:ext uri="{FF2B5EF4-FFF2-40B4-BE49-F238E27FC236}">
                  <a16:creationId xmlns:a16="http://schemas.microsoft.com/office/drawing/2014/main" id="{5199612E-1704-2A0F-BB84-0691C0D4E14C}"/>
                </a:ext>
              </a:extLst>
            </p:cNvPr>
            <p:cNvSpPr/>
            <p:nvPr/>
          </p:nvSpPr>
          <p:spPr>
            <a:xfrm>
              <a:off x="8173982" y="2952385"/>
              <a:ext cx="14450" cy="10248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6858;p53">
            <a:extLst>
              <a:ext uri="{FF2B5EF4-FFF2-40B4-BE49-F238E27FC236}">
                <a16:creationId xmlns:a16="http://schemas.microsoft.com/office/drawing/2014/main" id="{B12A76A9-F8B7-F9AA-4649-7F19A8E2B1EA}"/>
              </a:ext>
            </a:extLst>
          </p:cNvPr>
          <p:cNvGrpSpPr/>
          <p:nvPr/>
        </p:nvGrpSpPr>
        <p:grpSpPr>
          <a:xfrm>
            <a:off x="9420500" y="2427256"/>
            <a:ext cx="249766" cy="346643"/>
            <a:chOff x="4899999" y="2882095"/>
            <a:chExt cx="271244" cy="346801"/>
          </a:xfrm>
        </p:grpSpPr>
        <p:sp>
          <p:nvSpPr>
            <p:cNvPr id="357" name="Google Shape;6859;p53">
              <a:extLst>
                <a:ext uri="{FF2B5EF4-FFF2-40B4-BE49-F238E27FC236}">
                  <a16:creationId xmlns:a16="http://schemas.microsoft.com/office/drawing/2014/main" id="{52945834-CD87-FDE1-3B75-F1551F513A3A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6860;p53">
              <a:extLst>
                <a:ext uri="{FF2B5EF4-FFF2-40B4-BE49-F238E27FC236}">
                  <a16:creationId xmlns:a16="http://schemas.microsoft.com/office/drawing/2014/main" id="{D5C396BC-F9F1-69FB-BFE5-E0EA36304300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6861;p53">
              <a:extLst>
                <a:ext uri="{FF2B5EF4-FFF2-40B4-BE49-F238E27FC236}">
                  <a16:creationId xmlns:a16="http://schemas.microsoft.com/office/drawing/2014/main" id="{D082B1B7-8EC5-3647-C0B3-26686470D19D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6862;p53">
              <a:extLst>
                <a:ext uri="{FF2B5EF4-FFF2-40B4-BE49-F238E27FC236}">
                  <a16:creationId xmlns:a16="http://schemas.microsoft.com/office/drawing/2014/main" id="{D9A7706B-E920-F07E-66DE-13825DC1D515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6863;p53">
              <a:extLst>
                <a:ext uri="{FF2B5EF4-FFF2-40B4-BE49-F238E27FC236}">
                  <a16:creationId xmlns:a16="http://schemas.microsoft.com/office/drawing/2014/main" id="{D5F3A2B5-A287-C2A1-7D52-93963D730AEE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6864;p53">
              <a:extLst>
                <a:ext uri="{FF2B5EF4-FFF2-40B4-BE49-F238E27FC236}">
                  <a16:creationId xmlns:a16="http://schemas.microsoft.com/office/drawing/2014/main" id="{B43FB917-3CFC-A57E-B281-F662E004E968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6865;p53">
              <a:extLst>
                <a:ext uri="{FF2B5EF4-FFF2-40B4-BE49-F238E27FC236}">
                  <a16:creationId xmlns:a16="http://schemas.microsoft.com/office/drawing/2014/main" id="{C0C0457F-F84F-8436-0AD8-1AE28F286295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6866;p53">
              <a:extLst>
                <a:ext uri="{FF2B5EF4-FFF2-40B4-BE49-F238E27FC236}">
                  <a16:creationId xmlns:a16="http://schemas.microsoft.com/office/drawing/2014/main" id="{0F02095D-AA7C-CE79-B0AB-0E2C9A5A866E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6867;p53">
              <a:extLst>
                <a:ext uri="{FF2B5EF4-FFF2-40B4-BE49-F238E27FC236}">
                  <a16:creationId xmlns:a16="http://schemas.microsoft.com/office/drawing/2014/main" id="{F4B03DC2-E997-44F5-A8E5-206B00A2F7C5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6868;p53">
              <a:extLst>
                <a:ext uri="{FF2B5EF4-FFF2-40B4-BE49-F238E27FC236}">
                  <a16:creationId xmlns:a16="http://schemas.microsoft.com/office/drawing/2014/main" id="{5B33695A-433C-CAAC-BE05-7B773D421E66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6889;p53">
            <a:extLst>
              <a:ext uri="{FF2B5EF4-FFF2-40B4-BE49-F238E27FC236}">
                <a16:creationId xmlns:a16="http://schemas.microsoft.com/office/drawing/2014/main" id="{FF80ED5A-F7AF-1C1C-4ED5-D2CA70595BB0}"/>
              </a:ext>
            </a:extLst>
          </p:cNvPr>
          <p:cNvGrpSpPr/>
          <p:nvPr/>
        </p:nvGrpSpPr>
        <p:grpSpPr>
          <a:xfrm>
            <a:off x="9441154" y="2964848"/>
            <a:ext cx="249766" cy="346643"/>
            <a:chOff x="5355653" y="2881493"/>
            <a:chExt cx="262184" cy="346643"/>
          </a:xfrm>
        </p:grpSpPr>
        <p:sp>
          <p:nvSpPr>
            <p:cNvPr id="368" name="Google Shape;6890;p53">
              <a:extLst>
                <a:ext uri="{FF2B5EF4-FFF2-40B4-BE49-F238E27FC236}">
                  <a16:creationId xmlns:a16="http://schemas.microsoft.com/office/drawing/2014/main" id="{C51A9751-EA6D-518A-577D-60725B4E8FAB}"/>
                </a:ext>
              </a:extLst>
            </p:cNvPr>
            <p:cNvSpPr/>
            <p:nvPr/>
          </p:nvSpPr>
          <p:spPr>
            <a:xfrm>
              <a:off x="5465044" y="3060359"/>
              <a:ext cx="43402" cy="15777"/>
            </a:xfrm>
            <a:custGeom>
              <a:avLst/>
              <a:gdLst/>
              <a:ahLst/>
              <a:cxnLst/>
              <a:rect l="l" t="t" r="r" b="b"/>
              <a:pathLst>
                <a:path w="1370" h="498" extrusionOk="0">
                  <a:moveTo>
                    <a:pt x="167" y="1"/>
                  </a:moveTo>
                  <a:cubicBezTo>
                    <a:pt x="128" y="1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cubicBezTo>
                    <a:pt x="191" y="402"/>
                    <a:pt x="429" y="498"/>
                    <a:pt x="679" y="498"/>
                  </a:cubicBezTo>
                  <a:cubicBezTo>
                    <a:pt x="941" y="498"/>
                    <a:pt x="1167" y="414"/>
                    <a:pt x="1310" y="271"/>
                  </a:cubicBezTo>
                  <a:cubicBezTo>
                    <a:pt x="1370" y="212"/>
                    <a:pt x="1370" y="117"/>
                    <a:pt x="1310" y="45"/>
                  </a:cubicBezTo>
                  <a:cubicBezTo>
                    <a:pt x="1280" y="15"/>
                    <a:pt x="1239" y="1"/>
                    <a:pt x="1197" y="1"/>
                  </a:cubicBezTo>
                  <a:cubicBezTo>
                    <a:pt x="1155" y="1"/>
                    <a:pt x="1114" y="15"/>
                    <a:pt x="1084" y="45"/>
                  </a:cubicBezTo>
                  <a:cubicBezTo>
                    <a:pt x="1024" y="105"/>
                    <a:pt x="893" y="164"/>
                    <a:pt x="679" y="164"/>
                  </a:cubicBezTo>
                  <a:cubicBezTo>
                    <a:pt x="477" y="164"/>
                    <a:pt x="346" y="93"/>
                    <a:pt x="274" y="45"/>
                  </a:cubicBezTo>
                  <a:cubicBezTo>
                    <a:pt x="244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6891;p53">
              <a:extLst>
                <a:ext uri="{FF2B5EF4-FFF2-40B4-BE49-F238E27FC236}">
                  <a16:creationId xmlns:a16="http://schemas.microsoft.com/office/drawing/2014/main" id="{D73D22A6-C96B-493D-819F-5AD0B9849149}"/>
                </a:ext>
              </a:extLst>
            </p:cNvPr>
            <p:cNvSpPr/>
            <p:nvPr/>
          </p:nvSpPr>
          <p:spPr>
            <a:xfrm>
              <a:off x="5448823" y="302256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84" y="500"/>
                    <a:pt x="167" y="500"/>
                  </a:cubicBezTo>
                  <a:cubicBezTo>
                    <a:pt x="262" y="500"/>
                    <a:pt x="334" y="417"/>
                    <a:pt x="334" y="333"/>
                  </a:cubicBezTo>
                  <a:lnTo>
                    <a:pt x="334" y="167"/>
                  </a:lnTo>
                  <a:cubicBezTo>
                    <a:pt x="334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6892;p53">
              <a:extLst>
                <a:ext uri="{FF2B5EF4-FFF2-40B4-BE49-F238E27FC236}">
                  <a16:creationId xmlns:a16="http://schemas.microsoft.com/office/drawing/2014/main" id="{F7AFE21E-17D2-3542-E103-E3236C9828DF}"/>
                </a:ext>
              </a:extLst>
            </p:cNvPr>
            <p:cNvSpPr/>
            <p:nvPr/>
          </p:nvSpPr>
          <p:spPr>
            <a:xfrm>
              <a:off x="5514084" y="3022564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72" y="500"/>
                    <a:pt x="167" y="500"/>
                  </a:cubicBezTo>
                  <a:cubicBezTo>
                    <a:pt x="250" y="500"/>
                    <a:pt x="322" y="417"/>
                    <a:pt x="322" y="333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893;p53">
              <a:extLst>
                <a:ext uri="{FF2B5EF4-FFF2-40B4-BE49-F238E27FC236}">
                  <a16:creationId xmlns:a16="http://schemas.microsoft.com/office/drawing/2014/main" id="{F630653B-A2F8-9BF0-7E85-6B292A6217D1}"/>
                </a:ext>
              </a:extLst>
            </p:cNvPr>
            <p:cNvSpPr/>
            <p:nvPr/>
          </p:nvSpPr>
          <p:spPr>
            <a:xfrm>
              <a:off x="5355653" y="2881493"/>
              <a:ext cx="262184" cy="346643"/>
            </a:xfrm>
            <a:custGeom>
              <a:avLst/>
              <a:gdLst/>
              <a:ahLst/>
              <a:cxnLst/>
              <a:rect l="l" t="t" r="r" b="b"/>
              <a:pathLst>
                <a:path w="8276" h="10942" extrusionOk="0">
                  <a:moveTo>
                    <a:pt x="4656" y="322"/>
                  </a:moveTo>
                  <a:cubicBezTo>
                    <a:pt x="4942" y="322"/>
                    <a:pt x="5180" y="560"/>
                    <a:pt x="5180" y="845"/>
                  </a:cubicBezTo>
                  <a:cubicBezTo>
                    <a:pt x="5180" y="988"/>
                    <a:pt x="5120" y="1119"/>
                    <a:pt x="5013" y="1215"/>
                  </a:cubicBezTo>
                  <a:cubicBezTo>
                    <a:pt x="4894" y="1203"/>
                    <a:pt x="4775" y="1179"/>
                    <a:pt x="4656" y="1179"/>
                  </a:cubicBezTo>
                  <a:lnTo>
                    <a:pt x="3632" y="1179"/>
                  </a:lnTo>
                  <a:cubicBezTo>
                    <a:pt x="3513" y="1179"/>
                    <a:pt x="3394" y="1203"/>
                    <a:pt x="3275" y="1215"/>
                  </a:cubicBezTo>
                  <a:cubicBezTo>
                    <a:pt x="3168" y="1107"/>
                    <a:pt x="3108" y="976"/>
                    <a:pt x="3108" y="845"/>
                  </a:cubicBezTo>
                  <a:cubicBezTo>
                    <a:pt x="3096" y="560"/>
                    <a:pt x="3334" y="322"/>
                    <a:pt x="3632" y="322"/>
                  </a:cubicBezTo>
                  <a:close/>
                  <a:moveTo>
                    <a:pt x="4632" y="1512"/>
                  </a:moveTo>
                  <a:cubicBezTo>
                    <a:pt x="5858" y="1512"/>
                    <a:pt x="6858" y="2512"/>
                    <a:pt x="6858" y="3739"/>
                  </a:cubicBezTo>
                  <a:lnTo>
                    <a:pt x="6858" y="4155"/>
                  </a:lnTo>
                  <a:cubicBezTo>
                    <a:pt x="6787" y="4120"/>
                    <a:pt x="6680" y="4096"/>
                    <a:pt x="6597" y="4096"/>
                  </a:cubicBezTo>
                  <a:lnTo>
                    <a:pt x="6489" y="4096"/>
                  </a:lnTo>
                  <a:lnTo>
                    <a:pt x="6489" y="4084"/>
                  </a:lnTo>
                  <a:lnTo>
                    <a:pt x="6489" y="3917"/>
                  </a:lnTo>
                  <a:cubicBezTo>
                    <a:pt x="6489" y="3834"/>
                    <a:pt x="6418" y="3762"/>
                    <a:pt x="6323" y="3762"/>
                  </a:cubicBezTo>
                  <a:lnTo>
                    <a:pt x="5418" y="3762"/>
                  </a:lnTo>
                  <a:lnTo>
                    <a:pt x="5287" y="3191"/>
                  </a:lnTo>
                  <a:cubicBezTo>
                    <a:pt x="5263" y="3131"/>
                    <a:pt x="5227" y="3084"/>
                    <a:pt x="5168" y="3072"/>
                  </a:cubicBezTo>
                  <a:cubicBezTo>
                    <a:pt x="5154" y="3069"/>
                    <a:pt x="5140" y="3068"/>
                    <a:pt x="5126" y="3068"/>
                  </a:cubicBezTo>
                  <a:cubicBezTo>
                    <a:pt x="5081" y="3068"/>
                    <a:pt x="5040" y="3083"/>
                    <a:pt x="5013" y="3120"/>
                  </a:cubicBezTo>
                  <a:lnTo>
                    <a:pt x="4370" y="3762"/>
                  </a:lnTo>
                  <a:lnTo>
                    <a:pt x="2906" y="3762"/>
                  </a:lnTo>
                  <a:cubicBezTo>
                    <a:pt x="2810" y="3762"/>
                    <a:pt x="2739" y="3834"/>
                    <a:pt x="2739" y="3917"/>
                  </a:cubicBezTo>
                  <a:cubicBezTo>
                    <a:pt x="2739" y="4012"/>
                    <a:pt x="2810" y="4084"/>
                    <a:pt x="2906" y="4084"/>
                  </a:cubicBezTo>
                  <a:lnTo>
                    <a:pt x="4430" y="4084"/>
                  </a:lnTo>
                  <a:cubicBezTo>
                    <a:pt x="4477" y="4084"/>
                    <a:pt x="4525" y="4072"/>
                    <a:pt x="4549" y="4036"/>
                  </a:cubicBezTo>
                  <a:lnTo>
                    <a:pt x="5049" y="3548"/>
                  </a:lnTo>
                  <a:lnTo>
                    <a:pt x="5144" y="3965"/>
                  </a:lnTo>
                  <a:cubicBezTo>
                    <a:pt x="5168" y="4036"/>
                    <a:pt x="5227" y="4084"/>
                    <a:pt x="5299" y="4084"/>
                  </a:cubicBezTo>
                  <a:lnTo>
                    <a:pt x="6156" y="4084"/>
                  </a:lnTo>
                  <a:lnTo>
                    <a:pt x="6156" y="4096"/>
                  </a:lnTo>
                  <a:cubicBezTo>
                    <a:pt x="6156" y="4191"/>
                    <a:pt x="6192" y="4274"/>
                    <a:pt x="6263" y="4334"/>
                  </a:cubicBezTo>
                  <a:cubicBezTo>
                    <a:pt x="6323" y="4393"/>
                    <a:pt x="6418" y="4441"/>
                    <a:pt x="6501" y="4441"/>
                  </a:cubicBezTo>
                  <a:lnTo>
                    <a:pt x="6597" y="4441"/>
                  </a:lnTo>
                  <a:cubicBezTo>
                    <a:pt x="6739" y="4441"/>
                    <a:pt x="6858" y="4560"/>
                    <a:pt x="6858" y="4715"/>
                  </a:cubicBezTo>
                  <a:cubicBezTo>
                    <a:pt x="6858" y="4858"/>
                    <a:pt x="6739" y="4977"/>
                    <a:pt x="6597" y="4977"/>
                  </a:cubicBezTo>
                  <a:lnTo>
                    <a:pt x="6501" y="4977"/>
                  </a:lnTo>
                  <a:lnTo>
                    <a:pt x="6501" y="4965"/>
                  </a:lnTo>
                  <a:cubicBezTo>
                    <a:pt x="6501" y="4870"/>
                    <a:pt x="6430" y="4798"/>
                    <a:pt x="6335" y="4798"/>
                  </a:cubicBezTo>
                  <a:cubicBezTo>
                    <a:pt x="6251" y="4798"/>
                    <a:pt x="6180" y="4870"/>
                    <a:pt x="6180" y="4965"/>
                  </a:cubicBezTo>
                  <a:cubicBezTo>
                    <a:pt x="6180" y="6096"/>
                    <a:pt x="5251" y="7037"/>
                    <a:pt x="4108" y="7037"/>
                  </a:cubicBezTo>
                  <a:cubicBezTo>
                    <a:pt x="2965" y="7037"/>
                    <a:pt x="2072" y="6096"/>
                    <a:pt x="2072" y="4953"/>
                  </a:cubicBezTo>
                  <a:cubicBezTo>
                    <a:pt x="2072" y="4858"/>
                    <a:pt x="1989" y="4786"/>
                    <a:pt x="1905" y="4786"/>
                  </a:cubicBezTo>
                  <a:cubicBezTo>
                    <a:pt x="1810" y="4786"/>
                    <a:pt x="1739" y="4858"/>
                    <a:pt x="1739" y="4953"/>
                  </a:cubicBezTo>
                  <a:lnTo>
                    <a:pt x="1739" y="4965"/>
                  </a:lnTo>
                  <a:lnTo>
                    <a:pt x="1655" y="4965"/>
                  </a:lnTo>
                  <a:cubicBezTo>
                    <a:pt x="1501" y="4965"/>
                    <a:pt x="1382" y="4846"/>
                    <a:pt x="1382" y="4691"/>
                  </a:cubicBezTo>
                  <a:cubicBezTo>
                    <a:pt x="1382" y="4548"/>
                    <a:pt x="1501" y="4429"/>
                    <a:pt x="1655" y="4429"/>
                  </a:cubicBezTo>
                  <a:lnTo>
                    <a:pt x="1739" y="4429"/>
                  </a:lnTo>
                  <a:cubicBezTo>
                    <a:pt x="1917" y="4429"/>
                    <a:pt x="2072" y="4274"/>
                    <a:pt x="2072" y="4096"/>
                  </a:cubicBezTo>
                  <a:lnTo>
                    <a:pt x="2072" y="4084"/>
                  </a:lnTo>
                  <a:lnTo>
                    <a:pt x="2251" y="4084"/>
                  </a:lnTo>
                  <a:cubicBezTo>
                    <a:pt x="2334" y="4084"/>
                    <a:pt x="2406" y="4012"/>
                    <a:pt x="2406" y="3917"/>
                  </a:cubicBezTo>
                  <a:cubicBezTo>
                    <a:pt x="2406" y="3834"/>
                    <a:pt x="2334" y="3762"/>
                    <a:pt x="2251" y="3762"/>
                  </a:cubicBezTo>
                  <a:lnTo>
                    <a:pt x="1905" y="3762"/>
                  </a:lnTo>
                  <a:cubicBezTo>
                    <a:pt x="1810" y="3762"/>
                    <a:pt x="1739" y="3834"/>
                    <a:pt x="1739" y="3917"/>
                  </a:cubicBezTo>
                  <a:lnTo>
                    <a:pt x="1739" y="4084"/>
                  </a:lnTo>
                  <a:cubicBezTo>
                    <a:pt x="1739" y="4084"/>
                    <a:pt x="1739" y="4096"/>
                    <a:pt x="1727" y="4096"/>
                  </a:cubicBezTo>
                  <a:lnTo>
                    <a:pt x="1632" y="4096"/>
                  </a:lnTo>
                  <a:cubicBezTo>
                    <a:pt x="1548" y="4096"/>
                    <a:pt x="1441" y="4132"/>
                    <a:pt x="1370" y="4155"/>
                  </a:cubicBezTo>
                  <a:lnTo>
                    <a:pt x="1370" y="3739"/>
                  </a:lnTo>
                  <a:cubicBezTo>
                    <a:pt x="1370" y="2512"/>
                    <a:pt x="2370" y="1512"/>
                    <a:pt x="3596" y="1512"/>
                  </a:cubicBezTo>
                  <a:close/>
                  <a:moveTo>
                    <a:pt x="2965" y="7513"/>
                  </a:moveTo>
                  <a:cubicBezTo>
                    <a:pt x="2941" y="7656"/>
                    <a:pt x="2858" y="7775"/>
                    <a:pt x="2715" y="7834"/>
                  </a:cubicBezTo>
                  <a:lnTo>
                    <a:pt x="2679" y="7846"/>
                  </a:lnTo>
                  <a:cubicBezTo>
                    <a:pt x="2667" y="7834"/>
                    <a:pt x="2644" y="7834"/>
                    <a:pt x="2632" y="7822"/>
                  </a:cubicBezTo>
                  <a:cubicBezTo>
                    <a:pt x="2581" y="7786"/>
                    <a:pt x="2521" y="7772"/>
                    <a:pt x="2460" y="7772"/>
                  </a:cubicBezTo>
                  <a:cubicBezTo>
                    <a:pt x="2422" y="7772"/>
                    <a:pt x="2383" y="7778"/>
                    <a:pt x="2346" y="7787"/>
                  </a:cubicBezTo>
                  <a:lnTo>
                    <a:pt x="1858" y="7977"/>
                  </a:lnTo>
                  <a:cubicBezTo>
                    <a:pt x="1751" y="8025"/>
                    <a:pt x="1667" y="8120"/>
                    <a:pt x="1620" y="8227"/>
                  </a:cubicBezTo>
                  <a:lnTo>
                    <a:pt x="1394" y="8299"/>
                  </a:lnTo>
                  <a:lnTo>
                    <a:pt x="1394" y="8025"/>
                  </a:lnTo>
                  <a:cubicBezTo>
                    <a:pt x="1394" y="7751"/>
                    <a:pt x="1632" y="7513"/>
                    <a:pt x="1917" y="7513"/>
                  </a:cubicBezTo>
                  <a:close/>
                  <a:moveTo>
                    <a:pt x="6370" y="7513"/>
                  </a:moveTo>
                  <a:cubicBezTo>
                    <a:pt x="6656" y="7513"/>
                    <a:pt x="6894" y="7751"/>
                    <a:pt x="6894" y="8025"/>
                  </a:cubicBezTo>
                  <a:lnTo>
                    <a:pt x="6894" y="8299"/>
                  </a:lnTo>
                  <a:lnTo>
                    <a:pt x="6882" y="8299"/>
                  </a:lnTo>
                  <a:lnTo>
                    <a:pt x="6668" y="8227"/>
                  </a:lnTo>
                  <a:cubicBezTo>
                    <a:pt x="6620" y="8120"/>
                    <a:pt x="6525" y="8025"/>
                    <a:pt x="6430" y="7989"/>
                  </a:cubicBezTo>
                  <a:lnTo>
                    <a:pt x="5942" y="7787"/>
                  </a:lnTo>
                  <a:cubicBezTo>
                    <a:pt x="5905" y="7778"/>
                    <a:pt x="5866" y="7772"/>
                    <a:pt x="5828" y="7772"/>
                  </a:cubicBezTo>
                  <a:cubicBezTo>
                    <a:pt x="5767" y="7772"/>
                    <a:pt x="5707" y="7786"/>
                    <a:pt x="5656" y="7822"/>
                  </a:cubicBezTo>
                  <a:cubicBezTo>
                    <a:pt x="5644" y="7834"/>
                    <a:pt x="5620" y="7834"/>
                    <a:pt x="5608" y="7846"/>
                  </a:cubicBezTo>
                  <a:lnTo>
                    <a:pt x="5561" y="7834"/>
                  </a:lnTo>
                  <a:cubicBezTo>
                    <a:pt x="5430" y="7787"/>
                    <a:pt x="5323" y="7656"/>
                    <a:pt x="5323" y="7513"/>
                  </a:cubicBezTo>
                  <a:close/>
                  <a:moveTo>
                    <a:pt x="2441" y="8084"/>
                  </a:moveTo>
                  <a:lnTo>
                    <a:pt x="2441" y="9073"/>
                  </a:lnTo>
                  <a:lnTo>
                    <a:pt x="1905" y="9073"/>
                  </a:lnTo>
                  <a:lnTo>
                    <a:pt x="1905" y="8382"/>
                  </a:lnTo>
                  <a:cubicBezTo>
                    <a:pt x="1905" y="8346"/>
                    <a:pt x="1929" y="8299"/>
                    <a:pt x="1977" y="8275"/>
                  </a:cubicBezTo>
                  <a:lnTo>
                    <a:pt x="2441" y="8084"/>
                  </a:lnTo>
                  <a:close/>
                  <a:moveTo>
                    <a:pt x="5835" y="8108"/>
                  </a:moveTo>
                  <a:lnTo>
                    <a:pt x="6287" y="8299"/>
                  </a:lnTo>
                  <a:cubicBezTo>
                    <a:pt x="6335" y="8311"/>
                    <a:pt x="6370" y="8358"/>
                    <a:pt x="6370" y="8406"/>
                  </a:cubicBezTo>
                  <a:lnTo>
                    <a:pt x="6370" y="9073"/>
                  </a:lnTo>
                  <a:lnTo>
                    <a:pt x="5835" y="9073"/>
                  </a:lnTo>
                  <a:lnTo>
                    <a:pt x="5835" y="8108"/>
                  </a:lnTo>
                  <a:close/>
                  <a:moveTo>
                    <a:pt x="4989" y="7168"/>
                  </a:moveTo>
                  <a:lnTo>
                    <a:pt x="4989" y="7489"/>
                  </a:lnTo>
                  <a:cubicBezTo>
                    <a:pt x="4989" y="7775"/>
                    <a:pt x="5168" y="8025"/>
                    <a:pt x="5430" y="8132"/>
                  </a:cubicBezTo>
                  <a:lnTo>
                    <a:pt x="5489" y="8168"/>
                  </a:lnTo>
                  <a:lnTo>
                    <a:pt x="5489" y="8406"/>
                  </a:lnTo>
                  <a:lnTo>
                    <a:pt x="5525" y="8406"/>
                  </a:lnTo>
                  <a:cubicBezTo>
                    <a:pt x="5251" y="8918"/>
                    <a:pt x="4727" y="9251"/>
                    <a:pt x="4132" y="9251"/>
                  </a:cubicBezTo>
                  <a:cubicBezTo>
                    <a:pt x="3560" y="9251"/>
                    <a:pt x="3025" y="8918"/>
                    <a:pt x="2751" y="8406"/>
                  </a:cubicBezTo>
                  <a:lnTo>
                    <a:pt x="2751" y="8168"/>
                  </a:lnTo>
                  <a:lnTo>
                    <a:pt x="2810" y="8132"/>
                  </a:lnTo>
                  <a:cubicBezTo>
                    <a:pt x="3084" y="8037"/>
                    <a:pt x="3263" y="7775"/>
                    <a:pt x="3263" y="7489"/>
                  </a:cubicBezTo>
                  <a:lnTo>
                    <a:pt x="3263" y="7168"/>
                  </a:lnTo>
                  <a:cubicBezTo>
                    <a:pt x="3525" y="7275"/>
                    <a:pt x="3822" y="7334"/>
                    <a:pt x="4120" y="7334"/>
                  </a:cubicBezTo>
                  <a:cubicBezTo>
                    <a:pt x="4418" y="7334"/>
                    <a:pt x="4715" y="7275"/>
                    <a:pt x="4989" y="7168"/>
                  </a:cubicBezTo>
                  <a:close/>
                  <a:moveTo>
                    <a:pt x="3596" y="0"/>
                  </a:moveTo>
                  <a:cubicBezTo>
                    <a:pt x="3144" y="0"/>
                    <a:pt x="2751" y="381"/>
                    <a:pt x="2751" y="857"/>
                  </a:cubicBezTo>
                  <a:cubicBezTo>
                    <a:pt x="2751" y="1012"/>
                    <a:pt x="2798" y="1167"/>
                    <a:pt x="2882" y="1298"/>
                  </a:cubicBezTo>
                  <a:cubicBezTo>
                    <a:pt x="1810" y="1607"/>
                    <a:pt x="1036" y="2596"/>
                    <a:pt x="1036" y="3751"/>
                  </a:cubicBezTo>
                  <a:lnTo>
                    <a:pt x="1036" y="4691"/>
                  </a:lnTo>
                  <a:cubicBezTo>
                    <a:pt x="1036" y="5025"/>
                    <a:pt x="1310" y="5275"/>
                    <a:pt x="1620" y="5275"/>
                  </a:cubicBezTo>
                  <a:lnTo>
                    <a:pt x="1739" y="5275"/>
                  </a:lnTo>
                  <a:cubicBezTo>
                    <a:pt x="1846" y="6013"/>
                    <a:pt x="2286" y="6644"/>
                    <a:pt x="2918" y="7013"/>
                  </a:cubicBezTo>
                  <a:lnTo>
                    <a:pt x="2918" y="7180"/>
                  </a:lnTo>
                  <a:lnTo>
                    <a:pt x="1870" y="7180"/>
                  </a:lnTo>
                  <a:cubicBezTo>
                    <a:pt x="1417" y="7180"/>
                    <a:pt x="1024" y="7549"/>
                    <a:pt x="1024" y="8025"/>
                  </a:cubicBezTo>
                  <a:lnTo>
                    <a:pt x="1024" y="8418"/>
                  </a:lnTo>
                  <a:lnTo>
                    <a:pt x="786" y="8501"/>
                  </a:lnTo>
                  <a:cubicBezTo>
                    <a:pt x="310" y="8668"/>
                    <a:pt x="0" y="9120"/>
                    <a:pt x="0" y="9620"/>
                  </a:cubicBezTo>
                  <a:lnTo>
                    <a:pt x="0" y="10763"/>
                  </a:lnTo>
                  <a:cubicBezTo>
                    <a:pt x="0" y="10859"/>
                    <a:pt x="72" y="10930"/>
                    <a:pt x="167" y="10930"/>
                  </a:cubicBezTo>
                  <a:cubicBezTo>
                    <a:pt x="251" y="10930"/>
                    <a:pt x="322" y="10859"/>
                    <a:pt x="322" y="10763"/>
                  </a:cubicBezTo>
                  <a:lnTo>
                    <a:pt x="322" y="9620"/>
                  </a:lnTo>
                  <a:cubicBezTo>
                    <a:pt x="322" y="9251"/>
                    <a:pt x="560" y="8918"/>
                    <a:pt x="905" y="8799"/>
                  </a:cubicBezTo>
                  <a:lnTo>
                    <a:pt x="1560" y="8584"/>
                  </a:lnTo>
                  <a:lnTo>
                    <a:pt x="1560" y="10787"/>
                  </a:lnTo>
                  <a:cubicBezTo>
                    <a:pt x="1560" y="10870"/>
                    <a:pt x="1632" y="10942"/>
                    <a:pt x="1727" y="10942"/>
                  </a:cubicBezTo>
                  <a:cubicBezTo>
                    <a:pt x="1810" y="10942"/>
                    <a:pt x="1894" y="10870"/>
                    <a:pt x="1894" y="10787"/>
                  </a:cubicBezTo>
                  <a:lnTo>
                    <a:pt x="1894" y="9382"/>
                  </a:lnTo>
                  <a:lnTo>
                    <a:pt x="2417" y="9382"/>
                  </a:lnTo>
                  <a:lnTo>
                    <a:pt x="2417" y="10763"/>
                  </a:lnTo>
                  <a:cubicBezTo>
                    <a:pt x="2417" y="10859"/>
                    <a:pt x="2501" y="10930"/>
                    <a:pt x="2584" y="10930"/>
                  </a:cubicBezTo>
                  <a:cubicBezTo>
                    <a:pt x="2679" y="10930"/>
                    <a:pt x="2751" y="10859"/>
                    <a:pt x="2751" y="10763"/>
                  </a:cubicBezTo>
                  <a:lnTo>
                    <a:pt x="2751" y="8954"/>
                  </a:lnTo>
                  <a:cubicBezTo>
                    <a:pt x="2858" y="9073"/>
                    <a:pt x="2989" y="9168"/>
                    <a:pt x="3120" y="9263"/>
                  </a:cubicBezTo>
                  <a:cubicBezTo>
                    <a:pt x="3418" y="9454"/>
                    <a:pt x="3775" y="9561"/>
                    <a:pt x="4132" y="9561"/>
                  </a:cubicBezTo>
                  <a:cubicBezTo>
                    <a:pt x="4489" y="9561"/>
                    <a:pt x="4834" y="9454"/>
                    <a:pt x="5144" y="9263"/>
                  </a:cubicBezTo>
                  <a:cubicBezTo>
                    <a:pt x="5275" y="9168"/>
                    <a:pt x="5418" y="9073"/>
                    <a:pt x="5513" y="8954"/>
                  </a:cubicBezTo>
                  <a:lnTo>
                    <a:pt x="5513" y="9573"/>
                  </a:lnTo>
                  <a:cubicBezTo>
                    <a:pt x="5513" y="9668"/>
                    <a:pt x="5596" y="9739"/>
                    <a:pt x="5680" y="9739"/>
                  </a:cubicBezTo>
                  <a:cubicBezTo>
                    <a:pt x="5775" y="9739"/>
                    <a:pt x="5846" y="9668"/>
                    <a:pt x="5846" y="9573"/>
                  </a:cubicBezTo>
                  <a:lnTo>
                    <a:pt x="5846" y="9382"/>
                  </a:lnTo>
                  <a:lnTo>
                    <a:pt x="6382" y="9382"/>
                  </a:lnTo>
                  <a:lnTo>
                    <a:pt x="6382" y="10763"/>
                  </a:lnTo>
                  <a:cubicBezTo>
                    <a:pt x="6382" y="10859"/>
                    <a:pt x="6454" y="10930"/>
                    <a:pt x="6549" y="10930"/>
                  </a:cubicBezTo>
                  <a:cubicBezTo>
                    <a:pt x="6632" y="10930"/>
                    <a:pt x="6704" y="10859"/>
                    <a:pt x="6704" y="10763"/>
                  </a:cubicBezTo>
                  <a:lnTo>
                    <a:pt x="6704" y="8561"/>
                  </a:lnTo>
                  <a:lnTo>
                    <a:pt x="7359" y="8787"/>
                  </a:lnTo>
                  <a:cubicBezTo>
                    <a:pt x="7704" y="8906"/>
                    <a:pt x="7942" y="9239"/>
                    <a:pt x="7942" y="9608"/>
                  </a:cubicBezTo>
                  <a:lnTo>
                    <a:pt x="7942" y="10751"/>
                  </a:lnTo>
                  <a:cubicBezTo>
                    <a:pt x="7942" y="10847"/>
                    <a:pt x="8013" y="10918"/>
                    <a:pt x="8109" y="10918"/>
                  </a:cubicBezTo>
                  <a:cubicBezTo>
                    <a:pt x="8192" y="10918"/>
                    <a:pt x="8275" y="10847"/>
                    <a:pt x="8275" y="10751"/>
                  </a:cubicBezTo>
                  <a:lnTo>
                    <a:pt x="8275" y="9608"/>
                  </a:lnTo>
                  <a:cubicBezTo>
                    <a:pt x="8240" y="9120"/>
                    <a:pt x="7918" y="8668"/>
                    <a:pt x="7442" y="8501"/>
                  </a:cubicBezTo>
                  <a:lnTo>
                    <a:pt x="7204" y="8418"/>
                  </a:lnTo>
                  <a:lnTo>
                    <a:pt x="7204" y="8025"/>
                  </a:lnTo>
                  <a:cubicBezTo>
                    <a:pt x="7204" y="7572"/>
                    <a:pt x="6835" y="7180"/>
                    <a:pt x="6358" y="7180"/>
                  </a:cubicBezTo>
                  <a:lnTo>
                    <a:pt x="5311" y="7180"/>
                  </a:lnTo>
                  <a:lnTo>
                    <a:pt x="5311" y="7013"/>
                  </a:lnTo>
                  <a:cubicBezTo>
                    <a:pt x="5942" y="6656"/>
                    <a:pt x="6382" y="6013"/>
                    <a:pt x="6489" y="5275"/>
                  </a:cubicBezTo>
                  <a:lnTo>
                    <a:pt x="6608" y="5275"/>
                  </a:lnTo>
                  <a:cubicBezTo>
                    <a:pt x="6930" y="5275"/>
                    <a:pt x="7192" y="5001"/>
                    <a:pt x="7192" y="4691"/>
                  </a:cubicBezTo>
                  <a:lnTo>
                    <a:pt x="7192" y="3751"/>
                  </a:lnTo>
                  <a:cubicBezTo>
                    <a:pt x="7192" y="2596"/>
                    <a:pt x="6418" y="1607"/>
                    <a:pt x="5346" y="1298"/>
                  </a:cubicBezTo>
                  <a:cubicBezTo>
                    <a:pt x="5430" y="1167"/>
                    <a:pt x="5477" y="1000"/>
                    <a:pt x="5477" y="857"/>
                  </a:cubicBezTo>
                  <a:cubicBezTo>
                    <a:pt x="5477" y="393"/>
                    <a:pt x="5108" y="0"/>
                    <a:pt x="46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6894;p53">
              <a:extLst>
                <a:ext uri="{FF2B5EF4-FFF2-40B4-BE49-F238E27FC236}">
                  <a16:creationId xmlns:a16="http://schemas.microsoft.com/office/drawing/2014/main" id="{E040A4D9-1D9A-63BE-671B-61881DC7E168}"/>
                </a:ext>
              </a:extLst>
            </p:cNvPr>
            <p:cNvSpPr/>
            <p:nvPr/>
          </p:nvSpPr>
          <p:spPr>
            <a:xfrm>
              <a:off x="5529924" y="3201335"/>
              <a:ext cx="10581" cy="26421"/>
            </a:xfrm>
            <a:custGeom>
              <a:avLst/>
              <a:gdLst/>
              <a:ahLst/>
              <a:cxnLst/>
              <a:rect l="l" t="t" r="r" b="b"/>
              <a:pathLst>
                <a:path w="334" h="834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667"/>
                  </a:lnTo>
                  <a:cubicBezTo>
                    <a:pt x="0" y="763"/>
                    <a:pt x="84" y="834"/>
                    <a:pt x="167" y="834"/>
                  </a:cubicBezTo>
                  <a:cubicBezTo>
                    <a:pt x="262" y="834"/>
                    <a:pt x="334" y="763"/>
                    <a:pt x="334" y="667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780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xfrm>
            <a:off x="5134075" y="513517"/>
            <a:ext cx="3240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ko-KR" altLang="en-US" b="1" dirty="0">
                <a:latin typeface="Abadi" panose="020B0604020104020204" pitchFamily="34" charset="0"/>
              </a:rPr>
              <a:t>프로젝트 소개</a:t>
            </a:r>
            <a:endParaRPr b="1" dirty="0">
              <a:latin typeface="Abadi" panose="020B0604020104020204" pitchFamily="34" charset="0"/>
            </a:endParaRPr>
          </a:p>
        </p:txBody>
      </p:sp>
      <p:grpSp>
        <p:nvGrpSpPr>
          <p:cNvPr id="37" name="Google Shape;3966;p47">
            <a:extLst>
              <a:ext uri="{FF2B5EF4-FFF2-40B4-BE49-F238E27FC236}">
                <a16:creationId xmlns:a16="http://schemas.microsoft.com/office/drawing/2014/main" id="{4B0CDC41-60FE-61D5-CADC-0FA4FE2E6644}"/>
              </a:ext>
            </a:extLst>
          </p:cNvPr>
          <p:cNvGrpSpPr/>
          <p:nvPr/>
        </p:nvGrpSpPr>
        <p:grpSpPr>
          <a:xfrm>
            <a:off x="1112263" y="1460144"/>
            <a:ext cx="6939583" cy="2369196"/>
            <a:chOff x="3292400" y="1219146"/>
            <a:chExt cx="2615240" cy="759330"/>
          </a:xfrm>
          <a:solidFill>
            <a:schemeClr val="bg2"/>
          </a:solidFill>
        </p:grpSpPr>
        <p:sp>
          <p:nvSpPr>
            <p:cNvPr id="39" name="Google Shape;3968;p47">
              <a:extLst>
                <a:ext uri="{FF2B5EF4-FFF2-40B4-BE49-F238E27FC236}">
                  <a16:creationId xmlns:a16="http://schemas.microsoft.com/office/drawing/2014/main" id="{F7C196A8-FF09-EDDA-B2E7-EA82044E684A}"/>
                </a:ext>
              </a:extLst>
            </p:cNvPr>
            <p:cNvSpPr/>
            <p:nvPr/>
          </p:nvSpPr>
          <p:spPr>
            <a:xfrm>
              <a:off x="3292400" y="1314860"/>
              <a:ext cx="370500" cy="663616"/>
            </a:xfrm>
            <a:prstGeom prst="round2DiagRect">
              <a:avLst>
                <a:gd name="adj1" fmla="val 16667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40" name="Google Shape;3969;p47">
              <a:extLst>
                <a:ext uri="{FF2B5EF4-FFF2-40B4-BE49-F238E27FC236}">
                  <a16:creationId xmlns:a16="http://schemas.microsoft.com/office/drawing/2014/main" id="{022AC4AD-830E-5A3A-1C57-7711ABC7B4E6}"/>
                </a:ext>
              </a:extLst>
            </p:cNvPr>
            <p:cNvSpPr txBox="1"/>
            <p:nvPr/>
          </p:nvSpPr>
          <p:spPr>
            <a:xfrm flipH="1">
              <a:off x="3694535" y="1219157"/>
              <a:ext cx="370500" cy="84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WEDNESDAY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Google Shape;3970;p47">
              <a:extLst>
                <a:ext uri="{FF2B5EF4-FFF2-40B4-BE49-F238E27FC236}">
                  <a16:creationId xmlns:a16="http://schemas.microsoft.com/office/drawing/2014/main" id="{EA50F40A-E3FF-607C-0163-4D2DB0DBCFF0}"/>
                </a:ext>
              </a:extLst>
            </p:cNvPr>
            <p:cNvSpPr txBox="1"/>
            <p:nvPr/>
          </p:nvSpPr>
          <p:spPr>
            <a:xfrm flipH="1">
              <a:off x="4108430" y="1219146"/>
              <a:ext cx="401400" cy="84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solidFill>
                    <a:schemeClr val="bg1"/>
                  </a:solidFill>
                </a:rPr>
                <a:t>THURSDAY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Google Shape;3971;p47">
              <a:extLst>
                <a:ext uri="{FF2B5EF4-FFF2-40B4-BE49-F238E27FC236}">
                  <a16:creationId xmlns:a16="http://schemas.microsoft.com/office/drawing/2014/main" id="{5FAB5578-FB04-9CC8-1D69-4142163C483A}"/>
                </a:ext>
              </a:extLst>
            </p:cNvPr>
            <p:cNvSpPr txBox="1"/>
            <p:nvPr/>
          </p:nvSpPr>
          <p:spPr>
            <a:xfrm flipH="1">
              <a:off x="4469081" y="1219146"/>
              <a:ext cx="348000" cy="84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solidFill>
                    <a:schemeClr val="bg1"/>
                  </a:solidFill>
                </a:rPr>
                <a:t>FRIDAY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3972;p47">
              <a:extLst>
                <a:ext uri="{FF2B5EF4-FFF2-40B4-BE49-F238E27FC236}">
                  <a16:creationId xmlns:a16="http://schemas.microsoft.com/office/drawing/2014/main" id="{E57AA12E-0CDC-83B6-B525-5E0281F5294C}"/>
                </a:ext>
              </a:extLst>
            </p:cNvPr>
            <p:cNvSpPr txBox="1"/>
            <p:nvPr/>
          </p:nvSpPr>
          <p:spPr>
            <a:xfrm flipH="1">
              <a:off x="4841805" y="1219155"/>
              <a:ext cx="313200" cy="84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solidFill>
                    <a:schemeClr val="bg1"/>
                  </a:solidFill>
                </a:rPr>
                <a:t>SATURDAY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3973;p47">
              <a:extLst>
                <a:ext uri="{FF2B5EF4-FFF2-40B4-BE49-F238E27FC236}">
                  <a16:creationId xmlns:a16="http://schemas.microsoft.com/office/drawing/2014/main" id="{C6DA0512-0AEA-A376-4DDA-5DEFC75F5352}"/>
                </a:ext>
              </a:extLst>
            </p:cNvPr>
            <p:cNvSpPr txBox="1"/>
            <p:nvPr/>
          </p:nvSpPr>
          <p:spPr>
            <a:xfrm flipH="1">
              <a:off x="5204162" y="1219155"/>
              <a:ext cx="313200" cy="84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solidFill>
                    <a:schemeClr val="bg1"/>
                  </a:solidFill>
                </a:rPr>
                <a:t>SUNDAY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3974;p47">
              <a:extLst>
                <a:ext uri="{FF2B5EF4-FFF2-40B4-BE49-F238E27FC236}">
                  <a16:creationId xmlns:a16="http://schemas.microsoft.com/office/drawing/2014/main" id="{5A83621A-9371-A6FF-9879-F50C0927D375}"/>
                </a:ext>
              </a:extLst>
            </p:cNvPr>
            <p:cNvSpPr txBox="1"/>
            <p:nvPr/>
          </p:nvSpPr>
          <p:spPr>
            <a:xfrm flipH="1">
              <a:off x="5562148" y="1219155"/>
              <a:ext cx="313200" cy="84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MONDAY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46" name="Google Shape;3975;p47">
              <a:extLst>
                <a:ext uri="{FF2B5EF4-FFF2-40B4-BE49-F238E27FC236}">
                  <a16:creationId xmlns:a16="http://schemas.microsoft.com/office/drawing/2014/main" id="{A69BDB78-EC6D-A996-55EA-52A4C5139444}"/>
                </a:ext>
              </a:extLst>
            </p:cNvPr>
            <p:cNvSpPr txBox="1"/>
            <p:nvPr/>
          </p:nvSpPr>
          <p:spPr>
            <a:xfrm flipH="1">
              <a:off x="3338153" y="1379250"/>
              <a:ext cx="279000" cy="96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-KR" altLang="en-US" sz="1200" dirty="0">
                  <a:solidFill>
                    <a:srgbClr val="FFFFFF"/>
                  </a:solidFill>
                </a:rPr>
                <a:t>개념 설계</a:t>
              </a:r>
              <a:endParaRPr sz="1200" dirty="0">
                <a:solidFill>
                  <a:srgbClr val="FFFFFF"/>
                </a:solidFill>
              </a:endParaRPr>
            </a:p>
          </p:txBody>
        </p:sp>
        <p:sp>
          <p:nvSpPr>
            <p:cNvPr id="48" name="Google Shape;3977;p47">
              <a:extLst>
                <a:ext uri="{FF2B5EF4-FFF2-40B4-BE49-F238E27FC236}">
                  <a16:creationId xmlns:a16="http://schemas.microsoft.com/office/drawing/2014/main" id="{D8DDB97A-D30A-87F7-81B9-DE6765D7FD0B}"/>
                </a:ext>
              </a:extLst>
            </p:cNvPr>
            <p:cNvSpPr txBox="1"/>
            <p:nvPr/>
          </p:nvSpPr>
          <p:spPr>
            <a:xfrm flipH="1">
              <a:off x="3344522" y="1537172"/>
              <a:ext cx="262200" cy="96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-KR" altLang="en-US" sz="1200" dirty="0">
                  <a:solidFill>
                    <a:srgbClr val="FFFFFF"/>
                  </a:solidFill>
                </a:rPr>
                <a:t>기능 설계</a:t>
              </a:r>
              <a:endParaRPr sz="1200" dirty="0">
                <a:solidFill>
                  <a:srgbClr val="FFFFFF"/>
                </a:solidFill>
              </a:endParaRPr>
            </a:p>
          </p:txBody>
        </p:sp>
        <p:sp>
          <p:nvSpPr>
            <p:cNvPr id="49" name="Google Shape;3978;p47">
              <a:extLst>
                <a:ext uri="{FF2B5EF4-FFF2-40B4-BE49-F238E27FC236}">
                  <a16:creationId xmlns:a16="http://schemas.microsoft.com/office/drawing/2014/main" id="{A2AB6CE2-431F-112B-2558-728957E77931}"/>
                </a:ext>
              </a:extLst>
            </p:cNvPr>
            <p:cNvSpPr txBox="1"/>
            <p:nvPr/>
          </p:nvSpPr>
          <p:spPr>
            <a:xfrm flipH="1">
              <a:off x="3308146" y="1708017"/>
              <a:ext cx="314322" cy="96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-KR" altLang="en-US" sz="1200" dirty="0">
                  <a:solidFill>
                    <a:srgbClr val="FFFFFF"/>
                  </a:solidFill>
                </a:rPr>
                <a:t>기능 테스트</a:t>
              </a:r>
              <a:endParaRPr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52" name="Google Shape;3981;p47">
              <a:extLst>
                <a:ext uri="{FF2B5EF4-FFF2-40B4-BE49-F238E27FC236}">
                  <a16:creationId xmlns:a16="http://schemas.microsoft.com/office/drawing/2014/main" id="{6683B241-00BA-422C-224F-55EACA26C333}"/>
                </a:ext>
              </a:extLst>
            </p:cNvPr>
            <p:cNvGrpSpPr/>
            <p:nvPr/>
          </p:nvGrpSpPr>
          <p:grpSpPr>
            <a:xfrm>
              <a:off x="3748438" y="1378610"/>
              <a:ext cx="2159202" cy="375285"/>
              <a:chOff x="1683525" y="2179850"/>
              <a:chExt cx="4519050" cy="886150"/>
            </a:xfrm>
            <a:grpFill/>
          </p:grpSpPr>
          <p:sp>
            <p:nvSpPr>
              <p:cNvPr id="53" name="Google Shape;3982;p47">
                <a:extLst>
                  <a:ext uri="{FF2B5EF4-FFF2-40B4-BE49-F238E27FC236}">
                    <a16:creationId xmlns:a16="http://schemas.microsoft.com/office/drawing/2014/main" id="{0D842E22-B2F7-CEE9-3C55-57EF8D7B2934}"/>
                  </a:ext>
                </a:extLst>
              </p:cNvPr>
              <p:cNvSpPr/>
              <p:nvPr/>
            </p:nvSpPr>
            <p:spPr>
              <a:xfrm>
                <a:off x="1683525" y="2179850"/>
                <a:ext cx="4519050" cy="53925"/>
              </a:xfrm>
              <a:custGeom>
                <a:avLst/>
                <a:gdLst/>
                <a:ahLst/>
                <a:cxnLst/>
                <a:rect l="l" t="t" r="r" b="b"/>
                <a:pathLst>
                  <a:path w="180762" h="2157" extrusionOk="0">
                    <a:moveTo>
                      <a:pt x="1072" y="1"/>
                    </a:moveTo>
                    <a:cubicBezTo>
                      <a:pt x="477" y="1"/>
                      <a:pt x="1" y="477"/>
                      <a:pt x="1" y="1073"/>
                    </a:cubicBezTo>
                    <a:cubicBezTo>
                      <a:pt x="1" y="1668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68"/>
                      <a:pt x="180761" y="1073"/>
                    </a:cubicBezTo>
                    <a:cubicBezTo>
                      <a:pt x="180761" y="477"/>
                      <a:pt x="180273" y="1"/>
                      <a:pt x="1796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Google Shape;3983;p47">
                <a:extLst>
                  <a:ext uri="{FF2B5EF4-FFF2-40B4-BE49-F238E27FC236}">
                    <a16:creationId xmlns:a16="http://schemas.microsoft.com/office/drawing/2014/main" id="{215B23D6-AB23-2E1E-9B73-0C533C494ABF}"/>
                  </a:ext>
                </a:extLst>
              </p:cNvPr>
              <p:cNvSpPr/>
              <p:nvPr/>
            </p:nvSpPr>
            <p:spPr>
              <a:xfrm>
                <a:off x="1683525" y="2595975"/>
                <a:ext cx="45190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0762" h="2156" extrusionOk="0">
                    <a:moveTo>
                      <a:pt x="1072" y="1"/>
                    </a:moveTo>
                    <a:cubicBezTo>
                      <a:pt x="477" y="1"/>
                      <a:pt x="1" y="489"/>
                      <a:pt x="1" y="1084"/>
                    </a:cubicBezTo>
                    <a:cubicBezTo>
                      <a:pt x="1" y="1668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68"/>
                      <a:pt x="180761" y="1084"/>
                    </a:cubicBezTo>
                    <a:cubicBezTo>
                      <a:pt x="180761" y="489"/>
                      <a:pt x="180273" y="1"/>
                      <a:pt x="1796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Google Shape;3984;p47">
                <a:extLst>
                  <a:ext uri="{FF2B5EF4-FFF2-40B4-BE49-F238E27FC236}">
                    <a16:creationId xmlns:a16="http://schemas.microsoft.com/office/drawing/2014/main" id="{1CE8C4CD-AA3D-1E83-BC8E-9C1438CE7824}"/>
                  </a:ext>
                </a:extLst>
              </p:cNvPr>
              <p:cNvSpPr/>
              <p:nvPr/>
            </p:nvSpPr>
            <p:spPr>
              <a:xfrm>
                <a:off x="1683525" y="3012100"/>
                <a:ext cx="45190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0762" h="2156" extrusionOk="0">
                    <a:moveTo>
                      <a:pt x="1072" y="1"/>
                    </a:moveTo>
                    <a:cubicBezTo>
                      <a:pt x="477" y="1"/>
                      <a:pt x="1" y="489"/>
                      <a:pt x="1" y="1084"/>
                    </a:cubicBezTo>
                    <a:cubicBezTo>
                      <a:pt x="1" y="1680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68"/>
                      <a:pt x="180761" y="1072"/>
                    </a:cubicBezTo>
                    <a:cubicBezTo>
                      <a:pt x="180761" y="477"/>
                      <a:pt x="180273" y="1"/>
                      <a:pt x="1796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Google Shape;3988;p47">
                <a:extLst>
                  <a:ext uri="{FF2B5EF4-FFF2-40B4-BE49-F238E27FC236}">
                    <a16:creationId xmlns:a16="http://schemas.microsoft.com/office/drawing/2014/main" id="{6281C358-C437-056C-4EFD-4DB830158571}"/>
                  </a:ext>
                </a:extLst>
              </p:cNvPr>
              <p:cNvSpPr/>
              <p:nvPr/>
            </p:nvSpPr>
            <p:spPr>
              <a:xfrm>
                <a:off x="1683525" y="2179851"/>
                <a:ext cx="629670" cy="50431"/>
              </a:xfrm>
              <a:custGeom>
                <a:avLst/>
                <a:gdLst/>
                <a:ahLst/>
                <a:cxnLst/>
                <a:rect l="l" t="t" r="r" b="b"/>
                <a:pathLst>
                  <a:path w="36851" h="2157" extrusionOk="0">
                    <a:moveTo>
                      <a:pt x="1072" y="1"/>
                    </a:moveTo>
                    <a:cubicBezTo>
                      <a:pt x="477" y="1"/>
                      <a:pt x="1" y="477"/>
                      <a:pt x="1" y="1073"/>
                    </a:cubicBezTo>
                    <a:cubicBezTo>
                      <a:pt x="1" y="1668"/>
                      <a:pt x="477" y="2156"/>
                      <a:pt x="1072" y="2156"/>
                    </a:cubicBezTo>
                    <a:lnTo>
                      <a:pt x="35767" y="2156"/>
                    </a:lnTo>
                    <a:cubicBezTo>
                      <a:pt x="36362" y="2156"/>
                      <a:pt x="36851" y="1668"/>
                      <a:pt x="36851" y="1073"/>
                    </a:cubicBezTo>
                    <a:cubicBezTo>
                      <a:pt x="36851" y="477"/>
                      <a:pt x="36362" y="1"/>
                      <a:pt x="357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Google Shape;3990;p47">
                <a:extLst>
                  <a:ext uri="{FF2B5EF4-FFF2-40B4-BE49-F238E27FC236}">
                    <a16:creationId xmlns:a16="http://schemas.microsoft.com/office/drawing/2014/main" id="{84F41402-21FF-B731-F2B1-0C485E66C3A6}"/>
                  </a:ext>
                </a:extLst>
              </p:cNvPr>
              <p:cNvSpPr/>
              <p:nvPr/>
            </p:nvSpPr>
            <p:spPr>
              <a:xfrm>
                <a:off x="3950900" y="3012101"/>
                <a:ext cx="1397120" cy="53899"/>
              </a:xfrm>
              <a:custGeom>
                <a:avLst/>
                <a:gdLst/>
                <a:ahLst/>
                <a:cxnLst/>
                <a:rect l="l" t="t" r="r" b="b"/>
                <a:pathLst>
                  <a:path w="43280" h="2156" extrusionOk="0"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56"/>
                      <a:pt x="1072" y="2156"/>
                    </a:cubicBezTo>
                    <a:lnTo>
                      <a:pt x="42196" y="2156"/>
                    </a:lnTo>
                    <a:cubicBezTo>
                      <a:pt x="42791" y="2156"/>
                      <a:pt x="43280" y="1668"/>
                      <a:pt x="43280" y="1072"/>
                    </a:cubicBezTo>
                    <a:cubicBezTo>
                      <a:pt x="43280" y="477"/>
                      <a:pt x="42791" y="1"/>
                      <a:pt x="421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1" name="Google Shape;3978;p47">
            <a:extLst>
              <a:ext uri="{FF2B5EF4-FFF2-40B4-BE49-F238E27FC236}">
                <a16:creationId xmlns:a16="http://schemas.microsoft.com/office/drawing/2014/main" id="{BC5CF0E1-7067-7102-E9B7-CD8579980392}"/>
              </a:ext>
            </a:extLst>
          </p:cNvPr>
          <p:cNvSpPr txBox="1"/>
          <p:nvPr/>
        </p:nvSpPr>
        <p:spPr>
          <a:xfrm flipH="1">
            <a:off x="1092154" y="3465982"/>
            <a:ext cx="928198" cy="28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200" dirty="0">
                <a:solidFill>
                  <a:srgbClr val="FFFFFF"/>
                </a:solidFill>
              </a:rPr>
              <a:t>수정 및 보완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72" name="Google Shape;3990;p47">
            <a:extLst>
              <a:ext uri="{FF2B5EF4-FFF2-40B4-BE49-F238E27FC236}">
                <a16:creationId xmlns:a16="http://schemas.microsoft.com/office/drawing/2014/main" id="{0F6AFEC0-2DA9-F81A-A403-BCE15D7ACF01}"/>
              </a:ext>
            </a:extLst>
          </p:cNvPr>
          <p:cNvSpPr/>
          <p:nvPr/>
        </p:nvSpPr>
        <p:spPr>
          <a:xfrm>
            <a:off x="3120694" y="2502929"/>
            <a:ext cx="2076365" cy="75838"/>
          </a:xfrm>
          <a:custGeom>
            <a:avLst/>
            <a:gdLst/>
            <a:ahLst/>
            <a:cxnLst/>
            <a:rect l="l" t="t" r="r" b="b"/>
            <a:pathLst>
              <a:path w="43280" h="2156" extrusionOk="0">
                <a:moveTo>
                  <a:pt x="1072" y="1"/>
                </a:moveTo>
                <a:cubicBezTo>
                  <a:pt x="477" y="1"/>
                  <a:pt x="0" y="477"/>
                  <a:pt x="0" y="1072"/>
                </a:cubicBezTo>
                <a:cubicBezTo>
                  <a:pt x="0" y="1668"/>
                  <a:pt x="477" y="2156"/>
                  <a:pt x="1072" y="2156"/>
                </a:cubicBezTo>
                <a:lnTo>
                  <a:pt x="42196" y="2156"/>
                </a:lnTo>
                <a:cubicBezTo>
                  <a:pt x="42791" y="2156"/>
                  <a:pt x="43280" y="1668"/>
                  <a:pt x="43280" y="1072"/>
                </a:cubicBezTo>
                <a:cubicBezTo>
                  <a:pt x="43280" y="477"/>
                  <a:pt x="42791" y="1"/>
                  <a:pt x="42196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rgbClr val="FFFFFF"/>
              </a:solidFill>
            </a:endParaRPr>
          </a:p>
        </p:txBody>
      </p:sp>
      <p:sp>
        <p:nvSpPr>
          <p:cNvPr id="73" name="Google Shape;3988;p47">
            <a:extLst>
              <a:ext uri="{FF2B5EF4-FFF2-40B4-BE49-F238E27FC236}">
                <a16:creationId xmlns:a16="http://schemas.microsoft.com/office/drawing/2014/main" id="{DD8E9902-24A8-0DBF-9F2C-D57FF8AC9DB4}"/>
              </a:ext>
            </a:extLst>
          </p:cNvPr>
          <p:cNvSpPr/>
          <p:nvPr/>
        </p:nvSpPr>
        <p:spPr>
          <a:xfrm>
            <a:off x="3403498" y="2497359"/>
            <a:ext cx="1730577" cy="81408"/>
          </a:xfrm>
          <a:custGeom>
            <a:avLst/>
            <a:gdLst/>
            <a:ahLst/>
            <a:cxnLst/>
            <a:rect l="l" t="t" r="r" b="b"/>
            <a:pathLst>
              <a:path w="36851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35767" y="2156"/>
                </a:lnTo>
                <a:cubicBezTo>
                  <a:pt x="36362" y="2156"/>
                  <a:pt x="36851" y="1668"/>
                  <a:pt x="36851" y="1073"/>
                </a:cubicBezTo>
                <a:cubicBezTo>
                  <a:pt x="36851" y="477"/>
                  <a:pt x="36362" y="1"/>
                  <a:pt x="357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rgbClr val="FFFFFF"/>
              </a:solidFill>
            </a:endParaRPr>
          </a:p>
        </p:txBody>
      </p:sp>
      <p:sp>
        <p:nvSpPr>
          <p:cNvPr id="74" name="Google Shape;3984;p47">
            <a:extLst>
              <a:ext uri="{FF2B5EF4-FFF2-40B4-BE49-F238E27FC236}">
                <a16:creationId xmlns:a16="http://schemas.microsoft.com/office/drawing/2014/main" id="{3AAC39C2-C22D-029F-2938-220D1806A716}"/>
              </a:ext>
            </a:extLst>
          </p:cNvPr>
          <p:cNvSpPr/>
          <p:nvPr/>
        </p:nvSpPr>
        <p:spPr>
          <a:xfrm>
            <a:off x="2340159" y="3548649"/>
            <a:ext cx="5729479" cy="7122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80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72"/>
                </a:cubicBezTo>
                <a:cubicBezTo>
                  <a:pt x="180761" y="477"/>
                  <a:pt x="180273" y="1"/>
                  <a:pt x="179678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rgbClr val="FFFFFF"/>
              </a:solidFill>
            </a:endParaRPr>
          </a:p>
        </p:txBody>
      </p:sp>
      <p:sp>
        <p:nvSpPr>
          <p:cNvPr id="75" name="Google Shape;3988;p47">
            <a:extLst>
              <a:ext uri="{FF2B5EF4-FFF2-40B4-BE49-F238E27FC236}">
                <a16:creationId xmlns:a16="http://schemas.microsoft.com/office/drawing/2014/main" id="{944453BC-638F-8AF3-44F4-37AE2F2D3731}"/>
              </a:ext>
            </a:extLst>
          </p:cNvPr>
          <p:cNvSpPr/>
          <p:nvPr/>
        </p:nvSpPr>
        <p:spPr>
          <a:xfrm>
            <a:off x="2326233" y="1964217"/>
            <a:ext cx="1063339" cy="67036"/>
          </a:xfrm>
          <a:custGeom>
            <a:avLst/>
            <a:gdLst/>
            <a:ahLst/>
            <a:cxnLst/>
            <a:rect l="l" t="t" r="r" b="b"/>
            <a:pathLst>
              <a:path w="36851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35767" y="2156"/>
                </a:lnTo>
                <a:cubicBezTo>
                  <a:pt x="36362" y="2156"/>
                  <a:pt x="36851" y="1668"/>
                  <a:pt x="36851" y="1073"/>
                </a:cubicBezTo>
                <a:cubicBezTo>
                  <a:pt x="36851" y="477"/>
                  <a:pt x="36362" y="1"/>
                  <a:pt x="357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rgbClr val="FFFFFF"/>
              </a:solidFill>
            </a:endParaRPr>
          </a:p>
        </p:txBody>
      </p:sp>
      <p:sp>
        <p:nvSpPr>
          <p:cNvPr id="76" name="Google Shape;3988;p47">
            <a:extLst>
              <a:ext uri="{FF2B5EF4-FFF2-40B4-BE49-F238E27FC236}">
                <a16:creationId xmlns:a16="http://schemas.microsoft.com/office/drawing/2014/main" id="{9801E033-0E38-5E10-F1CE-43461CC59F26}"/>
              </a:ext>
            </a:extLst>
          </p:cNvPr>
          <p:cNvSpPr/>
          <p:nvPr/>
        </p:nvSpPr>
        <p:spPr>
          <a:xfrm>
            <a:off x="6988507" y="3552835"/>
            <a:ext cx="1063339" cy="67036"/>
          </a:xfrm>
          <a:custGeom>
            <a:avLst/>
            <a:gdLst/>
            <a:ahLst/>
            <a:cxnLst/>
            <a:rect l="l" t="t" r="r" b="b"/>
            <a:pathLst>
              <a:path w="36851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35767" y="2156"/>
                </a:lnTo>
                <a:cubicBezTo>
                  <a:pt x="36362" y="2156"/>
                  <a:pt x="36851" y="1668"/>
                  <a:pt x="36851" y="1073"/>
                </a:cubicBezTo>
                <a:cubicBezTo>
                  <a:pt x="36851" y="477"/>
                  <a:pt x="36362" y="1"/>
                  <a:pt x="357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rgbClr val="FFFFFF"/>
              </a:solidFill>
            </a:endParaRPr>
          </a:p>
        </p:txBody>
      </p:sp>
      <p:sp>
        <p:nvSpPr>
          <p:cNvPr id="77" name="Google Shape;3988;p47">
            <a:extLst>
              <a:ext uri="{FF2B5EF4-FFF2-40B4-BE49-F238E27FC236}">
                <a16:creationId xmlns:a16="http://schemas.microsoft.com/office/drawing/2014/main" id="{EAE0A745-4E53-0777-1CE3-29EFF337827D}"/>
              </a:ext>
            </a:extLst>
          </p:cNvPr>
          <p:cNvSpPr/>
          <p:nvPr/>
        </p:nvSpPr>
        <p:spPr>
          <a:xfrm>
            <a:off x="5134075" y="3054770"/>
            <a:ext cx="1834323" cy="73852"/>
          </a:xfrm>
          <a:custGeom>
            <a:avLst/>
            <a:gdLst/>
            <a:ahLst/>
            <a:cxnLst/>
            <a:rect l="l" t="t" r="r" b="b"/>
            <a:pathLst>
              <a:path w="36851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35767" y="2156"/>
                </a:lnTo>
                <a:cubicBezTo>
                  <a:pt x="36362" y="2156"/>
                  <a:pt x="36851" y="1668"/>
                  <a:pt x="36851" y="1073"/>
                </a:cubicBezTo>
                <a:cubicBezTo>
                  <a:pt x="36851" y="477"/>
                  <a:pt x="36362" y="1"/>
                  <a:pt x="357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rgbClr val="FFFFFF"/>
              </a:solidFill>
            </a:endParaRPr>
          </a:p>
        </p:txBody>
      </p:sp>
      <p:sp>
        <p:nvSpPr>
          <p:cNvPr id="79" name="부제목 78">
            <a:extLst>
              <a:ext uri="{FF2B5EF4-FFF2-40B4-BE49-F238E27FC236}">
                <a16:creationId xmlns:a16="http://schemas.microsoft.com/office/drawing/2014/main" id="{049ACE8D-3D23-6D45-8D06-8B15E2C12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106" y="3892301"/>
            <a:ext cx="3240600" cy="218058"/>
          </a:xfrm>
        </p:spPr>
        <p:txBody>
          <a:bodyPr/>
          <a:lstStyle/>
          <a:p>
            <a:pPr algn="r"/>
            <a:r>
              <a:rPr lang="ko-KR" altLang="en-US" sz="1600" dirty="0">
                <a:latin typeface="Abadi" panose="020B0604020104020204" pitchFamily="34" charset="0"/>
              </a:rPr>
              <a:t>프로젝트 </a:t>
            </a:r>
            <a:r>
              <a:rPr lang="en-US" altLang="ko-KR" sz="1600" dirty="0">
                <a:latin typeface="Abadi" panose="020B0604020104020204" pitchFamily="34" charset="0"/>
              </a:rPr>
              <a:t>PLAN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xfrm>
            <a:off x="5134075" y="513517"/>
            <a:ext cx="3240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ko-KR" altLang="en-US" b="1" dirty="0">
                <a:latin typeface="Abadi" panose="020B0604020104020204" pitchFamily="34" charset="0"/>
              </a:rPr>
              <a:t>주요기능 및 설계</a:t>
            </a:r>
            <a:endParaRPr b="1" dirty="0">
              <a:latin typeface="Abadi" panose="020B0604020104020204" pitchFamily="34" charset="0"/>
            </a:endParaRPr>
          </a:p>
        </p:txBody>
      </p:sp>
      <p:sp>
        <p:nvSpPr>
          <p:cNvPr id="71" name="Google Shape;3978;p47">
            <a:extLst>
              <a:ext uri="{FF2B5EF4-FFF2-40B4-BE49-F238E27FC236}">
                <a16:creationId xmlns:a16="http://schemas.microsoft.com/office/drawing/2014/main" id="{BC5CF0E1-7067-7102-E9B7-CD8579980392}"/>
              </a:ext>
            </a:extLst>
          </p:cNvPr>
          <p:cNvSpPr txBox="1"/>
          <p:nvPr/>
        </p:nvSpPr>
        <p:spPr>
          <a:xfrm flipH="1">
            <a:off x="505960" y="3713502"/>
            <a:ext cx="928198" cy="74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600" dirty="0">
                <a:solidFill>
                  <a:schemeClr val="bg2"/>
                </a:solidFill>
              </a:rPr>
              <a:t>Create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제품 추가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2" name="Google Shape;4431;p48">
            <a:extLst>
              <a:ext uri="{FF2B5EF4-FFF2-40B4-BE49-F238E27FC236}">
                <a16:creationId xmlns:a16="http://schemas.microsoft.com/office/drawing/2014/main" id="{7C688544-26B1-B085-928F-E7BB229BAC84}"/>
              </a:ext>
            </a:extLst>
          </p:cNvPr>
          <p:cNvGrpSpPr/>
          <p:nvPr/>
        </p:nvGrpSpPr>
        <p:grpSpPr>
          <a:xfrm>
            <a:off x="1691364" y="2571750"/>
            <a:ext cx="5761271" cy="2469183"/>
            <a:chOff x="2496310" y="3693351"/>
            <a:chExt cx="1342906" cy="688926"/>
          </a:xfrm>
        </p:grpSpPr>
        <p:grpSp>
          <p:nvGrpSpPr>
            <p:cNvPr id="3" name="Google Shape;4432;p48">
              <a:extLst>
                <a:ext uri="{FF2B5EF4-FFF2-40B4-BE49-F238E27FC236}">
                  <a16:creationId xmlns:a16="http://schemas.microsoft.com/office/drawing/2014/main" id="{6CC494F6-925D-192A-7770-47E552935203}"/>
                </a:ext>
              </a:extLst>
            </p:cNvPr>
            <p:cNvGrpSpPr/>
            <p:nvPr/>
          </p:nvGrpSpPr>
          <p:grpSpPr>
            <a:xfrm>
              <a:off x="2496310" y="3693351"/>
              <a:ext cx="1342906" cy="688875"/>
              <a:chOff x="2496310" y="3693351"/>
              <a:chExt cx="1342906" cy="688875"/>
            </a:xfrm>
          </p:grpSpPr>
          <p:sp>
            <p:nvSpPr>
              <p:cNvPr id="8" name="Google Shape;4433;p48">
                <a:extLst>
                  <a:ext uri="{FF2B5EF4-FFF2-40B4-BE49-F238E27FC236}">
                    <a16:creationId xmlns:a16="http://schemas.microsoft.com/office/drawing/2014/main" id="{70BF4FDF-DFF9-1AA1-B5DF-B7859DD0B315}"/>
                  </a:ext>
                </a:extLst>
              </p:cNvPr>
              <p:cNvSpPr/>
              <p:nvPr/>
            </p:nvSpPr>
            <p:spPr>
              <a:xfrm>
                <a:off x="2567815" y="3809577"/>
                <a:ext cx="1200140" cy="572649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4434;p48">
                <a:extLst>
                  <a:ext uri="{FF2B5EF4-FFF2-40B4-BE49-F238E27FC236}">
                    <a16:creationId xmlns:a16="http://schemas.microsoft.com/office/drawing/2014/main" id="{26661953-E8DD-FE3B-EECF-DEDCAABA74DA}"/>
                  </a:ext>
                </a:extLst>
              </p:cNvPr>
              <p:cNvSpPr/>
              <p:nvPr/>
            </p:nvSpPr>
            <p:spPr>
              <a:xfrm>
                <a:off x="342068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435;p48">
                <a:extLst>
                  <a:ext uri="{FF2B5EF4-FFF2-40B4-BE49-F238E27FC236}">
                    <a16:creationId xmlns:a16="http://schemas.microsoft.com/office/drawing/2014/main" id="{1A6CC065-73B2-CB12-B11E-7585DD903D6B}"/>
                  </a:ext>
                </a:extLst>
              </p:cNvPr>
              <p:cNvSpPr/>
              <p:nvPr/>
            </p:nvSpPr>
            <p:spPr>
              <a:xfrm>
                <a:off x="3135700" y="3791751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436;p48">
                <a:extLst>
                  <a:ext uri="{FF2B5EF4-FFF2-40B4-BE49-F238E27FC236}">
                    <a16:creationId xmlns:a16="http://schemas.microsoft.com/office/drawing/2014/main" id="{2E0F2AE3-13D5-D950-628D-2F5184AB4E15}"/>
                  </a:ext>
                </a:extLst>
              </p:cNvPr>
              <p:cNvSpPr/>
              <p:nvPr/>
            </p:nvSpPr>
            <p:spPr>
              <a:xfrm>
                <a:off x="3620515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437;p48">
                <a:extLst>
                  <a:ext uri="{FF2B5EF4-FFF2-40B4-BE49-F238E27FC236}">
                    <a16:creationId xmlns:a16="http://schemas.microsoft.com/office/drawing/2014/main" id="{1DBE8B78-8F3D-8BDB-761A-3452D26E39F1}"/>
                  </a:ext>
                </a:extLst>
              </p:cNvPr>
              <p:cNvSpPr/>
              <p:nvPr/>
            </p:nvSpPr>
            <p:spPr>
              <a:xfrm>
                <a:off x="284380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438;p48">
                <a:extLst>
                  <a:ext uri="{FF2B5EF4-FFF2-40B4-BE49-F238E27FC236}">
                    <a16:creationId xmlns:a16="http://schemas.microsoft.com/office/drawing/2014/main" id="{C5CD3EF1-EEC0-2DA2-122A-B6D501CB88C2}"/>
                  </a:ext>
                </a:extLst>
              </p:cNvPr>
              <p:cNvSpPr/>
              <p:nvPr/>
            </p:nvSpPr>
            <p:spPr>
              <a:xfrm>
                <a:off x="2652010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" name="Google Shape;4439;p48">
                <a:extLst>
                  <a:ext uri="{FF2B5EF4-FFF2-40B4-BE49-F238E27FC236}">
                    <a16:creationId xmlns:a16="http://schemas.microsoft.com/office/drawing/2014/main" id="{77F387BE-5B02-0D38-88BB-CC66828ADBE8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rot="5400000" flipH="1">
                <a:off x="2741958" y="3724116"/>
                <a:ext cx="68700" cy="200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4440;p48">
                <a:extLst>
                  <a:ext uri="{FF2B5EF4-FFF2-40B4-BE49-F238E27FC236}">
                    <a16:creationId xmlns:a16="http://schemas.microsoft.com/office/drawing/2014/main" id="{1F86EBB3-8868-6A6B-9124-13899C3CAECE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rot="-5400000">
                <a:off x="3512338" y="3723516"/>
                <a:ext cx="75900" cy="194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4441;p48">
                <a:extLst>
                  <a:ext uri="{FF2B5EF4-FFF2-40B4-BE49-F238E27FC236}">
                    <a16:creationId xmlns:a16="http://schemas.microsoft.com/office/drawing/2014/main" id="{F067A522-6547-F549-AD3E-1787ECC297B6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rot="-5400000">
                <a:off x="3119350" y="3742251"/>
                <a:ext cx="984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4442;p48">
                <a:extLst>
                  <a:ext uri="{FF2B5EF4-FFF2-40B4-BE49-F238E27FC236}">
                    <a16:creationId xmlns:a16="http://schemas.microsoft.com/office/drawing/2014/main" id="{605FA9DC-200F-7AE4-5A6D-B445496773A0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 flipH="1">
                <a:off x="2496310" y="4065467"/>
                <a:ext cx="1557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4443;p48">
                <a:extLst>
                  <a:ext uri="{FF2B5EF4-FFF2-40B4-BE49-F238E27FC236}">
                    <a16:creationId xmlns:a16="http://schemas.microsoft.com/office/drawing/2014/main" id="{6C63286A-8930-DBE4-8C7B-20C9E1E31854}"/>
                  </a:ext>
                </a:extLst>
              </p:cNvPr>
              <p:cNvCxnSpPr>
                <a:stCxn id="11" idx="6"/>
              </p:cNvCxnSpPr>
              <p:nvPr/>
            </p:nvCxnSpPr>
            <p:spPr>
              <a:xfrm>
                <a:off x="3685615" y="4065467"/>
                <a:ext cx="1536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" name="Google Shape;4444;p48">
              <a:extLst>
                <a:ext uri="{FF2B5EF4-FFF2-40B4-BE49-F238E27FC236}">
                  <a16:creationId xmlns:a16="http://schemas.microsoft.com/office/drawing/2014/main" id="{CBBC4AD1-FDE0-1D28-115C-5A7FD695AC88}"/>
                </a:ext>
              </a:extLst>
            </p:cNvPr>
            <p:cNvGrpSpPr/>
            <p:nvPr/>
          </p:nvGrpSpPr>
          <p:grpSpPr>
            <a:xfrm>
              <a:off x="2675275" y="3930557"/>
              <a:ext cx="1003306" cy="451719"/>
              <a:chOff x="2675275" y="4174282"/>
              <a:chExt cx="1003306" cy="451719"/>
            </a:xfrm>
          </p:grpSpPr>
          <p:sp>
            <p:nvSpPr>
              <p:cNvPr id="5" name="Google Shape;4445;p48">
                <a:extLst>
                  <a:ext uri="{FF2B5EF4-FFF2-40B4-BE49-F238E27FC236}">
                    <a16:creationId xmlns:a16="http://schemas.microsoft.com/office/drawing/2014/main" id="{1BC2F300-DF37-CE21-19C2-F7A799DFA042}"/>
                  </a:ext>
                </a:extLst>
              </p:cNvPr>
              <p:cNvSpPr/>
              <p:nvPr/>
            </p:nvSpPr>
            <p:spPr>
              <a:xfrm>
                <a:off x="2675275" y="4174282"/>
                <a:ext cx="1003306" cy="451719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BBC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446;p48">
                <a:extLst>
                  <a:ext uri="{FF2B5EF4-FFF2-40B4-BE49-F238E27FC236}">
                    <a16:creationId xmlns:a16="http://schemas.microsoft.com/office/drawing/2014/main" id="{2679521B-931C-2A22-C87C-3067E2C2244F}"/>
                  </a:ext>
                </a:extLst>
              </p:cNvPr>
              <p:cNvSpPr/>
              <p:nvPr/>
            </p:nvSpPr>
            <p:spPr>
              <a:xfrm>
                <a:off x="2716046" y="4210984"/>
                <a:ext cx="921789" cy="415018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447;p48">
                <a:extLst>
                  <a:ext uri="{FF2B5EF4-FFF2-40B4-BE49-F238E27FC236}">
                    <a16:creationId xmlns:a16="http://schemas.microsoft.com/office/drawing/2014/main" id="{C9C4BB61-F3CE-6B52-2C21-74CEC49C2B74}"/>
                  </a:ext>
                </a:extLst>
              </p:cNvPr>
              <p:cNvSpPr/>
              <p:nvPr/>
            </p:nvSpPr>
            <p:spPr>
              <a:xfrm>
                <a:off x="2762606" y="4252906"/>
                <a:ext cx="828676" cy="373095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/>
                  <a:t>      MUSINSA</a:t>
                </a:r>
                <a:endParaRPr sz="3200" dirty="0"/>
              </a:p>
            </p:txBody>
          </p:sp>
        </p:grpSp>
      </p:grpSp>
      <p:sp>
        <p:nvSpPr>
          <p:cNvPr id="19" name="Google Shape;3978;p47">
            <a:extLst>
              <a:ext uri="{FF2B5EF4-FFF2-40B4-BE49-F238E27FC236}">
                <a16:creationId xmlns:a16="http://schemas.microsoft.com/office/drawing/2014/main" id="{3336513C-4559-B10F-F23C-3A6AA1034DDF}"/>
              </a:ext>
            </a:extLst>
          </p:cNvPr>
          <p:cNvSpPr txBox="1"/>
          <p:nvPr/>
        </p:nvSpPr>
        <p:spPr>
          <a:xfrm flipH="1">
            <a:off x="1309754" y="2745654"/>
            <a:ext cx="928198" cy="74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600" dirty="0">
                <a:solidFill>
                  <a:schemeClr val="bg2"/>
                </a:solidFill>
              </a:rPr>
              <a:t>Delete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제품 삭제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0" name="Google Shape;3978;p47">
            <a:extLst>
              <a:ext uri="{FF2B5EF4-FFF2-40B4-BE49-F238E27FC236}">
                <a16:creationId xmlns:a16="http://schemas.microsoft.com/office/drawing/2014/main" id="{02EDB8CB-EAF1-5761-193A-D99F4115A5A2}"/>
              </a:ext>
            </a:extLst>
          </p:cNvPr>
          <p:cNvSpPr txBox="1"/>
          <p:nvPr/>
        </p:nvSpPr>
        <p:spPr>
          <a:xfrm flipH="1">
            <a:off x="3753007" y="1724913"/>
            <a:ext cx="1069556" cy="74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600" dirty="0">
                <a:solidFill>
                  <a:schemeClr val="bg2"/>
                </a:solidFill>
              </a:rPr>
              <a:t>Update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제품 입출고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1" name="Google Shape;3978;p47">
            <a:extLst>
              <a:ext uri="{FF2B5EF4-FFF2-40B4-BE49-F238E27FC236}">
                <a16:creationId xmlns:a16="http://schemas.microsoft.com/office/drawing/2014/main" id="{D40E20DC-77CA-603A-1653-57F7AF0BF30D}"/>
              </a:ext>
            </a:extLst>
          </p:cNvPr>
          <p:cNvSpPr txBox="1"/>
          <p:nvPr/>
        </p:nvSpPr>
        <p:spPr>
          <a:xfrm flipH="1">
            <a:off x="6798293" y="2730013"/>
            <a:ext cx="928198" cy="74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600" dirty="0">
                <a:solidFill>
                  <a:schemeClr val="bg2"/>
                </a:solidFill>
              </a:rPr>
              <a:t>Read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제품 검색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2" name="Google Shape;3978;p47">
            <a:extLst>
              <a:ext uri="{FF2B5EF4-FFF2-40B4-BE49-F238E27FC236}">
                <a16:creationId xmlns:a16="http://schemas.microsoft.com/office/drawing/2014/main" id="{4BEB9FA8-E423-1F2E-20A0-BE6A4A74760E}"/>
              </a:ext>
            </a:extLst>
          </p:cNvPr>
          <p:cNvSpPr txBox="1"/>
          <p:nvPr/>
        </p:nvSpPr>
        <p:spPr>
          <a:xfrm flipH="1">
            <a:off x="7772700" y="3788790"/>
            <a:ext cx="928198" cy="74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600" dirty="0">
                <a:solidFill>
                  <a:schemeClr val="bg2"/>
                </a:solidFill>
              </a:rPr>
              <a:t>Category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제품 분류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23" name="Google Shape;7048;p53">
            <a:extLst>
              <a:ext uri="{FF2B5EF4-FFF2-40B4-BE49-F238E27FC236}">
                <a16:creationId xmlns:a16="http://schemas.microsoft.com/office/drawing/2014/main" id="{BEA0546F-2153-932D-82A2-527F9447152A}"/>
              </a:ext>
            </a:extLst>
          </p:cNvPr>
          <p:cNvGrpSpPr/>
          <p:nvPr/>
        </p:nvGrpSpPr>
        <p:grpSpPr>
          <a:xfrm>
            <a:off x="6756613" y="2719227"/>
            <a:ext cx="380604" cy="313854"/>
            <a:chOff x="3074027" y="1983777"/>
            <a:chExt cx="380604" cy="313854"/>
          </a:xfrm>
        </p:grpSpPr>
        <p:sp>
          <p:nvSpPr>
            <p:cNvPr id="24" name="Google Shape;7049;p53">
              <a:extLst>
                <a:ext uri="{FF2B5EF4-FFF2-40B4-BE49-F238E27FC236}">
                  <a16:creationId xmlns:a16="http://schemas.microsoft.com/office/drawing/2014/main" id="{532D5B78-D4EA-C536-D4C4-7228D9756AAB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50;p53">
              <a:extLst>
                <a:ext uri="{FF2B5EF4-FFF2-40B4-BE49-F238E27FC236}">
                  <a16:creationId xmlns:a16="http://schemas.microsoft.com/office/drawing/2014/main" id="{28C87B3B-987B-F617-E0FE-6BBFA10C7B51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1;p53">
              <a:extLst>
                <a:ext uri="{FF2B5EF4-FFF2-40B4-BE49-F238E27FC236}">
                  <a16:creationId xmlns:a16="http://schemas.microsoft.com/office/drawing/2014/main" id="{B14A6B11-7CD2-029C-FB5C-5F881EC95C52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52;p53">
              <a:extLst>
                <a:ext uri="{FF2B5EF4-FFF2-40B4-BE49-F238E27FC236}">
                  <a16:creationId xmlns:a16="http://schemas.microsoft.com/office/drawing/2014/main" id="{8EBE1D12-0AEE-4BF1-1E27-66AEDBFF35EA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53;p53">
              <a:extLst>
                <a:ext uri="{FF2B5EF4-FFF2-40B4-BE49-F238E27FC236}">
                  <a16:creationId xmlns:a16="http://schemas.microsoft.com/office/drawing/2014/main" id="{4FEEDFB0-2880-743D-07B7-03A9AA3D97DA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5751;p52">
            <a:extLst>
              <a:ext uri="{FF2B5EF4-FFF2-40B4-BE49-F238E27FC236}">
                <a16:creationId xmlns:a16="http://schemas.microsoft.com/office/drawing/2014/main" id="{2EC5BDB4-82F1-A0E7-E731-3EB857BB1FA1}"/>
              </a:ext>
            </a:extLst>
          </p:cNvPr>
          <p:cNvGrpSpPr/>
          <p:nvPr/>
        </p:nvGrpSpPr>
        <p:grpSpPr>
          <a:xfrm>
            <a:off x="7545114" y="3742951"/>
            <a:ext cx="251660" cy="350166"/>
            <a:chOff x="910723" y="1508212"/>
            <a:chExt cx="251660" cy="350166"/>
          </a:xfrm>
        </p:grpSpPr>
        <p:sp>
          <p:nvSpPr>
            <p:cNvPr id="30" name="Google Shape;5752;p52">
              <a:extLst>
                <a:ext uri="{FF2B5EF4-FFF2-40B4-BE49-F238E27FC236}">
                  <a16:creationId xmlns:a16="http://schemas.microsoft.com/office/drawing/2014/main" id="{017E005F-8E9B-9A06-AE4B-E28156E2D7D4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53;p52">
              <a:extLst>
                <a:ext uri="{FF2B5EF4-FFF2-40B4-BE49-F238E27FC236}">
                  <a16:creationId xmlns:a16="http://schemas.microsoft.com/office/drawing/2014/main" id="{907260BC-B413-F9D4-A033-396E49CC6A39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54;p52">
              <a:extLst>
                <a:ext uri="{FF2B5EF4-FFF2-40B4-BE49-F238E27FC236}">
                  <a16:creationId xmlns:a16="http://schemas.microsoft.com/office/drawing/2014/main" id="{01A31EC1-9EE7-FCA0-F44F-17B340FF6836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55;p52">
              <a:extLst>
                <a:ext uri="{FF2B5EF4-FFF2-40B4-BE49-F238E27FC236}">
                  <a16:creationId xmlns:a16="http://schemas.microsoft.com/office/drawing/2014/main" id="{6C69EAB3-C22A-4B55-3D67-1BD065F55C0E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56;p52">
              <a:extLst>
                <a:ext uri="{FF2B5EF4-FFF2-40B4-BE49-F238E27FC236}">
                  <a16:creationId xmlns:a16="http://schemas.microsoft.com/office/drawing/2014/main" id="{F96E2909-F82A-03A8-1F1A-DD26D6C3E9F9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57;p52">
              <a:extLst>
                <a:ext uri="{FF2B5EF4-FFF2-40B4-BE49-F238E27FC236}">
                  <a16:creationId xmlns:a16="http://schemas.microsoft.com/office/drawing/2014/main" id="{2FCBC307-C7F0-A75C-53C3-72E6ECF64F22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58;p52">
              <a:extLst>
                <a:ext uri="{FF2B5EF4-FFF2-40B4-BE49-F238E27FC236}">
                  <a16:creationId xmlns:a16="http://schemas.microsoft.com/office/drawing/2014/main" id="{B449AB47-1A05-B399-D6EA-6F2795786BFA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59;p52">
              <a:extLst>
                <a:ext uri="{FF2B5EF4-FFF2-40B4-BE49-F238E27FC236}">
                  <a16:creationId xmlns:a16="http://schemas.microsoft.com/office/drawing/2014/main" id="{27F27E80-35AF-146D-E722-6C906858E0A1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60;p52">
              <a:extLst>
                <a:ext uri="{FF2B5EF4-FFF2-40B4-BE49-F238E27FC236}">
                  <a16:creationId xmlns:a16="http://schemas.microsoft.com/office/drawing/2014/main" id="{36BB573A-8F06-F12E-2136-AE469E3CE3B6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61;p52">
              <a:extLst>
                <a:ext uri="{FF2B5EF4-FFF2-40B4-BE49-F238E27FC236}">
                  <a16:creationId xmlns:a16="http://schemas.microsoft.com/office/drawing/2014/main" id="{8E4BA260-2037-634E-91EA-F8D9D64891C0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62;p52">
              <a:extLst>
                <a:ext uri="{FF2B5EF4-FFF2-40B4-BE49-F238E27FC236}">
                  <a16:creationId xmlns:a16="http://schemas.microsoft.com/office/drawing/2014/main" id="{BE9E381B-D041-E2FB-F51D-5A30F20F9B0A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63;p52">
              <a:extLst>
                <a:ext uri="{FF2B5EF4-FFF2-40B4-BE49-F238E27FC236}">
                  <a16:creationId xmlns:a16="http://schemas.microsoft.com/office/drawing/2014/main" id="{FF5886FB-DC12-CD70-D7D5-68FDED3AA06C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64;p52">
              <a:extLst>
                <a:ext uri="{FF2B5EF4-FFF2-40B4-BE49-F238E27FC236}">
                  <a16:creationId xmlns:a16="http://schemas.microsoft.com/office/drawing/2014/main" id="{376FA7E1-DC2C-7268-63E7-2AD9D3C60A50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65;p52">
              <a:extLst>
                <a:ext uri="{FF2B5EF4-FFF2-40B4-BE49-F238E27FC236}">
                  <a16:creationId xmlns:a16="http://schemas.microsoft.com/office/drawing/2014/main" id="{C70BA751-263F-E761-646A-B2C7CD38505C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766;p52">
              <a:extLst>
                <a:ext uri="{FF2B5EF4-FFF2-40B4-BE49-F238E27FC236}">
                  <a16:creationId xmlns:a16="http://schemas.microsoft.com/office/drawing/2014/main" id="{A4E43097-2BCE-9EBE-6330-85E788E3F215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67;p52">
              <a:extLst>
                <a:ext uri="{FF2B5EF4-FFF2-40B4-BE49-F238E27FC236}">
                  <a16:creationId xmlns:a16="http://schemas.microsoft.com/office/drawing/2014/main" id="{FD9479A8-7294-9C67-8ACA-7A97A24FA4D4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68;p52">
              <a:extLst>
                <a:ext uri="{FF2B5EF4-FFF2-40B4-BE49-F238E27FC236}">
                  <a16:creationId xmlns:a16="http://schemas.microsoft.com/office/drawing/2014/main" id="{E5EDC468-897B-009E-41EA-ECD295ACA5D5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8877;p56">
            <a:extLst>
              <a:ext uri="{FF2B5EF4-FFF2-40B4-BE49-F238E27FC236}">
                <a16:creationId xmlns:a16="http://schemas.microsoft.com/office/drawing/2014/main" id="{D4855273-8807-F5D3-DC67-3B04228A5DBC}"/>
              </a:ext>
            </a:extLst>
          </p:cNvPr>
          <p:cNvGrpSpPr/>
          <p:nvPr/>
        </p:nvGrpSpPr>
        <p:grpSpPr>
          <a:xfrm>
            <a:off x="1196436" y="2657711"/>
            <a:ext cx="282746" cy="340358"/>
            <a:chOff x="8034034" y="1518109"/>
            <a:chExt cx="282746" cy="340358"/>
          </a:xfrm>
        </p:grpSpPr>
        <p:sp>
          <p:nvSpPr>
            <p:cNvPr id="65" name="Google Shape;8878;p56">
              <a:extLst>
                <a:ext uri="{FF2B5EF4-FFF2-40B4-BE49-F238E27FC236}">
                  <a16:creationId xmlns:a16="http://schemas.microsoft.com/office/drawing/2014/main" id="{3867D57F-941A-CC7D-F684-A012509D53A7}"/>
                </a:ext>
              </a:extLst>
            </p:cNvPr>
            <p:cNvSpPr/>
            <p:nvPr/>
          </p:nvSpPr>
          <p:spPr>
            <a:xfrm>
              <a:off x="8034034" y="1518109"/>
              <a:ext cx="282746" cy="340358"/>
            </a:xfrm>
            <a:custGeom>
              <a:avLst/>
              <a:gdLst/>
              <a:ahLst/>
              <a:cxnLst/>
              <a:rect l="l" t="t" r="r" b="b"/>
              <a:pathLst>
                <a:path w="8883" h="10693" extrusionOk="0">
                  <a:moveTo>
                    <a:pt x="4525" y="322"/>
                  </a:moveTo>
                  <a:cubicBezTo>
                    <a:pt x="4858" y="322"/>
                    <a:pt x="5144" y="560"/>
                    <a:pt x="5204" y="882"/>
                  </a:cubicBezTo>
                  <a:lnTo>
                    <a:pt x="3715" y="882"/>
                  </a:lnTo>
                  <a:cubicBezTo>
                    <a:pt x="3775" y="560"/>
                    <a:pt x="4061" y="322"/>
                    <a:pt x="4406" y="322"/>
                  </a:cubicBezTo>
                  <a:close/>
                  <a:moveTo>
                    <a:pt x="6347" y="1191"/>
                  </a:moveTo>
                  <a:cubicBezTo>
                    <a:pt x="6728" y="1191"/>
                    <a:pt x="7085" y="1370"/>
                    <a:pt x="7287" y="1668"/>
                  </a:cubicBezTo>
                  <a:lnTo>
                    <a:pt x="1608" y="1668"/>
                  </a:lnTo>
                  <a:cubicBezTo>
                    <a:pt x="1810" y="1370"/>
                    <a:pt x="2167" y="1191"/>
                    <a:pt x="2537" y="1191"/>
                  </a:cubicBezTo>
                  <a:close/>
                  <a:moveTo>
                    <a:pt x="4382" y="1"/>
                  </a:moveTo>
                  <a:cubicBezTo>
                    <a:pt x="3882" y="1"/>
                    <a:pt x="3453" y="394"/>
                    <a:pt x="3370" y="882"/>
                  </a:cubicBezTo>
                  <a:lnTo>
                    <a:pt x="2525" y="882"/>
                  </a:lnTo>
                  <a:cubicBezTo>
                    <a:pt x="1977" y="882"/>
                    <a:pt x="1465" y="1191"/>
                    <a:pt x="1215" y="1668"/>
                  </a:cubicBezTo>
                  <a:lnTo>
                    <a:pt x="632" y="1668"/>
                  </a:lnTo>
                  <a:cubicBezTo>
                    <a:pt x="274" y="1668"/>
                    <a:pt x="0" y="1953"/>
                    <a:pt x="0" y="2310"/>
                  </a:cubicBezTo>
                  <a:cubicBezTo>
                    <a:pt x="0" y="2668"/>
                    <a:pt x="274" y="2953"/>
                    <a:pt x="632" y="2953"/>
                  </a:cubicBezTo>
                  <a:lnTo>
                    <a:pt x="1072" y="2953"/>
                  </a:lnTo>
                  <a:lnTo>
                    <a:pt x="1453" y="10002"/>
                  </a:lnTo>
                  <a:cubicBezTo>
                    <a:pt x="1465" y="10395"/>
                    <a:pt x="1798" y="10692"/>
                    <a:pt x="2167" y="10692"/>
                  </a:cubicBezTo>
                  <a:lnTo>
                    <a:pt x="4763" y="10692"/>
                  </a:lnTo>
                  <a:cubicBezTo>
                    <a:pt x="4846" y="10692"/>
                    <a:pt x="4906" y="10621"/>
                    <a:pt x="4906" y="10538"/>
                  </a:cubicBezTo>
                  <a:cubicBezTo>
                    <a:pt x="4906" y="10454"/>
                    <a:pt x="4834" y="10395"/>
                    <a:pt x="4763" y="10395"/>
                  </a:cubicBezTo>
                  <a:lnTo>
                    <a:pt x="2167" y="10395"/>
                  </a:lnTo>
                  <a:cubicBezTo>
                    <a:pt x="1941" y="10395"/>
                    <a:pt x="1763" y="10228"/>
                    <a:pt x="1763" y="10002"/>
                  </a:cubicBezTo>
                  <a:lnTo>
                    <a:pt x="1382" y="2965"/>
                  </a:lnTo>
                  <a:lnTo>
                    <a:pt x="2215" y="2965"/>
                  </a:lnTo>
                  <a:cubicBezTo>
                    <a:pt x="2298" y="2965"/>
                    <a:pt x="2358" y="2894"/>
                    <a:pt x="2358" y="2811"/>
                  </a:cubicBezTo>
                  <a:cubicBezTo>
                    <a:pt x="2358" y="2727"/>
                    <a:pt x="2286" y="2668"/>
                    <a:pt x="2215" y="2668"/>
                  </a:cubicBezTo>
                  <a:lnTo>
                    <a:pt x="620" y="2668"/>
                  </a:lnTo>
                  <a:cubicBezTo>
                    <a:pt x="441" y="2668"/>
                    <a:pt x="298" y="2513"/>
                    <a:pt x="298" y="2334"/>
                  </a:cubicBezTo>
                  <a:cubicBezTo>
                    <a:pt x="298" y="2168"/>
                    <a:pt x="441" y="2013"/>
                    <a:pt x="620" y="2013"/>
                  </a:cubicBezTo>
                  <a:lnTo>
                    <a:pt x="8216" y="2013"/>
                  </a:lnTo>
                  <a:cubicBezTo>
                    <a:pt x="8394" y="2013"/>
                    <a:pt x="8537" y="2168"/>
                    <a:pt x="8537" y="2334"/>
                  </a:cubicBezTo>
                  <a:cubicBezTo>
                    <a:pt x="8537" y="2513"/>
                    <a:pt x="8394" y="2668"/>
                    <a:pt x="8216" y="2668"/>
                  </a:cubicBezTo>
                  <a:lnTo>
                    <a:pt x="2941" y="2668"/>
                  </a:lnTo>
                  <a:cubicBezTo>
                    <a:pt x="2858" y="2668"/>
                    <a:pt x="2798" y="2739"/>
                    <a:pt x="2798" y="2811"/>
                  </a:cubicBezTo>
                  <a:cubicBezTo>
                    <a:pt x="2798" y="2906"/>
                    <a:pt x="2870" y="2965"/>
                    <a:pt x="2941" y="2965"/>
                  </a:cubicBezTo>
                  <a:lnTo>
                    <a:pt x="7466" y="2965"/>
                  </a:lnTo>
                  <a:lnTo>
                    <a:pt x="7061" y="10002"/>
                  </a:lnTo>
                  <a:cubicBezTo>
                    <a:pt x="7049" y="10228"/>
                    <a:pt x="6870" y="10395"/>
                    <a:pt x="6668" y="10395"/>
                  </a:cubicBezTo>
                  <a:lnTo>
                    <a:pt x="5501" y="10395"/>
                  </a:lnTo>
                  <a:cubicBezTo>
                    <a:pt x="5418" y="10395"/>
                    <a:pt x="5358" y="10466"/>
                    <a:pt x="5358" y="10538"/>
                  </a:cubicBezTo>
                  <a:cubicBezTo>
                    <a:pt x="5358" y="10633"/>
                    <a:pt x="5430" y="10692"/>
                    <a:pt x="5501" y="10692"/>
                  </a:cubicBezTo>
                  <a:lnTo>
                    <a:pt x="6668" y="10692"/>
                  </a:lnTo>
                  <a:cubicBezTo>
                    <a:pt x="7049" y="10692"/>
                    <a:pt x="7359" y="10395"/>
                    <a:pt x="7370" y="10002"/>
                  </a:cubicBezTo>
                  <a:lnTo>
                    <a:pt x="7775" y="2930"/>
                  </a:lnTo>
                  <a:lnTo>
                    <a:pt x="8216" y="2930"/>
                  </a:lnTo>
                  <a:cubicBezTo>
                    <a:pt x="8573" y="2930"/>
                    <a:pt x="8847" y="2656"/>
                    <a:pt x="8847" y="2299"/>
                  </a:cubicBezTo>
                  <a:cubicBezTo>
                    <a:pt x="8883" y="1953"/>
                    <a:pt x="8597" y="1668"/>
                    <a:pt x="8252" y="1668"/>
                  </a:cubicBezTo>
                  <a:lnTo>
                    <a:pt x="7656" y="1668"/>
                  </a:lnTo>
                  <a:cubicBezTo>
                    <a:pt x="7406" y="1179"/>
                    <a:pt x="6918" y="882"/>
                    <a:pt x="6347" y="882"/>
                  </a:cubicBezTo>
                  <a:lnTo>
                    <a:pt x="5513" y="882"/>
                  </a:lnTo>
                  <a:cubicBezTo>
                    <a:pt x="5442" y="394"/>
                    <a:pt x="5025" y="1"/>
                    <a:pt x="4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879;p56">
              <a:extLst>
                <a:ext uri="{FF2B5EF4-FFF2-40B4-BE49-F238E27FC236}">
                  <a16:creationId xmlns:a16="http://schemas.microsoft.com/office/drawing/2014/main" id="{84EB647F-7EA0-F0E8-8194-4A4A68C5CD2E}"/>
                </a:ext>
              </a:extLst>
            </p:cNvPr>
            <p:cNvSpPr/>
            <p:nvPr/>
          </p:nvSpPr>
          <p:spPr>
            <a:xfrm>
              <a:off x="8161736" y="1632569"/>
              <a:ext cx="28456" cy="173601"/>
            </a:xfrm>
            <a:custGeom>
              <a:avLst/>
              <a:gdLst/>
              <a:ahLst/>
              <a:cxnLst/>
              <a:rect l="l" t="t" r="r" b="b"/>
              <a:pathLst>
                <a:path w="894" h="5454" extrusionOk="0">
                  <a:moveTo>
                    <a:pt x="469" y="321"/>
                  </a:moveTo>
                  <a:cubicBezTo>
                    <a:pt x="533" y="321"/>
                    <a:pt x="584" y="387"/>
                    <a:pt x="584" y="453"/>
                  </a:cubicBezTo>
                  <a:lnTo>
                    <a:pt x="584" y="5025"/>
                  </a:lnTo>
                  <a:cubicBezTo>
                    <a:pt x="584" y="5096"/>
                    <a:pt x="525" y="5156"/>
                    <a:pt x="453" y="5156"/>
                  </a:cubicBezTo>
                  <a:cubicBezTo>
                    <a:pt x="370" y="5156"/>
                    <a:pt x="310" y="5096"/>
                    <a:pt x="310" y="5025"/>
                  </a:cubicBezTo>
                  <a:lnTo>
                    <a:pt x="310" y="453"/>
                  </a:lnTo>
                  <a:cubicBezTo>
                    <a:pt x="310" y="381"/>
                    <a:pt x="370" y="322"/>
                    <a:pt x="453" y="322"/>
                  </a:cubicBezTo>
                  <a:cubicBezTo>
                    <a:pt x="459" y="321"/>
                    <a:pt x="464" y="321"/>
                    <a:pt x="469" y="321"/>
                  </a:cubicBezTo>
                  <a:close/>
                  <a:moveTo>
                    <a:pt x="453" y="0"/>
                  </a:moveTo>
                  <a:cubicBezTo>
                    <a:pt x="191" y="0"/>
                    <a:pt x="1" y="203"/>
                    <a:pt x="1" y="441"/>
                  </a:cubicBezTo>
                  <a:lnTo>
                    <a:pt x="1" y="5013"/>
                  </a:lnTo>
                  <a:cubicBezTo>
                    <a:pt x="1" y="5263"/>
                    <a:pt x="215" y="5453"/>
                    <a:pt x="453" y="5453"/>
                  </a:cubicBezTo>
                  <a:cubicBezTo>
                    <a:pt x="703" y="5453"/>
                    <a:pt x="894" y="5251"/>
                    <a:pt x="894" y="5013"/>
                  </a:cubicBezTo>
                  <a:lnTo>
                    <a:pt x="894" y="441"/>
                  </a:lnTo>
                  <a:cubicBezTo>
                    <a:pt x="894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880;p56">
              <a:extLst>
                <a:ext uri="{FF2B5EF4-FFF2-40B4-BE49-F238E27FC236}">
                  <a16:creationId xmlns:a16="http://schemas.microsoft.com/office/drawing/2014/main" id="{F0386EAE-F03A-708E-4558-D093CB9BA407}"/>
                </a:ext>
              </a:extLst>
            </p:cNvPr>
            <p:cNvSpPr/>
            <p:nvPr/>
          </p:nvSpPr>
          <p:spPr>
            <a:xfrm>
              <a:off x="8214796" y="1632951"/>
              <a:ext cx="33008" cy="173601"/>
            </a:xfrm>
            <a:custGeom>
              <a:avLst/>
              <a:gdLst/>
              <a:ahLst/>
              <a:cxnLst/>
              <a:rect l="l" t="t" r="r" b="b"/>
              <a:pathLst>
                <a:path w="1037" h="5454" extrusionOk="0">
                  <a:moveTo>
                    <a:pt x="584" y="0"/>
                  </a:moveTo>
                  <a:cubicBezTo>
                    <a:pt x="322" y="0"/>
                    <a:pt x="132" y="191"/>
                    <a:pt x="132" y="429"/>
                  </a:cubicBezTo>
                  <a:lnTo>
                    <a:pt x="1" y="5001"/>
                  </a:lnTo>
                  <a:cubicBezTo>
                    <a:pt x="1" y="5120"/>
                    <a:pt x="48" y="5239"/>
                    <a:pt x="132" y="5322"/>
                  </a:cubicBezTo>
                  <a:cubicBezTo>
                    <a:pt x="227" y="5418"/>
                    <a:pt x="322" y="5453"/>
                    <a:pt x="465" y="5453"/>
                  </a:cubicBezTo>
                  <a:cubicBezTo>
                    <a:pt x="715" y="5453"/>
                    <a:pt x="906" y="5263"/>
                    <a:pt x="906" y="5025"/>
                  </a:cubicBezTo>
                  <a:lnTo>
                    <a:pt x="918" y="4298"/>
                  </a:lnTo>
                  <a:cubicBezTo>
                    <a:pt x="918" y="4215"/>
                    <a:pt x="858" y="4132"/>
                    <a:pt x="775" y="4132"/>
                  </a:cubicBezTo>
                  <a:cubicBezTo>
                    <a:pt x="679" y="4132"/>
                    <a:pt x="608" y="4191"/>
                    <a:pt x="608" y="4287"/>
                  </a:cubicBezTo>
                  <a:lnTo>
                    <a:pt x="596" y="5013"/>
                  </a:lnTo>
                  <a:cubicBezTo>
                    <a:pt x="596" y="5084"/>
                    <a:pt x="537" y="5144"/>
                    <a:pt x="465" y="5144"/>
                  </a:cubicBezTo>
                  <a:cubicBezTo>
                    <a:pt x="417" y="5144"/>
                    <a:pt x="382" y="5132"/>
                    <a:pt x="358" y="5096"/>
                  </a:cubicBezTo>
                  <a:cubicBezTo>
                    <a:pt x="322" y="5072"/>
                    <a:pt x="310" y="5037"/>
                    <a:pt x="310" y="5001"/>
                  </a:cubicBezTo>
                  <a:lnTo>
                    <a:pt x="441" y="429"/>
                  </a:lnTo>
                  <a:cubicBezTo>
                    <a:pt x="441" y="357"/>
                    <a:pt x="501" y="298"/>
                    <a:pt x="584" y="298"/>
                  </a:cubicBezTo>
                  <a:cubicBezTo>
                    <a:pt x="620" y="298"/>
                    <a:pt x="656" y="310"/>
                    <a:pt x="691" y="346"/>
                  </a:cubicBezTo>
                  <a:cubicBezTo>
                    <a:pt x="715" y="369"/>
                    <a:pt x="727" y="393"/>
                    <a:pt x="727" y="441"/>
                  </a:cubicBezTo>
                  <a:lnTo>
                    <a:pt x="644" y="3548"/>
                  </a:lnTo>
                  <a:cubicBezTo>
                    <a:pt x="632" y="3644"/>
                    <a:pt x="703" y="3715"/>
                    <a:pt x="787" y="3715"/>
                  </a:cubicBezTo>
                  <a:cubicBezTo>
                    <a:pt x="882" y="3715"/>
                    <a:pt x="953" y="3655"/>
                    <a:pt x="953" y="3572"/>
                  </a:cubicBezTo>
                  <a:lnTo>
                    <a:pt x="1037" y="465"/>
                  </a:lnTo>
                  <a:cubicBezTo>
                    <a:pt x="1037" y="346"/>
                    <a:pt x="1001" y="215"/>
                    <a:pt x="906" y="131"/>
                  </a:cubicBezTo>
                  <a:cubicBezTo>
                    <a:pt x="822" y="48"/>
                    <a:pt x="715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881;p56">
              <a:extLst>
                <a:ext uri="{FF2B5EF4-FFF2-40B4-BE49-F238E27FC236}">
                  <a16:creationId xmlns:a16="http://schemas.microsoft.com/office/drawing/2014/main" id="{4DF1E218-6220-7644-3B12-6D998E951420}"/>
                </a:ext>
              </a:extLst>
            </p:cNvPr>
            <p:cNvSpPr/>
            <p:nvPr/>
          </p:nvSpPr>
          <p:spPr>
            <a:xfrm>
              <a:off x="8103391" y="1632569"/>
              <a:ext cx="33390" cy="173601"/>
            </a:xfrm>
            <a:custGeom>
              <a:avLst/>
              <a:gdLst/>
              <a:ahLst/>
              <a:cxnLst/>
              <a:rect l="l" t="t" r="r" b="b"/>
              <a:pathLst>
                <a:path w="1049" h="5454" extrusionOk="0">
                  <a:moveTo>
                    <a:pt x="465" y="310"/>
                  </a:moveTo>
                  <a:cubicBezTo>
                    <a:pt x="536" y="310"/>
                    <a:pt x="596" y="369"/>
                    <a:pt x="596" y="441"/>
                  </a:cubicBezTo>
                  <a:lnTo>
                    <a:pt x="739" y="5013"/>
                  </a:lnTo>
                  <a:cubicBezTo>
                    <a:pt x="739" y="5061"/>
                    <a:pt x="715" y="5084"/>
                    <a:pt x="691" y="5120"/>
                  </a:cubicBezTo>
                  <a:cubicBezTo>
                    <a:pt x="655" y="5144"/>
                    <a:pt x="631" y="5156"/>
                    <a:pt x="584" y="5156"/>
                  </a:cubicBezTo>
                  <a:cubicBezTo>
                    <a:pt x="512" y="5156"/>
                    <a:pt x="453" y="5096"/>
                    <a:pt x="453" y="5025"/>
                  </a:cubicBezTo>
                  <a:lnTo>
                    <a:pt x="322" y="453"/>
                  </a:lnTo>
                  <a:cubicBezTo>
                    <a:pt x="322" y="417"/>
                    <a:pt x="334" y="381"/>
                    <a:pt x="358" y="358"/>
                  </a:cubicBezTo>
                  <a:cubicBezTo>
                    <a:pt x="393" y="322"/>
                    <a:pt x="417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346" y="0"/>
                    <a:pt x="227" y="36"/>
                    <a:pt x="143" y="131"/>
                  </a:cubicBezTo>
                  <a:cubicBezTo>
                    <a:pt x="48" y="215"/>
                    <a:pt x="0" y="334"/>
                    <a:pt x="0" y="453"/>
                  </a:cubicBezTo>
                  <a:lnTo>
                    <a:pt x="143" y="5025"/>
                  </a:lnTo>
                  <a:cubicBezTo>
                    <a:pt x="143" y="5275"/>
                    <a:pt x="346" y="5453"/>
                    <a:pt x="584" y="5453"/>
                  </a:cubicBezTo>
                  <a:cubicBezTo>
                    <a:pt x="703" y="5453"/>
                    <a:pt x="822" y="5406"/>
                    <a:pt x="917" y="5322"/>
                  </a:cubicBezTo>
                  <a:cubicBezTo>
                    <a:pt x="1000" y="5227"/>
                    <a:pt x="1048" y="5120"/>
                    <a:pt x="1048" y="4989"/>
                  </a:cubicBezTo>
                  <a:lnTo>
                    <a:pt x="917" y="429"/>
                  </a:lnTo>
                  <a:cubicBezTo>
                    <a:pt x="917" y="191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8518;p56">
            <a:extLst>
              <a:ext uri="{FF2B5EF4-FFF2-40B4-BE49-F238E27FC236}">
                <a16:creationId xmlns:a16="http://schemas.microsoft.com/office/drawing/2014/main" id="{D3A48037-BD1E-7C65-6882-413DBE6B7E6C}"/>
              </a:ext>
            </a:extLst>
          </p:cNvPr>
          <p:cNvGrpSpPr/>
          <p:nvPr/>
        </p:nvGrpSpPr>
        <p:grpSpPr>
          <a:xfrm>
            <a:off x="326528" y="3693320"/>
            <a:ext cx="350958" cy="263043"/>
            <a:chOff x="1817317" y="2480330"/>
            <a:chExt cx="350958" cy="263043"/>
          </a:xfrm>
        </p:grpSpPr>
        <p:sp>
          <p:nvSpPr>
            <p:cNvPr id="74" name="Google Shape;8519;p56">
              <a:extLst>
                <a:ext uri="{FF2B5EF4-FFF2-40B4-BE49-F238E27FC236}">
                  <a16:creationId xmlns:a16="http://schemas.microsoft.com/office/drawing/2014/main" id="{AE62EC4D-0BB6-E3B9-E119-4D317D8AB3C6}"/>
                </a:ext>
              </a:extLst>
            </p:cNvPr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520;p56">
              <a:extLst>
                <a:ext uri="{FF2B5EF4-FFF2-40B4-BE49-F238E27FC236}">
                  <a16:creationId xmlns:a16="http://schemas.microsoft.com/office/drawing/2014/main" id="{E19480BC-83EE-2E50-2068-94C9E64080AF}"/>
                </a:ext>
              </a:extLst>
            </p:cNvPr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521;p56">
              <a:extLst>
                <a:ext uri="{FF2B5EF4-FFF2-40B4-BE49-F238E27FC236}">
                  <a16:creationId xmlns:a16="http://schemas.microsoft.com/office/drawing/2014/main" id="{B7FD86E1-24EB-4479-85AE-47981147FDF7}"/>
                </a:ext>
              </a:extLst>
            </p:cNvPr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522;p56">
              <a:extLst>
                <a:ext uri="{FF2B5EF4-FFF2-40B4-BE49-F238E27FC236}">
                  <a16:creationId xmlns:a16="http://schemas.microsoft.com/office/drawing/2014/main" id="{9B78A7D7-7965-FAB5-AA5A-B7F1D720A379}"/>
                </a:ext>
              </a:extLst>
            </p:cNvPr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523;p56">
              <a:extLst>
                <a:ext uri="{FF2B5EF4-FFF2-40B4-BE49-F238E27FC236}">
                  <a16:creationId xmlns:a16="http://schemas.microsoft.com/office/drawing/2014/main" id="{01C9315E-A21D-23F5-322D-0EEA7FD6955C}"/>
                </a:ext>
              </a:extLst>
            </p:cNvPr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080;p53">
            <a:extLst>
              <a:ext uri="{FF2B5EF4-FFF2-40B4-BE49-F238E27FC236}">
                <a16:creationId xmlns:a16="http://schemas.microsoft.com/office/drawing/2014/main" id="{1812999E-EDD5-7D5B-04D1-E60CB9675FA8}"/>
              </a:ext>
            </a:extLst>
          </p:cNvPr>
          <p:cNvGrpSpPr/>
          <p:nvPr/>
        </p:nvGrpSpPr>
        <p:grpSpPr>
          <a:xfrm>
            <a:off x="3654268" y="1669049"/>
            <a:ext cx="368185" cy="331816"/>
            <a:chOff x="3967213" y="1975477"/>
            <a:chExt cx="368185" cy="331816"/>
          </a:xfrm>
        </p:grpSpPr>
        <p:sp>
          <p:nvSpPr>
            <p:cNvPr id="80" name="Google Shape;7081;p53">
              <a:extLst>
                <a:ext uri="{FF2B5EF4-FFF2-40B4-BE49-F238E27FC236}">
                  <a16:creationId xmlns:a16="http://schemas.microsoft.com/office/drawing/2014/main" id="{78DB0EA5-BDE1-E153-BEEB-557B259D46A2}"/>
                </a:ext>
              </a:extLst>
            </p:cNvPr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082;p53">
              <a:extLst>
                <a:ext uri="{FF2B5EF4-FFF2-40B4-BE49-F238E27FC236}">
                  <a16:creationId xmlns:a16="http://schemas.microsoft.com/office/drawing/2014/main" id="{D73CFA51-67D3-48E6-8D40-66A9E9FBF47C}"/>
                </a:ext>
              </a:extLst>
            </p:cNvPr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083;p53">
              <a:extLst>
                <a:ext uri="{FF2B5EF4-FFF2-40B4-BE49-F238E27FC236}">
                  <a16:creationId xmlns:a16="http://schemas.microsoft.com/office/drawing/2014/main" id="{92E6A2C2-54A2-5A4C-82AF-7ADEC3C1C33F}"/>
                </a:ext>
              </a:extLst>
            </p:cNvPr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28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25">
            <a:extLst>
              <a:ext uri="{FF2B5EF4-FFF2-40B4-BE49-F238E27FC236}">
                <a16:creationId xmlns:a16="http://schemas.microsoft.com/office/drawing/2014/main" id="{B3C68E01-1029-0DD5-F176-E7B97E91B611}"/>
              </a:ext>
            </a:extLst>
          </p:cNvPr>
          <p:cNvSpPr txBox="1">
            <a:spLocks/>
          </p:cNvSpPr>
          <p:nvPr/>
        </p:nvSpPr>
        <p:spPr>
          <a:xfrm>
            <a:off x="5134075" y="513517"/>
            <a:ext cx="3240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 b="0" i="0" u="none" strike="noStrike" cap="none">
                <a:solidFill>
                  <a:srgbClr val="29293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altLang="ko-KR" sz="1800" dirty="0"/>
              <a:t>2. </a:t>
            </a:r>
            <a:r>
              <a:rPr lang="ko-KR" altLang="en-US" sz="1800" b="1" dirty="0">
                <a:latin typeface="Abadi" panose="020B0604020104020204" pitchFamily="34" charset="0"/>
              </a:rPr>
              <a:t>주요기능 </a:t>
            </a:r>
            <a:r>
              <a:rPr lang="en-US" altLang="ko-KR" sz="1800" b="1" dirty="0">
                <a:latin typeface="Abadi" panose="020B0604020104020204" pitchFamily="34" charset="0"/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  <a:latin typeface="Abadi" panose="020B0604020104020204" pitchFamily="34" charset="0"/>
              </a:rPr>
              <a:t>제품추가</a:t>
            </a:r>
            <a:r>
              <a:rPr lang="en-US" altLang="ko-KR" sz="1800" b="1" dirty="0">
                <a:latin typeface="Abadi" panose="020B0604020104020204" pitchFamily="34" charset="0"/>
              </a:rPr>
              <a:t>)</a:t>
            </a:r>
            <a:endParaRPr lang="ko-KR" altLang="en-US" sz="1800" b="1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C13ED8-A435-E9A4-4BDF-3F4F98B2A760}"/>
              </a:ext>
            </a:extLst>
          </p:cNvPr>
          <p:cNvSpPr/>
          <p:nvPr/>
        </p:nvSpPr>
        <p:spPr>
          <a:xfrm>
            <a:off x="7449806" y="2836032"/>
            <a:ext cx="96610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46CB00-41E9-9C0C-0D82-AEBA117320C4}"/>
              </a:ext>
            </a:extLst>
          </p:cNvPr>
          <p:cNvSpPr/>
          <p:nvPr/>
        </p:nvSpPr>
        <p:spPr>
          <a:xfrm>
            <a:off x="6395856" y="1154474"/>
            <a:ext cx="1978819" cy="30201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altLang="ko-KR" dirty="0">
                <a:solidFill>
                  <a:srgbClr val="93D435"/>
                </a:solidFill>
              </a:rPr>
              <a:t>Add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제품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제품 번호</a:t>
            </a:r>
            <a:r>
              <a:rPr lang="ko-KR" altLang="en-US" dirty="0"/>
              <a:t>를 기준으로 데이터베이스에 같은 제품번호가 있는지 확인합니다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같은 번호가 없을 경우 </a:t>
            </a:r>
            <a:r>
              <a:rPr lang="ko-KR" altLang="en-US" b="1" dirty="0"/>
              <a:t>상세 정보</a:t>
            </a:r>
            <a:r>
              <a:rPr lang="ko-KR" altLang="en-US" dirty="0"/>
              <a:t>를 입력 후 데이터베이스에 이를 추가합니다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F6B774E6-A25A-2761-DBAB-48176072D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59" y="513517"/>
            <a:ext cx="4798374" cy="327060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507EF06-E96A-8505-28CC-AFAB28D40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59" y="3967493"/>
            <a:ext cx="4798374" cy="9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25">
            <a:extLst>
              <a:ext uri="{FF2B5EF4-FFF2-40B4-BE49-F238E27FC236}">
                <a16:creationId xmlns:a16="http://schemas.microsoft.com/office/drawing/2014/main" id="{B3C68E01-1029-0DD5-F176-E7B97E91B611}"/>
              </a:ext>
            </a:extLst>
          </p:cNvPr>
          <p:cNvSpPr txBox="1">
            <a:spLocks/>
          </p:cNvSpPr>
          <p:nvPr/>
        </p:nvSpPr>
        <p:spPr>
          <a:xfrm>
            <a:off x="5134075" y="513517"/>
            <a:ext cx="3240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 b="0" i="0" u="none" strike="noStrike" cap="none">
                <a:solidFill>
                  <a:srgbClr val="29293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altLang="ko-KR" sz="1800" dirty="0"/>
              <a:t>2. </a:t>
            </a:r>
            <a:r>
              <a:rPr lang="ko-KR" altLang="en-US" sz="1800" b="1" dirty="0">
                <a:latin typeface="Abadi" panose="020B0604020104020204" pitchFamily="34" charset="0"/>
              </a:rPr>
              <a:t>주요기능 </a:t>
            </a:r>
            <a:r>
              <a:rPr lang="en-US" altLang="ko-KR" sz="1800" b="1" dirty="0">
                <a:latin typeface="Abadi" panose="020B0604020104020204" pitchFamily="34" charset="0"/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  <a:latin typeface="Abadi" panose="020B0604020104020204" pitchFamily="34" charset="0"/>
              </a:rPr>
              <a:t>제품삭제</a:t>
            </a:r>
            <a:r>
              <a:rPr lang="en-US" altLang="ko-KR" sz="1800" b="1" dirty="0">
                <a:latin typeface="Abadi" panose="020B0604020104020204" pitchFamily="34" charset="0"/>
              </a:rPr>
              <a:t>)</a:t>
            </a:r>
            <a:endParaRPr lang="ko-KR" altLang="en-US" sz="1800" b="1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C13ED8-A435-E9A4-4BDF-3F4F98B2A760}"/>
              </a:ext>
            </a:extLst>
          </p:cNvPr>
          <p:cNvSpPr/>
          <p:nvPr/>
        </p:nvSpPr>
        <p:spPr>
          <a:xfrm>
            <a:off x="7449806" y="2836032"/>
            <a:ext cx="96610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46CB00-41E9-9C0C-0D82-AEBA117320C4}"/>
              </a:ext>
            </a:extLst>
          </p:cNvPr>
          <p:cNvSpPr/>
          <p:nvPr/>
        </p:nvSpPr>
        <p:spPr>
          <a:xfrm>
            <a:off x="6395856" y="1139106"/>
            <a:ext cx="1978819" cy="30201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altLang="ko-KR" dirty="0">
                <a:solidFill>
                  <a:srgbClr val="93D435"/>
                </a:solidFill>
              </a:rPr>
              <a:t>Delete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제품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제품번호</a:t>
            </a:r>
            <a:r>
              <a:rPr lang="ko-KR" altLang="en-US" dirty="0"/>
              <a:t>를 입력 받아 데이터베이스에서 같은 값의 정보를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삭제 여부를 선택</a:t>
            </a:r>
            <a:r>
              <a:rPr lang="en-US" altLang="ko-KR" dirty="0"/>
              <a:t>(Y/N)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/>
              <a:t>데이터베이스에서 해당 제품을 삭제합니다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4C38551-7066-4EF8-82FC-8265112D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1" y="1069117"/>
            <a:ext cx="5340143" cy="36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9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25">
            <a:extLst>
              <a:ext uri="{FF2B5EF4-FFF2-40B4-BE49-F238E27FC236}">
                <a16:creationId xmlns:a16="http://schemas.microsoft.com/office/drawing/2014/main" id="{B3C68E01-1029-0DD5-F176-E7B97E91B611}"/>
              </a:ext>
            </a:extLst>
          </p:cNvPr>
          <p:cNvSpPr txBox="1">
            <a:spLocks/>
          </p:cNvSpPr>
          <p:nvPr/>
        </p:nvSpPr>
        <p:spPr>
          <a:xfrm>
            <a:off x="5134075" y="513517"/>
            <a:ext cx="3240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7200" b="0" i="0" u="none" strike="noStrike" cap="none">
                <a:solidFill>
                  <a:srgbClr val="29293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Josefin Sans"/>
              <a:buNone/>
              <a:defRPr sz="12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altLang="ko-KR" sz="1800" dirty="0"/>
              <a:t>2. </a:t>
            </a:r>
            <a:r>
              <a:rPr lang="ko-KR" altLang="en-US" sz="1800" b="1" dirty="0">
                <a:latin typeface="Abadi" panose="020B0604020104020204" pitchFamily="34" charset="0"/>
              </a:rPr>
              <a:t>주요기능 </a:t>
            </a:r>
            <a:r>
              <a:rPr lang="en-US" altLang="ko-KR" sz="1800" b="1" dirty="0">
                <a:latin typeface="Abadi" panose="020B0604020104020204" pitchFamily="34" charset="0"/>
              </a:rPr>
              <a:t>(</a:t>
            </a:r>
            <a:r>
              <a:rPr lang="ko-KR" altLang="en-US" sz="1800" b="1" dirty="0">
                <a:latin typeface="Abadi" panose="020B0604020104020204" pitchFamily="34" charset="0"/>
              </a:rPr>
              <a:t>재고 관리</a:t>
            </a:r>
            <a:r>
              <a:rPr lang="en-US" altLang="ko-KR" sz="1800" b="1" dirty="0">
                <a:latin typeface="Abadi" panose="020B0604020104020204" pitchFamily="34" charset="0"/>
              </a:rPr>
              <a:t>)</a:t>
            </a:r>
            <a:endParaRPr lang="ko-KR" altLang="en-US" sz="1800" b="1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C13ED8-A435-E9A4-4BDF-3F4F98B2A760}"/>
              </a:ext>
            </a:extLst>
          </p:cNvPr>
          <p:cNvSpPr/>
          <p:nvPr/>
        </p:nvSpPr>
        <p:spPr>
          <a:xfrm>
            <a:off x="7449806" y="2836032"/>
            <a:ext cx="96610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46CB00-41E9-9C0C-0D82-AEBA117320C4}"/>
              </a:ext>
            </a:extLst>
          </p:cNvPr>
          <p:cNvSpPr/>
          <p:nvPr/>
        </p:nvSpPr>
        <p:spPr>
          <a:xfrm>
            <a:off x="6395856" y="1116053"/>
            <a:ext cx="1978819" cy="30201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altLang="ko-KR" dirty="0">
                <a:solidFill>
                  <a:srgbClr val="93D435"/>
                </a:solidFill>
              </a:rPr>
              <a:t>Update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입고</a:t>
            </a:r>
            <a:r>
              <a:rPr lang="en-US" altLang="ko-KR" dirty="0">
                <a:solidFill>
                  <a:srgbClr val="FF0000"/>
                </a:solidFill>
              </a:rPr>
              <a:t> ※</a:t>
            </a:r>
          </a:p>
          <a:p>
            <a:endParaRPr lang="en-US" altLang="ko-KR" dirty="0"/>
          </a:p>
          <a:p>
            <a:r>
              <a:rPr lang="ko-KR" altLang="en-US" b="1" dirty="0"/>
              <a:t>제품 번호</a:t>
            </a:r>
            <a:r>
              <a:rPr lang="ko-KR" altLang="en-US" dirty="0"/>
              <a:t>를 이용해 상품을 검색하고 해당 상품의 입고</a:t>
            </a:r>
            <a:r>
              <a:rPr lang="en-US" altLang="ko-KR" dirty="0"/>
              <a:t>, </a:t>
            </a:r>
            <a:r>
              <a:rPr lang="ko-KR" altLang="en-US" dirty="0"/>
              <a:t>출고 여부를 선택합니다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출고량이 재고량 보다 많을 경우 </a:t>
            </a:r>
            <a:r>
              <a:rPr lang="ko-KR" altLang="en-US" dirty="0" err="1"/>
              <a:t>오류문</a:t>
            </a:r>
            <a:r>
              <a:rPr lang="ko-KR" altLang="en-US" dirty="0"/>
              <a:t>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8F54F08-77E1-3C0C-B0A8-D1A77BB2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9" y="973465"/>
            <a:ext cx="5517136" cy="370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0990"/>
      </p:ext>
    </p:extLst>
  </p:cSld>
  <p:clrMapOvr>
    <a:masterClrMapping/>
  </p:clrMapOvr>
</p:sld>
</file>

<file path=ppt/theme/theme1.xml><?xml version="1.0" encoding="utf-8"?>
<a:theme xmlns:a="http://schemas.openxmlformats.org/drawingml/2006/main" name="Model Lookbook by Slidesgo">
  <a:themeElements>
    <a:clrScheme name="Simple Light">
      <a:dk1>
        <a:srgbClr val="F3F3F3"/>
      </a:dk1>
      <a:lt1>
        <a:srgbClr val="292938"/>
      </a:lt1>
      <a:dk2>
        <a:srgbClr val="E9A259"/>
      </a:dk2>
      <a:lt2>
        <a:srgbClr val="F3F3F3"/>
      </a:lt2>
      <a:accent1>
        <a:srgbClr val="292938"/>
      </a:accent1>
      <a:accent2>
        <a:srgbClr val="E9A259"/>
      </a:accent2>
      <a:accent3>
        <a:srgbClr val="F3F3F3"/>
      </a:accent3>
      <a:accent4>
        <a:srgbClr val="292938"/>
      </a:accent4>
      <a:accent5>
        <a:srgbClr val="E9A259"/>
      </a:accent5>
      <a:accent6>
        <a:srgbClr val="F3F3F3"/>
      </a:accent6>
      <a:hlink>
        <a:srgbClr val="2929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581</Words>
  <Application>Microsoft Office PowerPoint</Application>
  <PresentationFormat>화면 슬라이드 쇼(16:9)</PresentationFormat>
  <Paragraphs>125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Abadi</vt:lpstr>
      <vt:lpstr>Abril Fatface</vt:lpstr>
      <vt:lpstr>Oswald</vt:lpstr>
      <vt:lpstr>Antic</vt:lpstr>
      <vt:lpstr>Josefin Sans</vt:lpstr>
      <vt:lpstr>Aharoni</vt:lpstr>
      <vt:lpstr>Arial</vt:lpstr>
      <vt:lpstr>Helvetica Neue</vt:lpstr>
      <vt:lpstr>Model Lookbook by Slidesgo</vt:lpstr>
      <vt:lpstr>Musinsa Store</vt:lpstr>
      <vt:lpstr>목 차</vt:lpstr>
      <vt:lpstr>주제 선정 </vt:lpstr>
      <vt:lpstr>역할 분담</vt:lpstr>
      <vt:lpstr>1. 프로젝트 소개</vt:lpstr>
      <vt:lpstr>2. 주요기능 및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구현</vt:lpstr>
      <vt:lpstr>프로젝트 이슈</vt:lpstr>
      <vt:lpstr>프로젝트 이슈 </vt:lpstr>
      <vt:lpstr>프로젝트 이슈 </vt:lpstr>
      <vt:lpstr>느낀점 </vt:lpstr>
      <vt:lpstr>느낀점 </vt:lpstr>
      <vt:lpstr>Any Question?</vt:lpstr>
      <vt:lpstr>—  3조 일동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Musinsa Store</dc:title>
  <cp:lastModifiedBy>상호 이</cp:lastModifiedBy>
  <cp:revision>12</cp:revision>
  <dcterms:modified xsi:type="dcterms:W3CDTF">2022-11-21T08:47:02Z</dcterms:modified>
</cp:coreProperties>
</file>