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30"/>
  </p:normalViewPr>
  <p:slideViewPr>
    <p:cSldViewPr snapToGrid="0" snapToObjects="1">
      <p:cViewPr varScale="1">
        <p:scale>
          <a:sx n="118" d="100"/>
          <a:sy n="118" d="100"/>
        </p:scale>
        <p:origin x="90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DD8797-B9CF-2842-A560-536B5DA1B61F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0CE62966-F5CB-4C4D-A395-6F1338D01EBB}">
      <dgm:prSet phldrT="[Texto]"/>
      <dgm:spPr/>
      <dgm:t>
        <a:bodyPr/>
        <a:lstStyle/>
        <a:p>
          <a:r>
            <a:rPr lang="es-ES" dirty="0"/>
            <a:t>Oficina</a:t>
          </a:r>
        </a:p>
      </dgm:t>
    </dgm:pt>
    <dgm:pt modelId="{41D0A7B1-B585-2D45-939F-2C333031970B}" type="parTrans" cxnId="{1773C9EA-D69A-8F4D-A155-1D89FD85E186}">
      <dgm:prSet/>
      <dgm:spPr/>
      <dgm:t>
        <a:bodyPr/>
        <a:lstStyle/>
        <a:p>
          <a:endParaRPr lang="es-ES"/>
        </a:p>
      </dgm:t>
    </dgm:pt>
    <dgm:pt modelId="{E8D374B0-6C85-314F-AB41-0E5BC51720F8}" type="sibTrans" cxnId="{1773C9EA-D69A-8F4D-A155-1D89FD85E186}">
      <dgm:prSet/>
      <dgm:spPr/>
      <dgm:t>
        <a:bodyPr/>
        <a:lstStyle/>
        <a:p>
          <a:endParaRPr lang="es-ES"/>
        </a:p>
      </dgm:t>
    </dgm:pt>
    <dgm:pt modelId="{2A5C34E2-EC07-7B48-936A-DD4B44C7A1AE}">
      <dgm:prSet phldrT="[Texto]"/>
      <dgm:spPr/>
      <dgm:t>
        <a:bodyPr/>
        <a:lstStyle/>
        <a:p>
          <a:r>
            <a:rPr lang="es-ES" dirty="0"/>
            <a:t>Cuáles son los horarios de oficina?</a:t>
          </a:r>
        </a:p>
      </dgm:t>
    </dgm:pt>
    <dgm:pt modelId="{A511E981-F76B-EA45-A219-409EE13607E7}" type="parTrans" cxnId="{5C77895D-C410-8B48-95BD-C9055FA3FA61}">
      <dgm:prSet/>
      <dgm:spPr/>
      <dgm:t>
        <a:bodyPr/>
        <a:lstStyle/>
        <a:p>
          <a:endParaRPr lang="es-ES"/>
        </a:p>
      </dgm:t>
    </dgm:pt>
    <dgm:pt modelId="{FD0AAAC5-A489-954E-9D75-7760FA19B195}" type="sibTrans" cxnId="{5C77895D-C410-8B48-95BD-C9055FA3FA61}">
      <dgm:prSet/>
      <dgm:spPr/>
      <dgm:t>
        <a:bodyPr/>
        <a:lstStyle/>
        <a:p>
          <a:endParaRPr lang="es-ES"/>
        </a:p>
      </dgm:t>
    </dgm:pt>
    <dgm:pt modelId="{F4215BCF-1AAF-4149-B58E-55848A5E411F}">
      <dgm:prSet phldrT="[Texto]"/>
      <dgm:spPr/>
      <dgm:t>
        <a:bodyPr/>
        <a:lstStyle/>
        <a:p>
          <a:r>
            <a:rPr lang="es-ES" dirty="0"/>
            <a:t>Puede hacerlo por este medio, necesita que le tomemos sus datos?</a:t>
          </a:r>
        </a:p>
      </dgm:t>
    </dgm:pt>
    <dgm:pt modelId="{C83B260D-D757-F342-9F05-C7437BD81133}" type="parTrans" cxnId="{7DF904C4-C17F-A542-80C6-B14C35BE4192}">
      <dgm:prSet/>
      <dgm:spPr/>
      <dgm:t>
        <a:bodyPr/>
        <a:lstStyle/>
        <a:p>
          <a:endParaRPr lang="es-ES"/>
        </a:p>
      </dgm:t>
    </dgm:pt>
    <dgm:pt modelId="{ACF7CC05-3BE3-3643-AA28-E25869F3492E}" type="sibTrans" cxnId="{7DF904C4-C17F-A542-80C6-B14C35BE4192}">
      <dgm:prSet/>
      <dgm:spPr/>
      <dgm:t>
        <a:bodyPr/>
        <a:lstStyle/>
        <a:p>
          <a:endParaRPr lang="es-ES"/>
        </a:p>
      </dgm:t>
    </dgm:pt>
    <dgm:pt modelId="{1CF006C9-6932-2B43-8914-159A2C779F86}">
      <dgm:prSet phldrT="[Texto]"/>
      <dgm:spPr/>
      <dgm:t>
        <a:bodyPr/>
        <a:lstStyle/>
        <a:p>
          <a:r>
            <a:rPr lang="es-ES" dirty="0"/>
            <a:t>NO</a:t>
          </a:r>
        </a:p>
      </dgm:t>
    </dgm:pt>
    <dgm:pt modelId="{7BBCA9D9-E025-404C-BCCD-A8E1C32DEB96}" type="parTrans" cxnId="{0D8C2BAA-A0CC-A548-A962-811DC054DEC2}">
      <dgm:prSet/>
      <dgm:spPr/>
      <dgm:t>
        <a:bodyPr/>
        <a:lstStyle/>
        <a:p>
          <a:endParaRPr lang="es-ES"/>
        </a:p>
      </dgm:t>
    </dgm:pt>
    <dgm:pt modelId="{F31B5B2A-F616-6346-A1CB-435D3BE61572}" type="sibTrans" cxnId="{0D8C2BAA-A0CC-A548-A962-811DC054DEC2}">
      <dgm:prSet/>
      <dgm:spPr/>
      <dgm:t>
        <a:bodyPr/>
        <a:lstStyle/>
        <a:p>
          <a:endParaRPr lang="es-ES"/>
        </a:p>
      </dgm:t>
    </dgm:pt>
    <dgm:pt modelId="{3AF3B0EC-9452-2047-88C0-0BC87B57339A}">
      <dgm:prSet phldrT="[Texto]"/>
      <dgm:spPr/>
      <dgm:t>
        <a:bodyPr/>
        <a:lstStyle/>
        <a:p>
          <a:r>
            <a:rPr lang="es-ES" dirty="0"/>
            <a:t>Tienen taller de refacciones?</a:t>
          </a:r>
        </a:p>
      </dgm:t>
    </dgm:pt>
    <dgm:pt modelId="{1A8F507F-3F21-F041-911B-F5DEF5FCFB64}" type="parTrans" cxnId="{5E71FFD8-4A4D-A040-83E7-247782592ACD}">
      <dgm:prSet/>
      <dgm:spPr/>
      <dgm:t>
        <a:bodyPr/>
        <a:lstStyle/>
        <a:p>
          <a:endParaRPr lang="es-ES"/>
        </a:p>
      </dgm:t>
    </dgm:pt>
    <dgm:pt modelId="{87C2DCE3-49F8-9C48-ADD8-BEF1F5714FCC}" type="sibTrans" cxnId="{5E71FFD8-4A4D-A040-83E7-247782592ACD}">
      <dgm:prSet/>
      <dgm:spPr/>
      <dgm:t>
        <a:bodyPr/>
        <a:lstStyle/>
        <a:p>
          <a:endParaRPr lang="es-ES"/>
        </a:p>
      </dgm:t>
    </dgm:pt>
    <dgm:pt modelId="{B4F73092-77DF-FE4E-B67C-F7D45F33D6D0}">
      <dgm:prSet phldrT="[Texto]"/>
      <dgm:spPr/>
      <dgm:t>
        <a:bodyPr/>
        <a:lstStyle/>
        <a:p>
          <a:r>
            <a:rPr lang="es-ES" dirty="0"/>
            <a:t>Cuál es el teléfono de la oficina?</a:t>
          </a:r>
        </a:p>
      </dgm:t>
    </dgm:pt>
    <dgm:pt modelId="{0B0EAFDB-4E41-BC4B-9D1E-952550A2E174}" type="parTrans" cxnId="{4DB66158-46FA-0F4F-AAF9-1EA622BD651F}">
      <dgm:prSet/>
      <dgm:spPr/>
      <dgm:t>
        <a:bodyPr/>
        <a:lstStyle/>
        <a:p>
          <a:endParaRPr lang="es-ES"/>
        </a:p>
      </dgm:t>
    </dgm:pt>
    <dgm:pt modelId="{85A40282-5ACA-8A44-81CD-7535540BA76A}" type="sibTrans" cxnId="{4DB66158-46FA-0F4F-AAF9-1EA622BD651F}">
      <dgm:prSet/>
      <dgm:spPr/>
      <dgm:t>
        <a:bodyPr/>
        <a:lstStyle/>
        <a:p>
          <a:endParaRPr lang="es-ES"/>
        </a:p>
      </dgm:t>
    </dgm:pt>
    <dgm:pt modelId="{A385DC4C-7299-FB4E-82BA-AC5BFF698092}">
      <dgm:prSet phldrT="[Texto]"/>
      <dgm:spPr/>
      <dgm:t>
        <a:bodyPr/>
        <a:lstStyle/>
        <a:p>
          <a:r>
            <a:rPr lang="es-ES" dirty="0"/>
            <a:t>Donde puedo agendar un servicio de mi carro?</a:t>
          </a:r>
        </a:p>
      </dgm:t>
    </dgm:pt>
    <dgm:pt modelId="{D4920231-F20A-C247-BEB8-59D5E8B420E4}" type="parTrans" cxnId="{A12619C3-102C-DA43-B711-BF6D9320E163}">
      <dgm:prSet/>
      <dgm:spPr/>
      <dgm:t>
        <a:bodyPr/>
        <a:lstStyle/>
        <a:p>
          <a:endParaRPr lang="es-ES"/>
        </a:p>
      </dgm:t>
    </dgm:pt>
    <dgm:pt modelId="{C79E0082-99A6-B84E-9261-F7F26524FBB6}" type="sibTrans" cxnId="{A12619C3-102C-DA43-B711-BF6D9320E163}">
      <dgm:prSet/>
      <dgm:spPr/>
      <dgm:t>
        <a:bodyPr/>
        <a:lstStyle/>
        <a:p>
          <a:endParaRPr lang="es-ES"/>
        </a:p>
      </dgm:t>
    </dgm:pt>
    <dgm:pt modelId="{D7A1B960-05C8-E843-AE6B-EC852DB6116D}">
      <dgm:prSet phldrT="[Texto]"/>
      <dgm:spPr/>
      <dgm:t>
        <a:bodyPr/>
        <a:lstStyle/>
        <a:p>
          <a:r>
            <a:rPr lang="es-ES" dirty="0"/>
            <a:t>De lunes a viernes de 9 a 6 y </a:t>
          </a:r>
          <a:r>
            <a:rPr lang="es-ES" dirty="0" err="1"/>
            <a:t>sabados</a:t>
          </a:r>
          <a:r>
            <a:rPr lang="es-ES" dirty="0"/>
            <a:t> de 10 a 1</a:t>
          </a:r>
        </a:p>
      </dgm:t>
    </dgm:pt>
    <dgm:pt modelId="{08C32166-26E9-C44A-980B-5FC662ABE2F6}" type="parTrans" cxnId="{C63E20DE-09A7-4A45-91B0-A0DBBDBDD2C2}">
      <dgm:prSet/>
      <dgm:spPr/>
      <dgm:t>
        <a:bodyPr/>
        <a:lstStyle/>
        <a:p>
          <a:endParaRPr lang="es-ES"/>
        </a:p>
      </dgm:t>
    </dgm:pt>
    <dgm:pt modelId="{424F0C9E-A347-EE4E-935C-158363246CF7}" type="sibTrans" cxnId="{C63E20DE-09A7-4A45-91B0-A0DBBDBDD2C2}">
      <dgm:prSet/>
      <dgm:spPr/>
      <dgm:t>
        <a:bodyPr/>
        <a:lstStyle/>
        <a:p>
          <a:endParaRPr lang="es-ES"/>
        </a:p>
      </dgm:t>
    </dgm:pt>
    <dgm:pt modelId="{EAE5D45D-C0E1-0D48-9B3E-F185CB3683FC}">
      <dgm:prSet phldrT="[Texto]"/>
      <dgm:spPr/>
      <dgm:t>
        <a:bodyPr/>
        <a:lstStyle/>
        <a:p>
          <a:r>
            <a:rPr lang="es-ES" dirty="0"/>
            <a:t>Si contamos con taller, quiere que le proporcione el </a:t>
          </a:r>
          <a:r>
            <a:rPr lang="es-ES" dirty="0" err="1"/>
            <a:t>telefono</a:t>
          </a:r>
          <a:r>
            <a:rPr lang="es-ES" dirty="0"/>
            <a:t>?</a:t>
          </a:r>
        </a:p>
      </dgm:t>
    </dgm:pt>
    <dgm:pt modelId="{53C80BDE-C9A1-714F-8A2D-87A7505A4190}" type="parTrans" cxnId="{66A1037C-1E67-3142-82A9-925D44DBA133}">
      <dgm:prSet/>
      <dgm:spPr/>
      <dgm:t>
        <a:bodyPr/>
        <a:lstStyle/>
        <a:p>
          <a:endParaRPr lang="es-ES"/>
        </a:p>
      </dgm:t>
    </dgm:pt>
    <dgm:pt modelId="{59599B9B-918D-3047-A92B-1E83EC29B217}" type="sibTrans" cxnId="{66A1037C-1E67-3142-82A9-925D44DBA133}">
      <dgm:prSet/>
      <dgm:spPr/>
      <dgm:t>
        <a:bodyPr/>
        <a:lstStyle/>
        <a:p>
          <a:endParaRPr lang="es-ES"/>
        </a:p>
      </dgm:t>
    </dgm:pt>
    <dgm:pt modelId="{62CF6DF6-2BA8-AA41-8077-BE5B1A3804AC}">
      <dgm:prSet phldrT="[Texto]"/>
      <dgm:spPr/>
      <dgm:t>
        <a:bodyPr/>
        <a:lstStyle/>
        <a:p>
          <a:r>
            <a:rPr lang="es-ES" dirty="0"/>
            <a:t>SI</a:t>
          </a:r>
        </a:p>
      </dgm:t>
    </dgm:pt>
    <dgm:pt modelId="{03842597-EB09-9D40-8063-AB04654202A8}" type="parTrans" cxnId="{007F63C5-73BC-284E-819D-12E8C82CB7C0}">
      <dgm:prSet/>
      <dgm:spPr/>
      <dgm:t>
        <a:bodyPr/>
        <a:lstStyle/>
        <a:p>
          <a:endParaRPr lang="es-ES"/>
        </a:p>
      </dgm:t>
    </dgm:pt>
    <dgm:pt modelId="{C8EE10A8-B148-0D4C-8262-E282CD04D1DB}" type="sibTrans" cxnId="{007F63C5-73BC-284E-819D-12E8C82CB7C0}">
      <dgm:prSet/>
      <dgm:spPr/>
      <dgm:t>
        <a:bodyPr/>
        <a:lstStyle/>
        <a:p>
          <a:endParaRPr lang="es-ES"/>
        </a:p>
      </dgm:t>
    </dgm:pt>
    <dgm:pt modelId="{E742D501-0214-924E-8805-99E98FBB88CF}">
      <dgm:prSet phldrT="[Texto]"/>
      <dgm:spPr/>
      <dgm:t>
        <a:bodyPr/>
        <a:lstStyle/>
        <a:p>
          <a:r>
            <a:rPr lang="es-ES" dirty="0"/>
            <a:t>el numero es 46262626262</a:t>
          </a:r>
        </a:p>
      </dgm:t>
    </dgm:pt>
    <dgm:pt modelId="{63D75C18-52F5-A740-9371-87A526046F2A}" type="parTrans" cxnId="{612DB0BB-6E1E-2F47-AF31-2AC8E74BD92D}">
      <dgm:prSet/>
      <dgm:spPr/>
      <dgm:t>
        <a:bodyPr/>
        <a:lstStyle/>
        <a:p>
          <a:endParaRPr lang="es-ES"/>
        </a:p>
      </dgm:t>
    </dgm:pt>
    <dgm:pt modelId="{2EA981D8-F103-8E45-AB1B-6023B3A89077}" type="sibTrans" cxnId="{612DB0BB-6E1E-2F47-AF31-2AC8E74BD92D}">
      <dgm:prSet/>
      <dgm:spPr/>
      <dgm:t>
        <a:bodyPr/>
        <a:lstStyle/>
        <a:p>
          <a:endParaRPr lang="es-ES"/>
        </a:p>
      </dgm:t>
    </dgm:pt>
    <dgm:pt modelId="{02FCCAD8-A945-934F-9169-668C034F210E}">
      <dgm:prSet phldrT="[Texto]"/>
      <dgm:spPr/>
      <dgm:t>
        <a:bodyPr/>
        <a:lstStyle/>
        <a:p>
          <a:r>
            <a:rPr lang="es-ES" dirty="0"/>
            <a:t>NO</a:t>
          </a:r>
        </a:p>
      </dgm:t>
    </dgm:pt>
    <dgm:pt modelId="{61CDF593-4BF6-8B43-967D-1780A1A3B968}" type="parTrans" cxnId="{0A131E92-95A9-8849-9A0F-A58425659155}">
      <dgm:prSet/>
      <dgm:spPr/>
      <dgm:t>
        <a:bodyPr/>
        <a:lstStyle/>
        <a:p>
          <a:endParaRPr lang="es-ES"/>
        </a:p>
      </dgm:t>
    </dgm:pt>
    <dgm:pt modelId="{87F707CA-FD99-E84C-89C7-9FC59B809E17}" type="sibTrans" cxnId="{0A131E92-95A9-8849-9A0F-A58425659155}">
      <dgm:prSet/>
      <dgm:spPr/>
      <dgm:t>
        <a:bodyPr/>
        <a:lstStyle/>
        <a:p>
          <a:endParaRPr lang="es-ES"/>
        </a:p>
      </dgm:t>
    </dgm:pt>
    <dgm:pt modelId="{FDEB3045-2947-4248-B440-848EF047C706}">
      <dgm:prSet phldrT="[Texto]"/>
      <dgm:spPr/>
      <dgm:t>
        <a:bodyPr/>
        <a:lstStyle/>
        <a:p>
          <a:r>
            <a:rPr lang="es-ES" dirty="0"/>
            <a:t>Quedamos a sus órdenes</a:t>
          </a:r>
        </a:p>
      </dgm:t>
    </dgm:pt>
    <dgm:pt modelId="{0364923D-CF48-3F49-B58A-51F46E797F2A}" type="parTrans" cxnId="{6BB65583-0F20-9141-8519-6DA4062FFF2E}">
      <dgm:prSet/>
      <dgm:spPr/>
      <dgm:t>
        <a:bodyPr/>
        <a:lstStyle/>
        <a:p>
          <a:endParaRPr lang="es-ES"/>
        </a:p>
      </dgm:t>
    </dgm:pt>
    <dgm:pt modelId="{D266395A-99B7-CE4E-92C5-CF34E0E121EC}" type="sibTrans" cxnId="{6BB65583-0F20-9141-8519-6DA4062FFF2E}">
      <dgm:prSet/>
      <dgm:spPr/>
      <dgm:t>
        <a:bodyPr/>
        <a:lstStyle/>
        <a:p>
          <a:endParaRPr lang="es-ES"/>
        </a:p>
      </dgm:t>
    </dgm:pt>
    <dgm:pt modelId="{D88573C6-16F6-254A-9168-576AC9C37D6C}">
      <dgm:prSet phldrT="[Texto]"/>
      <dgm:spPr/>
      <dgm:t>
        <a:bodyPr/>
        <a:lstStyle/>
        <a:p>
          <a:r>
            <a:rPr lang="es-ES" dirty="0"/>
            <a:t>El número es 4626161616</a:t>
          </a:r>
        </a:p>
      </dgm:t>
    </dgm:pt>
    <dgm:pt modelId="{899B1A50-ABDB-3143-AD31-184C2F319045}" type="parTrans" cxnId="{E6611756-AEFE-844D-8D11-815B8574D005}">
      <dgm:prSet/>
      <dgm:spPr/>
      <dgm:t>
        <a:bodyPr/>
        <a:lstStyle/>
        <a:p>
          <a:endParaRPr lang="es-ES"/>
        </a:p>
      </dgm:t>
    </dgm:pt>
    <dgm:pt modelId="{E17CF72C-6581-0F41-9E57-5BD7D3107162}" type="sibTrans" cxnId="{E6611756-AEFE-844D-8D11-815B8574D005}">
      <dgm:prSet/>
      <dgm:spPr/>
      <dgm:t>
        <a:bodyPr/>
        <a:lstStyle/>
        <a:p>
          <a:endParaRPr lang="es-ES"/>
        </a:p>
      </dgm:t>
    </dgm:pt>
    <dgm:pt modelId="{1AD2CFD6-A720-F543-9E20-1D027A3C038C}">
      <dgm:prSet phldrT="[Texto]"/>
      <dgm:spPr/>
      <dgm:t>
        <a:bodyPr/>
        <a:lstStyle/>
        <a:p>
          <a:r>
            <a:rPr lang="es-ES" dirty="0"/>
            <a:t>SI</a:t>
          </a:r>
        </a:p>
      </dgm:t>
    </dgm:pt>
    <dgm:pt modelId="{585FB5EE-8146-D24C-8652-950F23B7620A}" type="parTrans" cxnId="{8C3D7BFD-E2BD-C843-BE8B-CEE5494ED116}">
      <dgm:prSet/>
      <dgm:spPr/>
      <dgm:t>
        <a:bodyPr/>
        <a:lstStyle/>
        <a:p>
          <a:endParaRPr lang="es-ES"/>
        </a:p>
      </dgm:t>
    </dgm:pt>
    <dgm:pt modelId="{72886B8D-2FB5-3140-8078-93F2D5BCADE0}" type="sibTrans" cxnId="{8C3D7BFD-E2BD-C843-BE8B-CEE5494ED116}">
      <dgm:prSet/>
      <dgm:spPr/>
      <dgm:t>
        <a:bodyPr/>
        <a:lstStyle/>
        <a:p>
          <a:endParaRPr lang="es-ES"/>
        </a:p>
      </dgm:t>
    </dgm:pt>
    <dgm:pt modelId="{FABE835A-EDD4-484C-8220-A1EFAB0B8739}">
      <dgm:prSet phldrT="[Texto]"/>
      <dgm:spPr/>
      <dgm:t>
        <a:bodyPr/>
        <a:lstStyle/>
        <a:p>
          <a:r>
            <a:rPr lang="es-ES" dirty="0" err="1"/>
            <a:t>Proporciòneme</a:t>
          </a:r>
          <a:r>
            <a:rPr lang="es-ES" dirty="0"/>
            <a:t> su nombre</a:t>
          </a:r>
        </a:p>
      </dgm:t>
    </dgm:pt>
    <dgm:pt modelId="{C21F9EA6-1A61-414A-AF87-DAB646E61240}" type="parTrans" cxnId="{CB4A5250-C386-5B44-9DAE-C2CFE2F5CC68}">
      <dgm:prSet/>
      <dgm:spPr/>
      <dgm:t>
        <a:bodyPr/>
        <a:lstStyle/>
        <a:p>
          <a:endParaRPr lang="es-ES"/>
        </a:p>
      </dgm:t>
    </dgm:pt>
    <dgm:pt modelId="{5DD13D59-3065-6F46-BC26-555085659CAD}" type="sibTrans" cxnId="{CB4A5250-C386-5B44-9DAE-C2CFE2F5CC68}">
      <dgm:prSet/>
      <dgm:spPr/>
      <dgm:t>
        <a:bodyPr/>
        <a:lstStyle/>
        <a:p>
          <a:endParaRPr lang="es-ES"/>
        </a:p>
      </dgm:t>
    </dgm:pt>
    <dgm:pt modelId="{F673347F-6E14-7F45-A8E8-EA1E0A3829AE}">
      <dgm:prSet phldrT="[Texto]"/>
      <dgm:spPr/>
      <dgm:t>
        <a:bodyPr/>
        <a:lstStyle/>
        <a:p>
          <a:r>
            <a:rPr lang="es-ES" dirty="0"/>
            <a:t>Nombre</a:t>
          </a:r>
        </a:p>
      </dgm:t>
    </dgm:pt>
    <dgm:pt modelId="{E6205F3E-872A-B547-B3EF-69D30BD9D35F}" type="parTrans" cxnId="{256B1EB3-A7B1-9B4C-8385-8B16750146DD}">
      <dgm:prSet/>
      <dgm:spPr/>
      <dgm:t>
        <a:bodyPr/>
        <a:lstStyle/>
        <a:p>
          <a:endParaRPr lang="es-ES"/>
        </a:p>
      </dgm:t>
    </dgm:pt>
    <dgm:pt modelId="{BEB2C4EE-78B8-2347-9F67-E7359AC1A03D}" type="sibTrans" cxnId="{256B1EB3-A7B1-9B4C-8385-8B16750146DD}">
      <dgm:prSet/>
      <dgm:spPr/>
      <dgm:t>
        <a:bodyPr/>
        <a:lstStyle/>
        <a:p>
          <a:endParaRPr lang="es-ES"/>
        </a:p>
      </dgm:t>
    </dgm:pt>
    <dgm:pt modelId="{209FF9F6-DFA9-024E-8F09-1A7A3CDE636C}">
      <dgm:prSet phldrT="[Texto]"/>
      <dgm:spPr/>
      <dgm:t>
        <a:bodyPr/>
        <a:lstStyle/>
        <a:p>
          <a:r>
            <a:rPr lang="es-ES" dirty="0" err="1"/>
            <a:t>Proporciòneme</a:t>
          </a:r>
          <a:r>
            <a:rPr lang="es-ES" dirty="0"/>
            <a:t> un </a:t>
          </a:r>
          <a:r>
            <a:rPr lang="es-ES" dirty="0" err="1"/>
            <a:t>telèfono</a:t>
          </a:r>
          <a:endParaRPr lang="es-ES" dirty="0"/>
        </a:p>
      </dgm:t>
    </dgm:pt>
    <dgm:pt modelId="{4B5E71A9-C32D-0C47-B823-6A9F0F038627}" type="parTrans" cxnId="{605FF3CC-A6CC-614E-A701-C5F88C9FB949}">
      <dgm:prSet/>
      <dgm:spPr/>
      <dgm:t>
        <a:bodyPr/>
        <a:lstStyle/>
        <a:p>
          <a:endParaRPr lang="es-ES"/>
        </a:p>
      </dgm:t>
    </dgm:pt>
    <dgm:pt modelId="{F3B94BF9-9014-1045-8E0A-27D4A6AA8909}" type="sibTrans" cxnId="{605FF3CC-A6CC-614E-A701-C5F88C9FB949}">
      <dgm:prSet/>
      <dgm:spPr/>
      <dgm:t>
        <a:bodyPr/>
        <a:lstStyle/>
        <a:p>
          <a:endParaRPr lang="es-ES"/>
        </a:p>
      </dgm:t>
    </dgm:pt>
    <dgm:pt modelId="{2650BE6B-74F4-0D48-8C58-4FBD1408F8FA}">
      <dgm:prSet phldrT="[Texto]"/>
      <dgm:spPr/>
      <dgm:t>
        <a:bodyPr/>
        <a:lstStyle/>
        <a:p>
          <a:r>
            <a:rPr lang="es-ES" dirty="0" err="1"/>
            <a:t>Telèfono</a:t>
          </a:r>
          <a:endParaRPr lang="es-ES" dirty="0"/>
        </a:p>
      </dgm:t>
    </dgm:pt>
    <dgm:pt modelId="{9AC1ADE6-C9E5-B046-ADA4-DB9F9125BFD4}" type="parTrans" cxnId="{84B3812A-6145-3D41-AA63-34A5A560AC87}">
      <dgm:prSet/>
      <dgm:spPr/>
      <dgm:t>
        <a:bodyPr/>
        <a:lstStyle/>
        <a:p>
          <a:endParaRPr lang="es-ES"/>
        </a:p>
      </dgm:t>
    </dgm:pt>
    <dgm:pt modelId="{3D538B30-5278-694E-9911-4B2580710BA2}" type="sibTrans" cxnId="{84B3812A-6145-3D41-AA63-34A5A560AC87}">
      <dgm:prSet/>
      <dgm:spPr/>
      <dgm:t>
        <a:bodyPr/>
        <a:lstStyle/>
        <a:p>
          <a:endParaRPr lang="es-ES"/>
        </a:p>
      </dgm:t>
    </dgm:pt>
    <dgm:pt modelId="{1D8289E4-2E82-3747-8E85-04CEB9CF9FC2}">
      <dgm:prSet phldrT="[Texto]"/>
      <dgm:spPr/>
      <dgm:t>
        <a:bodyPr/>
        <a:lstStyle/>
        <a:p>
          <a:r>
            <a:rPr lang="es-ES" dirty="0" err="1"/>
            <a:t>Proporciòneme</a:t>
          </a:r>
          <a:r>
            <a:rPr lang="es-ES" dirty="0"/>
            <a:t> un correo</a:t>
          </a:r>
        </a:p>
      </dgm:t>
    </dgm:pt>
    <dgm:pt modelId="{E4477CF8-9D04-5644-A6A1-09F13A3B289A}" type="parTrans" cxnId="{C442F481-C604-3447-9CE1-5A6259B78B62}">
      <dgm:prSet/>
      <dgm:spPr/>
      <dgm:t>
        <a:bodyPr/>
        <a:lstStyle/>
        <a:p>
          <a:endParaRPr lang="es-ES"/>
        </a:p>
      </dgm:t>
    </dgm:pt>
    <dgm:pt modelId="{477B07B5-BF4A-1B42-B616-1C8AE9AD89B1}" type="sibTrans" cxnId="{C442F481-C604-3447-9CE1-5A6259B78B62}">
      <dgm:prSet/>
      <dgm:spPr/>
      <dgm:t>
        <a:bodyPr/>
        <a:lstStyle/>
        <a:p>
          <a:endParaRPr lang="es-ES"/>
        </a:p>
      </dgm:t>
    </dgm:pt>
    <dgm:pt modelId="{6AC95F2D-DEB2-A041-9AD8-828BD078EAA2}">
      <dgm:prSet phldrT="[Texto]"/>
      <dgm:spPr/>
      <dgm:t>
        <a:bodyPr/>
        <a:lstStyle/>
        <a:p>
          <a:r>
            <a:rPr lang="es-ES" dirty="0"/>
            <a:t>Correo</a:t>
          </a:r>
        </a:p>
      </dgm:t>
    </dgm:pt>
    <dgm:pt modelId="{6F4BC3FA-B327-7948-B3D2-3119828D1F9F}" type="parTrans" cxnId="{08F081B3-9CD8-6D4B-B6E9-121EB8EEDB53}">
      <dgm:prSet/>
      <dgm:spPr/>
      <dgm:t>
        <a:bodyPr/>
        <a:lstStyle/>
        <a:p>
          <a:endParaRPr lang="es-ES"/>
        </a:p>
      </dgm:t>
    </dgm:pt>
    <dgm:pt modelId="{C34B695B-D227-2744-A1F9-90A55EEDC2CD}" type="sibTrans" cxnId="{08F081B3-9CD8-6D4B-B6E9-121EB8EEDB53}">
      <dgm:prSet/>
      <dgm:spPr/>
      <dgm:t>
        <a:bodyPr/>
        <a:lstStyle/>
        <a:p>
          <a:endParaRPr lang="es-ES"/>
        </a:p>
      </dgm:t>
    </dgm:pt>
    <dgm:pt modelId="{3963A9BD-7C25-2044-A098-DD6567A50B9F}">
      <dgm:prSet phldrT="[Texto]"/>
      <dgm:spPr/>
      <dgm:t>
        <a:bodyPr/>
        <a:lstStyle/>
        <a:p>
          <a:r>
            <a:rPr lang="es-ES" dirty="0"/>
            <a:t>Que </a:t>
          </a:r>
          <a:r>
            <a:rPr lang="es-ES" dirty="0" err="1"/>
            <a:t>vehìculo</a:t>
          </a:r>
          <a:r>
            <a:rPr lang="es-ES" dirty="0"/>
            <a:t> quiere llevar a taller</a:t>
          </a:r>
        </a:p>
      </dgm:t>
    </dgm:pt>
    <dgm:pt modelId="{2C188AE4-0F76-A64E-9568-F78F90710E67}" type="parTrans" cxnId="{BA418DB7-1335-3F4C-93DA-AA22CBEEAB0E}">
      <dgm:prSet/>
      <dgm:spPr/>
      <dgm:t>
        <a:bodyPr/>
        <a:lstStyle/>
        <a:p>
          <a:endParaRPr lang="es-ES"/>
        </a:p>
      </dgm:t>
    </dgm:pt>
    <dgm:pt modelId="{A10ABC0B-5EC7-8E4F-BB67-DDFFB42EECBA}" type="sibTrans" cxnId="{BA418DB7-1335-3F4C-93DA-AA22CBEEAB0E}">
      <dgm:prSet/>
      <dgm:spPr/>
      <dgm:t>
        <a:bodyPr/>
        <a:lstStyle/>
        <a:p>
          <a:endParaRPr lang="es-ES"/>
        </a:p>
      </dgm:t>
    </dgm:pt>
    <dgm:pt modelId="{2EEA6154-B7A4-4B4D-A2D0-92DFF848D513}">
      <dgm:prSet phldrT="[Texto]"/>
      <dgm:spPr/>
      <dgm:t>
        <a:bodyPr/>
        <a:lstStyle/>
        <a:p>
          <a:r>
            <a:rPr lang="es-ES" dirty="0"/>
            <a:t>Auto</a:t>
          </a:r>
        </a:p>
      </dgm:t>
    </dgm:pt>
    <dgm:pt modelId="{AC407EB3-AB30-3941-99E5-85DD2F79C980}" type="parTrans" cxnId="{EEDE9EE9-B711-8941-95BE-86F9E4D70234}">
      <dgm:prSet/>
      <dgm:spPr/>
      <dgm:t>
        <a:bodyPr/>
        <a:lstStyle/>
        <a:p>
          <a:endParaRPr lang="es-ES"/>
        </a:p>
      </dgm:t>
    </dgm:pt>
    <dgm:pt modelId="{6CCCEBD9-8B4E-2A4D-B04E-12581AF1150C}" type="sibTrans" cxnId="{EEDE9EE9-B711-8941-95BE-86F9E4D70234}">
      <dgm:prSet/>
      <dgm:spPr/>
      <dgm:t>
        <a:bodyPr/>
        <a:lstStyle/>
        <a:p>
          <a:endParaRPr lang="es-ES"/>
        </a:p>
      </dgm:t>
    </dgm:pt>
    <dgm:pt modelId="{57209778-C703-2640-9E85-D545E3953567}">
      <dgm:prSet phldrT="[Texto]"/>
      <dgm:spPr/>
      <dgm:t>
        <a:bodyPr/>
        <a:lstStyle/>
        <a:p>
          <a:r>
            <a:rPr lang="es-ES" dirty="0"/>
            <a:t>Que horario</a:t>
          </a:r>
        </a:p>
      </dgm:t>
    </dgm:pt>
    <dgm:pt modelId="{2DBA0EBE-76BF-B649-A46C-E72DD6144D75}" type="parTrans" cxnId="{DB6F5C74-162B-5541-9B68-3825F6708A52}">
      <dgm:prSet/>
      <dgm:spPr/>
      <dgm:t>
        <a:bodyPr/>
        <a:lstStyle/>
        <a:p>
          <a:endParaRPr lang="es-ES"/>
        </a:p>
      </dgm:t>
    </dgm:pt>
    <dgm:pt modelId="{22CF7E24-E185-C24F-8469-F2009C8712C7}" type="sibTrans" cxnId="{DB6F5C74-162B-5541-9B68-3825F6708A52}">
      <dgm:prSet/>
      <dgm:spPr/>
      <dgm:t>
        <a:bodyPr/>
        <a:lstStyle/>
        <a:p>
          <a:endParaRPr lang="es-ES"/>
        </a:p>
      </dgm:t>
    </dgm:pt>
    <dgm:pt modelId="{F2F8B9B1-A3B9-034D-AB37-D5797BA8FE75}">
      <dgm:prSet phldrT="[Texto]"/>
      <dgm:spPr/>
      <dgm:t>
        <a:bodyPr/>
        <a:lstStyle/>
        <a:p>
          <a:r>
            <a:rPr lang="es-ES" dirty="0"/>
            <a:t>Horario</a:t>
          </a:r>
        </a:p>
      </dgm:t>
    </dgm:pt>
    <dgm:pt modelId="{3CEFD963-3DFA-7D4F-BC81-8F3C731EF9D2}" type="parTrans" cxnId="{188ED706-CB29-B64A-93E4-9D871996F6AF}">
      <dgm:prSet/>
      <dgm:spPr/>
      <dgm:t>
        <a:bodyPr/>
        <a:lstStyle/>
        <a:p>
          <a:endParaRPr lang="es-ES"/>
        </a:p>
      </dgm:t>
    </dgm:pt>
    <dgm:pt modelId="{772A0708-C400-0649-8697-ADEEAFB1A595}" type="sibTrans" cxnId="{188ED706-CB29-B64A-93E4-9D871996F6AF}">
      <dgm:prSet/>
      <dgm:spPr/>
      <dgm:t>
        <a:bodyPr/>
        <a:lstStyle/>
        <a:p>
          <a:endParaRPr lang="es-ES"/>
        </a:p>
      </dgm:t>
    </dgm:pt>
    <dgm:pt modelId="{DDA0E306-BF3C-714A-AB60-2BFB47FAA89D}">
      <dgm:prSet phldrT="[Texto]"/>
      <dgm:spPr/>
      <dgm:t>
        <a:bodyPr/>
        <a:lstStyle/>
        <a:p>
          <a:r>
            <a:rPr lang="es-ES" dirty="0"/>
            <a:t>Gracias</a:t>
          </a:r>
        </a:p>
      </dgm:t>
    </dgm:pt>
    <dgm:pt modelId="{1A17F118-6862-7B43-BA64-E59D0FCDB566}" type="parTrans" cxnId="{EBF4FEA3-D2AA-CF4A-860E-45477112ACEE}">
      <dgm:prSet/>
      <dgm:spPr/>
      <dgm:t>
        <a:bodyPr/>
        <a:lstStyle/>
        <a:p>
          <a:endParaRPr lang="es-ES"/>
        </a:p>
      </dgm:t>
    </dgm:pt>
    <dgm:pt modelId="{A45E0DF3-246A-8A43-88A3-AB205645149D}" type="sibTrans" cxnId="{EBF4FEA3-D2AA-CF4A-860E-45477112ACEE}">
      <dgm:prSet/>
      <dgm:spPr/>
      <dgm:t>
        <a:bodyPr/>
        <a:lstStyle/>
        <a:p>
          <a:endParaRPr lang="es-ES"/>
        </a:p>
      </dgm:t>
    </dgm:pt>
    <dgm:pt modelId="{5CDC87F9-26EF-8844-851A-C8F17A84B816}">
      <dgm:prSet phldrT="[Texto]"/>
      <dgm:spPr/>
      <dgm:t>
        <a:bodyPr/>
        <a:lstStyle/>
        <a:p>
          <a:r>
            <a:rPr lang="es-ES" dirty="0"/>
            <a:t>Le puedo proporcionar un </a:t>
          </a:r>
          <a:r>
            <a:rPr lang="es-ES" dirty="0" err="1"/>
            <a:t>telèfono</a:t>
          </a:r>
          <a:r>
            <a:rPr lang="es-ES" dirty="0"/>
            <a:t> para que lo agende</a:t>
          </a:r>
        </a:p>
      </dgm:t>
    </dgm:pt>
    <dgm:pt modelId="{25B48148-8419-EA42-8406-F6FA2384CF45}" type="parTrans" cxnId="{0A5BEAAD-A31A-C246-A62A-01934DC162A2}">
      <dgm:prSet/>
      <dgm:spPr/>
      <dgm:t>
        <a:bodyPr/>
        <a:lstStyle/>
        <a:p>
          <a:endParaRPr lang="es-ES"/>
        </a:p>
      </dgm:t>
    </dgm:pt>
    <dgm:pt modelId="{4F5DAE5C-6FCE-D048-8439-19C9A20A168B}" type="sibTrans" cxnId="{0A5BEAAD-A31A-C246-A62A-01934DC162A2}">
      <dgm:prSet/>
      <dgm:spPr/>
      <dgm:t>
        <a:bodyPr/>
        <a:lstStyle/>
        <a:p>
          <a:endParaRPr lang="es-ES"/>
        </a:p>
      </dgm:t>
    </dgm:pt>
    <dgm:pt modelId="{BFA37D04-E85D-884E-AA9F-0CA79BC0385D}">
      <dgm:prSet phldrT="[Texto]"/>
      <dgm:spPr/>
      <dgm:t>
        <a:bodyPr/>
        <a:lstStyle/>
        <a:p>
          <a:r>
            <a:rPr lang="es-ES" dirty="0"/>
            <a:t>SI</a:t>
          </a:r>
        </a:p>
      </dgm:t>
    </dgm:pt>
    <dgm:pt modelId="{6CDBAF80-BA1F-EC48-90A3-0C9F342E3846}" type="parTrans" cxnId="{79CD9B3C-B774-804D-8C9D-17C94F6A662F}">
      <dgm:prSet/>
      <dgm:spPr/>
      <dgm:t>
        <a:bodyPr/>
        <a:lstStyle/>
        <a:p>
          <a:endParaRPr lang="es-ES"/>
        </a:p>
      </dgm:t>
    </dgm:pt>
    <dgm:pt modelId="{96EA80C5-333D-D248-A3AD-7A76D96F3376}" type="sibTrans" cxnId="{79CD9B3C-B774-804D-8C9D-17C94F6A662F}">
      <dgm:prSet/>
      <dgm:spPr/>
      <dgm:t>
        <a:bodyPr/>
        <a:lstStyle/>
        <a:p>
          <a:endParaRPr lang="es-ES"/>
        </a:p>
      </dgm:t>
    </dgm:pt>
    <dgm:pt modelId="{5FDF2B74-CCD7-6245-91E3-1374C29EE9D4}">
      <dgm:prSet phldrT="[Texto]"/>
      <dgm:spPr/>
      <dgm:t>
        <a:bodyPr/>
        <a:lstStyle/>
        <a:p>
          <a:r>
            <a:rPr lang="es-ES" dirty="0" err="1"/>
            <a:t>Telèfono</a:t>
          </a:r>
          <a:r>
            <a:rPr lang="es-ES" dirty="0"/>
            <a:t> 46261616161</a:t>
          </a:r>
        </a:p>
      </dgm:t>
    </dgm:pt>
    <dgm:pt modelId="{F0362233-FF6A-6E42-BF0F-3213028E6A74}" type="parTrans" cxnId="{5055D917-9709-FB4A-88D9-A8AE326B136F}">
      <dgm:prSet/>
      <dgm:spPr/>
      <dgm:t>
        <a:bodyPr/>
        <a:lstStyle/>
        <a:p>
          <a:endParaRPr lang="es-ES"/>
        </a:p>
      </dgm:t>
    </dgm:pt>
    <dgm:pt modelId="{DC09C6BE-0CC6-B64C-A125-341208E78107}" type="sibTrans" cxnId="{5055D917-9709-FB4A-88D9-A8AE326B136F}">
      <dgm:prSet/>
      <dgm:spPr/>
      <dgm:t>
        <a:bodyPr/>
        <a:lstStyle/>
        <a:p>
          <a:endParaRPr lang="es-ES"/>
        </a:p>
      </dgm:t>
    </dgm:pt>
    <dgm:pt modelId="{F5C754AA-AD79-344A-8A41-438440785111}">
      <dgm:prSet phldrT="[Texto]"/>
      <dgm:spPr/>
      <dgm:t>
        <a:bodyPr/>
        <a:lstStyle/>
        <a:p>
          <a:r>
            <a:rPr lang="es-ES" dirty="0"/>
            <a:t>Quiero hablar con un representante</a:t>
          </a:r>
        </a:p>
      </dgm:t>
    </dgm:pt>
    <dgm:pt modelId="{1FC29DA0-7EDD-2E41-B9FD-65F164A55D37}" type="parTrans" cxnId="{D6E72473-BFA0-1341-8BD8-6E3F43B0AFAA}">
      <dgm:prSet/>
      <dgm:spPr/>
      <dgm:t>
        <a:bodyPr/>
        <a:lstStyle/>
        <a:p>
          <a:endParaRPr lang="es-ES"/>
        </a:p>
      </dgm:t>
    </dgm:pt>
    <dgm:pt modelId="{29511525-01C1-8C45-86A3-7F943EABE4D2}" type="sibTrans" cxnId="{D6E72473-BFA0-1341-8BD8-6E3F43B0AFAA}">
      <dgm:prSet/>
      <dgm:spPr/>
      <dgm:t>
        <a:bodyPr/>
        <a:lstStyle/>
        <a:p>
          <a:endParaRPr lang="es-ES"/>
        </a:p>
      </dgm:t>
    </dgm:pt>
    <dgm:pt modelId="{D27CF0C9-9BCA-2145-9833-86A459F1FCE6}">
      <dgm:prSet phldrT="[Texto]"/>
      <dgm:spPr/>
      <dgm:t>
        <a:bodyPr/>
        <a:lstStyle/>
        <a:p>
          <a:r>
            <a:rPr lang="es-ES" dirty="0"/>
            <a:t>Conectar a otro numero?</a:t>
          </a:r>
        </a:p>
      </dgm:t>
    </dgm:pt>
    <dgm:pt modelId="{908A56E9-B70E-3349-AB24-1745704C485F}" type="parTrans" cxnId="{5E94CEE1-3040-0E4C-B829-F01DD871A69C}">
      <dgm:prSet/>
      <dgm:spPr/>
      <dgm:t>
        <a:bodyPr/>
        <a:lstStyle/>
        <a:p>
          <a:endParaRPr lang="es-ES"/>
        </a:p>
      </dgm:t>
    </dgm:pt>
    <dgm:pt modelId="{702FBA31-20C3-8546-AF7D-A69938E12B44}" type="sibTrans" cxnId="{5E94CEE1-3040-0E4C-B829-F01DD871A69C}">
      <dgm:prSet/>
      <dgm:spPr/>
      <dgm:t>
        <a:bodyPr/>
        <a:lstStyle/>
        <a:p>
          <a:endParaRPr lang="es-ES"/>
        </a:p>
      </dgm:t>
    </dgm:pt>
    <dgm:pt modelId="{140098C7-5176-FF43-AE64-385D0323C4A6}" type="pres">
      <dgm:prSet presAssocID="{2EDD8797-B9CF-2842-A560-536B5DA1B61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45069C9-F2D6-B34F-BFDF-2D4B21EA2E38}" type="pres">
      <dgm:prSet presAssocID="{0CE62966-F5CB-4C4D-A395-6F1338D01EBB}" presName="root1" presStyleCnt="0"/>
      <dgm:spPr/>
    </dgm:pt>
    <dgm:pt modelId="{E04EC011-6FF4-6441-A705-254A640B1C53}" type="pres">
      <dgm:prSet presAssocID="{0CE62966-F5CB-4C4D-A395-6F1338D01EBB}" presName="LevelOneTextNode" presStyleLbl="node0" presStyleIdx="0" presStyleCnt="1">
        <dgm:presLayoutVars>
          <dgm:chPref val="3"/>
        </dgm:presLayoutVars>
      </dgm:prSet>
      <dgm:spPr/>
    </dgm:pt>
    <dgm:pt modelId="{C87241CE-1779-7044-B44D-4172EFC33C83}" type="pres">
      <dgm:prSet presAssocID="{0CE62966-F5CB-4C4D-A395-6F1338D01EBB}" presName="level2hierChild" presStyleCnt="0"/>
      <dgm:spPr/>
    </dgm:pt>
    <dgm:pt modelId="{3AE69B41-CA21-2645-AD9B-D1F891A242BF}" type="pres">
      <dgm:prSet presAssocID="{A511E981-F76B-EA45-A219-409EE13607E7}" presName="conn2-1" presStyleLbl="parChTrans1D2" presStyleIdx="0" presStyleCnt="5"/>
      <dgm:spPr/>
    </dgm:pt>
    <dgm:pt modelId="{D9F09ABB-FCC5-C240-9098-A07EEB09A5A6}" type="pres">
      <dgm:prSet presAssocID="{A511E981-F76B-EA45-A219-409EE13607E7}" presName="connTx" presStyleLbl="parChTrans1D2" presStyleIdx="0" presStyleCnt="5"/>
      <dgm:spPr/>
    </dgm:pt>
    <dgm:pt modelId="{C57F6232-5E4F-CC40-9073-0AA444EA801A}" type="pres">
      <dgm:prSet presAssocID="{2A5C34E2-EC07-7B48-936A-DD4B44C7A1AE}" presName="root2" presStyleCnt="0"/>
      <dgm:spPr/>
    </dgm:pt>
    <dgm:pt modelId="{E2185E47-DC2E-1C4C-BE29-F57BC5FAA7B4}" type="pres">
      <dgm:prSet presAssocID="{2A5C34E2-EC07-7B48-936A-DD4B44C7A1AE}" presName="LevelTwoTextNode" presStyleLbl="node2" presStyleIdx="0" presStyleCnt="5">
        <dgm:presLayoutVars>
          <dgm:chPref val="3"/>
        </dgm:presLayoutVars>
      </dgm:prSet>
      <dgm:spPr/>
    </dgm:pt>
    <dgm:pt modelId="{8F4BD0E2-DAE5-204C-80BD-FD583DAE402E}" type="pres">
      <dgm:prSet presAssocID="{2A5C34E2-EC07-7B48-936A-DD4B44C7A1AE}" presName="level3hierChild" presStyleCnt="0"/>
      <dgm:spPr/>
    </dgm:pt>
    <dgm:pt modelId="{A9CC6B1B-0D1F-584B-A22A-1433F05B802F}" type="pres">
      <dgm:prSet presAssocID="{08C32166-26E9-C44A-980B-5FC662ABE2F6}" presName="conn2-1" presStyleLbl="parChTrans1D3" presStyleIdx="0" presStyleCnt="6"/>
      <dgm:spPr/>
    </dgm:pt>
    <dgm:pt modelId="{F1EDE4B3-DCF0-0947-8C9B-E7244E396B7D}" type="pres">
      <dgm:prSet presAssocID="{08C32166-26E9-C44A-980B-5FC662ABE2F6}" presName="connTx" presStyleLbl="parChTrans1D3" presStyleIdx="0" presStyleCnt="6"/>
      <dgm:spPr/>
    </dgm:pt>
    <dgm:pt modelId="{34A32D78-A95C-F54D-AED7-941CE0F0BA63}" type="pres">
      <dgm:prSet presAssocID="{D7A1B960-05C8-E843-AE6B-EC852DB6116D}" presName="root2" presStyleCnt="0"/>
      <dgm:spPr/>
    </dgm:pt>
    <dgm:pt modelId="{5ABA7457-B6F8-6A4C-B2F4-6FA2CBB69A2C}" type="pres">
      <dgm:prSet presAssocID="{D7A1B960-05C8-E843-AE6B-EC852DB6116D}" presName="LevelTwoTextNode" presStyleLbl="node3" presStyleIdx="0" presStyleCnt="6">
        <dgm:presLayoutVars>
          <dgm:chPref val="3"/>
        </dgm:presLayoutVars>
      </dgm:prSet>
      <dgm:spPr/>
    </dgm:pt>
    <dgm:pt modelId="{8B95D243-81DC-DE4D-840B-E70F371E8468}" type="pres">
      <dgm:prSet presAssocID="{D7A1B960-05C8-E843-AE6B-EC852DB6116D}" presName="level3hierChild" presStyleCnt="0"/>
      <dgm:spPr/>
    </dgm:pt>
    <dgm:pt modelId="{C952E0E6-EF63-634B-8CD8-DF88F22F7391}" type="pres">
      <dgm:prSet presAssocID="{1A8F507F-3F21-F041-911B-F5DEF5FCFB64}" presName="conn2-1" presStyleLbl="parChTrans1D2" presStyleIdx="1" presStyleCnt="5"/>
      <dgm:spPr/>
    </dgm:pt>
    <dgm:pt modelId="{5A76B54A-F0A0-4941-8CC3-093DB57808AF}" type="pres">
      <dgm:prSet presAssocID="{1A8F507F-3F21-F041-911B-F5DEF5FCFB64}" presName="connTx" presStyleLbl="parChTrans1D2" presStyleIdx="1" presStyleCnt="5"/>
      <dgm:spPr/>
    </dgm:pt>
    <dgm:pt modelId="{95FEA49E-5D81-4C41-9DEE-5925FF61F4AD}" type="pres">
      <dgm:prSet presAssocID="{3AF3B0EC-9452-2047-88C0-0BC87B57339A}" presName="root2" presStyleCnt="0"/>
      <dgm:spPr/>
    </dgm:pt>
    <dgm:pt modelId="{08294C92-D38A-6144-8217-FA2BCE309CB0}" type="pres">
      <dgm:prSet presAssocID="{3AF3B0EC-9452-2047-88C0-0BC87B57339A}" presName="LevelTwoTextNode" presStyleLbl="node2" presStyleIdx="1" presStyleCnt="5">
        <dgm:presLayoutVars>
          <dgm:chPref val="3"/>
        </dgm:presLayoutVars>
      </dgm:prSet>
      <dgm:spPr/>
    </dgm:pt>
    <dgm:pt modelId="{A2A85B51-CE6E-4D4A-B534-634E5CDD1ADC}" type="pres">
      <dgm:prSet presAssocID="{3AF3B0EC-9452-2047-88C0-0BC87B57339A}" presName="level3hierChild" presStyleCnt="0"/>
      <dgm:spPr/>
    </dgm:pt>
    <dgm:pt modelId="{AC9C6CAA-320F-2B47-AF93-E4B7806977F5}" type="pres">
      <dgm:prSet presAssocID="{53C80BDE-C9A1-714F-8A2D-87A7505A4190}" presName="conn2-1" presStyleLbl="parChTrans1D3" presStyleIdx="1" presStyleCnt="6"/>
      <dgm:spPr/>
    </dgm:pt>
    <dgm:pt modelId="{ED0F72C8-48AB-0340-9238-AB6330ED7F51}" type="pres">
      <dgm:prSet presAssocID="{53C80BDE-C9A1-714F-8A2D-87A7505A4190}" presName="connTx" presStyleLbl="parChTrans1D3" presStyleIdx="1" presStyleCnt="6"/>
      <dgm:spPr/>
    </dgm:pt>
    <dgm:pt modelId="{E33AA596-143F-1645-99A9-3A30096A2D23}" type="pres">
      <dgm:prSet presAssocID="{EAE5D45D-C0E1-0D48-9B3E-F185CB3683FC}" presName="root2" presStyleCnt="0"/>
      <dgm:spPr/>
    </dgm:pt>
    <dgm:pt modelId="{F30C69A7-44A8-D94D-B7D5-3016B1E52F8E}" type="pres">
      <dgm:prSet presAssocID="{EAE5D45D-C0E1-0D48-9B3E-F185CB3683FC}" presName="LevelTwoTextNode" presStyleLbl="node3" presStyleIdx="1" presStyleCnt="6">
        <dgm:presLayoutVars>
          <dgm:chPref val="3"/>
        </dgm:presLayoutVars>
      </dgm:prSet>
      <dgm:spPr/>
    </dgm:pt>
    <dgm:pt modelId="{BB214940-817F-7147-B121-498E239579C1}" type="pres">
      <dgm:prSet presAssocID="{EAE5D45D-C0E1-0D48-9B3E-F185CB3683FC}" presName="level3hierChild" presStyleCnt="0"/>
      <dgm:spPr/>
    </dgm:pt>
    <dgm:pt modelId="{0B83FD40-0388-7E40-A367-37DB2ACBB1A0}" type="pres">
      <dgm:prSet presAssocID="{03842597-EB09-9D40-8063-AB04654202A8}" presName="conn2-1" presStyleLbl="parChTrans1D4" presStyleIdx="0" presStyleCnt="19"/>
      <dgm:spPr/>
    </dgm:pt>
    <dgm:pt modelId="{AA245D5B-F535-5049-8777-1F0249ECF3A3}" type="pres">
      <dgm:prSet presAssocID="{03842597-EB09-9D40-8063-AB04654202A8}" presName="connTx" presStyleLbl="parChTrans1D4" presStyleIdx="0" presStyleCnt="19"/>
      <dgm:spPr/>
    </dgm:pt>
    <dgm:pt modelId="{507AD993-59E8-474A-8E65-C91AAAC18091}" type="pres">
      <dgm:prSet presAssocID="{62CF6DF6-2BA8-AA41-8077-BE5B1A3804AC}" presName="root2" presStyleCnt="0"/>
      <dgm:spPr/>
    </dgm:pt>
    <dgm:pt modelId="{B245CE62-76AD-FD49-81C9-37A9E96468FD}" type="pres">
      <dgm:prSet presAssocID="{62CF6DF6-2BA8-AA41-8077-BE5B1A3804AC}" presName="LevelTwoTextNode" presStyleLbl="node4" presStyleIdx="0" presStyleCnt="19">
        <dgm:presLayoutVars>
          <dgm:chPref val="3"/>
        </dgm:presLayoutVars>
      </dgm:prSet>
      <dgm:spPr/>
    </dgm:pt>
    <dgm:pt modelId="{580A0FD9-BE97-4B47-AE6B-2279B595B7F9}" type="pres">
      <dgm:prSet presAssocID="{62CF6DF6-2BA8-AA41-8077-BE5B1A3804AC}" presName="level3hierChild" presStyleCnt="0"/>
      <dgm:spPr/>
    </dgm:pt>
    <dgm:pt modelId="{2F187B09-12EF-0D4A-84E2-804390E0AE9D}" type="pres">
      <dgm:prSet presAssocID="{63D75C18-52F5-A740-9371-87A526046F2A}" presName="conn2-1" presStyleLbl="parChTrans1D4" presStyleIdx="1" presStyleCnt="19"/>
      <dgm:spPr/>
    </dgm:pt>
    <dgm:pt modelId="{CA879702-376E-644C-8EE7-BFCD111CEEE8}" type="pres">
      <dgm:prSet presAssocID="{63D75C18-52F5-A740-9371-87A526046F2A}" presName="connTx" presStyleLbl="parChTrans1D4" presStyleIdx="1" presStyleCnt="19"/>
      <dgm:spPr/>
    </dgm:pt>
    <dgm:pt modelId="{6038EAD2-3790-FB41-BBD7-F5BAB3707DAE}" type="pres">
      <dgm:prSet presAssocID="{E742D501-0214-924E-8805-99E98FBB88CF}" presName="root2" presStyleCnt="0"/>
      <dgm:spPr/>
    </dgm:pt>
    <dgm:pt modelId="{B80B063D-51C4-0947-86EA-4A8DC918B08D}" type="pres">
      <dgm:prSet presAssocID="{E742D501-0214-924E-8805-99E98FBB88CF}" presName="LevelTwoTextNode" presStyleLbl="node4" presStyleIdx="1" presStyleCnt="19">
        <dgm:presLayoutVars>
          <dgm:chPref val="3"/>
        </dgm:presLayoutVars>
      </dgm:prSet>
      <dgm:spPr/>
    </dgm:pt>
    <dgm:pt modelId="{706D77B1-6BC5-E744-8315-47B8382D8ADA}" type="pres">
      <dgm:prSet presAssocID="{E742D501-0214-924E-8805-99E98FBB88CF}" presName="level3hierChild" presStyleCnt="0"/>
      <dgm:spPr/>
    </dgm:pt>
    <dgm:pt modelId="{A7F4C82E-3656-FB43-ADC8-CC88373396F3}" type="pres">
      <dgm:prSet presAssocID="{61CDF593-4BF6-8B43-967D-1780A1A3B968}" presName="conn2-1" presStyleLbl="parChTrans1D4" presStyleIdx="2" presStyleCnt="19"/>
      <dgm:spPr/>
    </dgm:pt>
    <dgm:pt modelId="{099FA44D-C375-0C4C-816A-ACB409C04B5E}" type="pres">
      <dgm:prSet presAssocID="{61CDF593-4BF6-8B43-967D-1780A1A3B968}" presName="connTx" presStyleLbl="parChTrans1D4" presStyleIdx="2" presStyleCnt="19"/>
      <dgm:spPr/>
    </dgm:pt>
    <dgm:pt modelId="{36BE4F45-5096-4940-873F-05BF9774A93F}" type="pres">
      <dgm:prSet presAssocID="{02FCCAD8-A945-934F-9169-668C034F210E}" presName="root2" presStyleCnt="0"/>
      <dgm:spPr/>
    </dgm:pt>
    <dgm:pt modelId="{10BDE9CC-2E3C-FE48-91D8-0511F9D52B44}" type="pres">
      <dgm:prSet presAssocID="{02FCCAD8-A945-934F-9169-668C034F210E}" presName="LevelTwoTextNode" presStyleLbl="node4" presStyleIdx="2" presStyleCnt="19">
        <dgm:presLayoutVars>
          <dgm:chPref val="3"/>
        </dgm:presLayoutVars>
      </dgm:prSet>
      <dgm:spPr/>
    </dgm:pt>
    <dgm:pt modelId="{EEEE6FCC-BEE7-8542-928A-5E77018C95B5}" type="pres">
      <dgm:prSet presAssocID="{02FCCAD8-A945-934F-9169-668C034F210E}" presName="level3hierChild" presStyleCnt="0"/>
      <dgm:spPr/>
    </dgm:pt>
    <dgm:pt modelId="{75ECDDCB-3480-F44E-8523-2AA72A95F0D7}" type="pres">
      <dgm:prSet presAssocID="{0364923D-CF48-3F49-B58A-51F46E797F2A}" presName="conn2-1" presStyleLbl="parChTrans1D4" presStyleIdx="3" presStyleCnt="19"/>
      <dgm:spPr/>
    </dgm:pt>
    <dgm:pt modelId="{7D57023F-B6AC-0D43-A143-59DB0E30EE4B}" type="pres">
      <dgm:prSet presAssocID="{0364923D-CF48-3F49-B58A-51F46E797F2A}" presName="connTx" presStyleLbl="parChTrans1D4" presStyleIdx="3" presStyleCnt="19"/>
      <dgm:spPr/>
    </dgm:pt>
    <dgm:pt modelId="{745B7FD6-F21F-A24D-9660-A9358A68519E}" type="pres">
      <dgm:prSet presAssocID="{FDEB3045-2947-4248-B440-848EF047C706}" presName="root2" presStyleCnt="0"/>
      <dgm:spPr/>
    </dgm:pt>
    <dgm:pt modelId="{A5FCFA02-4D61-3A4C-83DC-D1962EF5A607}" type="pres">
      <dgm:prSet presAssocID="{FDEB3045-2947-4248-B440-848EF047C706}" presName="LevelTwoTextNode" presStyleLbl="node4" presStyleIdx="3" presStyleCnt="19">
        <dgm:presLayoutVars>
          <dgm:chPref val="3"/>
        </dgm:presLayoutVars>
      </dgm:prSet>
      <dgm:spPr/>
    </dgm:pt>
    <dgm:pt modelId="{CA68917D-4031-1544-8915-34C51DB1FB25}" type="pres">
      <dgm:prSet presAssocID="{FDEB3045-2947-4248-B440-848EF047C706}" presName="level3hierChild" presStyleCnt="0"/>
      <dgm:spPr/>
    </dgm:pt>
    <dgm:pt modelId="{E78A825B-A461-4C46-8524-2B81086D805D}" type="pres">
      <dgm:prSet presAssocID="{0B0EAFDB-4E41-BC4B-9D1E-952550A2E174}" presName="conn2-1" presStyleLbl="parChTrans1D2" presStyleIdx="2" presStyleCnt="5"/>
      <dgm:spPr/>
    </dgm:pt>
    <dgm:pt modelId="{2A0BFFD6-9475-2D40-9A09-0E83BE1BF522}" type="pres">
      <dgm:prSet presAssocID="{0B0EAFDB-4E41-BC4B-9D1E-952550A2E174}" presName="connTx" presStyleLbl="parChTrans1D2" presStyleIdx="2" presStyleCnt="5"/>
      <dgm:spPr/>
    </dgm:pt>
    <dgm:pt modelId="{A3260126-5CDA-8945-BC8E-DC576C1DE383}" type="pres">
      <dgm:prSet presAssocID="{B4F73092-77DF-FE4E-B67C-F7D45F33D6D0}" presName="root2" presStyleCnt="0"/>
      <dgm:spPr/>
    </dgm:pt>
    <dgm:pt modelId="{70055249-94C7-7B42-B71C-81AF0F706898}" type="pres">
      <dgm:prSet presAssocID="{B4F73092-77DF-FE4E-B67C-F7D45F33D6D0}" presName="LevelTwoTextNode" presStyleLbl="node2" presStyleIdx="2" presStyleCnt="5">
        <dgm:presLayoutVars>
          <dgm:chPref val="3"/>
        </dgm:presLayoutVars>
      </dgm:prSet>
      <dgm:spPr/>
    </dgm:pt>
    <dgm:pt modelId="{553359E2-2556-4F4E-9A7A-E2FDE1FB81C6}" type="pres">
      <dgm:prSet presAssocID="{B4F73092-77DF-FE4E-B67C-F7D45F33D6D0}" presName="level3hierChild" presStyleCnt="0"/>
      <dgm:spPr/>
    </dgm:pt>
    <dgm:pt modelId="{0DA7E5AD-5B3D-CB44-984E-1A2DD80B18B5}" type="pres">
      <dgm:prSet presAssocID="{899B1A50-ABDB-3143-AD31-184C2F319045}" presName="conn2-1" presStyleLbl="parChTrans1D3" presStyleIdx="2" presStyleCnt="6"/>
      <dgm:spPr/>
    </dgm:pt>
    <dgm:pt modelId="{9EC1E4BE-0C4F-1E4F-8CE4-6F1F919ED3BA}" type="pres">
      <dgm:prSet presAssocID="{899B1A50-ABDB-3143-AD31-184C2F319045}" presName="connTx" presStyleLbl="parChTrans1D3" presStyleIdx="2" presStyleCnt="6"/>
      <dgm:spPr/>
    </dgm:pt>
    <dgm:pt modelId="{58CE6427-238E-7245-9DB2-9660A4EBCCBD}" type="pres">
      <dgm:prSet presAssocID="{D88573C6-16F6-254A-9168-576AC9C37D6C}" presName="root2" presStyleCnt="0"/>
      <dgm:spPr/>
    </dgm:pt>
    <dgm:pt modelId="{7A464704-A464-274A-B4B6-2971F83547A6}" type="pres">
      <dgm:prSet presAssocID="{D88573C6-16F6-254A-9168-576AC9C37D6C}" presName="LevelTwoTextNode" presStyleLbl="node3" presStyleIdx="2" presStyleCnt="6">
        <dgm:presLayoutVars>
          <dgm:chPref val="3"/>
        </dgm:presLayoutVars>
      </dgm:prSet>
      <dgm:spPr/>
    </dgm:pt>
    <dgm:pt modelId="{067DF41C-3917-774C-9AD1-30C6B58B5870}" type="pres">
      <dgm:prSet presAssocID="{D88573C6-16F6-254A-9168-576AC9C37D6C}" presName="level3hierChild" presStyleCnt="0"/>
      <dgm:spPr/>
    </dgm:pt>
    <dgm:pt modelId="{0397F9F6-1FB0-8140-8442-6F6877E9E647}" type="pres">
      <dgm:prSet presAssocID="{D4920231-F20A-C247-BEB8-59D5E8B420E4}" presName="conn2-1" presStyleLbl="parChTrans1D2" presStyleIdx="3" presStyleCnt="5"/>
      <dgm:spPr/>
    </dgm:pt>
    <dgm:pt modelId="{F9169A96-CB63-874F-8E5B-21B65DDE5EB3}" type="pres">
      <dgm:prSet presAssocID="{D4920231-F20A-C247-BEB8-59D5E8B420E4}" presName="connTx" presStyleLbl="parChTrans1D2" presStyleIdx="3" presStyleCnt="5"/>
      <dgm:spPr/>
    </dgm:pt>
    <dgm:pt modelId="{9986A778-CDEF-1C40-8F37-6BF35A3719BC}" type="pres">
      <dgm:prSet presAssocID="{A385DC4C-7299-FB4E-82BA-AC5BFF698092}" presName="root2" presStyleCnt="0"/>
      <dgm:spPr/>
    </dgm:pt>
    <dgm:pt modelId="{544C9ADE-030E-5E40-9940-3781D30845B6}" type="pres">
      <dgm:prSet presAssocID="{A385DC4C-7299-FB4E-82BA-AC5BFF698092}" presName="LevelTwoTextNode" presStyleLbl="node2" presStyleIdx="3" presStyleCnt="5">
        <dgm:presLayoutVars>
          <dgm:chPref val="3"/>
        </dgm:presLayoutVars>
      </dgm:prSet>
      <dgm:spPr/>
    </dgm:pt>
    <dgm:pt modelId="{5387B6E6-3802-9747-95BE-E7A38CA926A7}" type="pres">
      <dgm:prSet presAssocID="{A385DC4C-7299-FB4E-82BA-AC5BFF698092}" presName="level3hierChild" presStyleCnt="0"/>
      <dgm:spPr/>
    </dgm:pt>
    <dgm:pt modelId="{F9FE4A14-300E-6247-9AB2-370B042C7C6D}" type="pres">
      <dgm:prSet presAssocID="{C83B260D-D757-F342-9F05-C7437BD81133}" presName="conn2-1" presStyleLbl="parChTrans1D3" presStyleIdx="3" presStyleCnt="6"/>
      <dgm:spPr/>
    </dgm:pt>
    <dgm:pt modelId="{0E5BE86D-E9AF-5F4C-A173-EC2093A4A40B}" type="pres">
      <dgm:prSet presAssocID="{C83B260D-D757-F342-9F05-C7437BD81133}" presName="connTx" presStyleLbl="parChTrans1D3" presStyleIdx="3" presStyleCnt="6"/>
      <dgm:spPr/>
    </dgm:pt>
    <dgm:pt modelId="{B2A4271D-46A4-7842-B808-3901D4941D78}" type="pres">
      <dgm:prSet presAssocID="{F4215BCF-1AAF-4149-B58E-55848A5E411F}" presName="root2" presStyleCnt="0"/>
      <dgm:spPr/>
    </dgm:pt>
    <dgm:pt modelId="{AB9B896E-17D7-8243-AA3E-4F5D76F60AB2}" type="pres">
      <dgm:prSet presAssocID="{F4215BCF-1AAF-4149-B58E-55848A5E411F}" presName="LevelTwoTextNode" presStyleLbl="node3" presStyleIdx="3" presStyleCnt="6">
        <dgm:presLayoutVars>
          <dgm:chPref val="3"/>
        </dgm:presLayoutVars>
      </dgm:prSet>
      <dgm:spPr/>
    </dgm:pt>
    <dgm:pt modelId="{CF902369-48E2-DE48-967D-8473EA71B0C9}" type="pres">
      <dgm:prSet presAssocID="{F4215BCF-1AAF-4149-B58E-55848A5E411F}" presName="level3hierChild" presStyleCnt="0"/>
      <dgm:spPr/>
    </dgm:pt>
    <dgm:pt modelId="{FFB736D4-6FF0-6B42-BDC6-76F4B8858C11}" type="pres">
      <dgm:prSet presAssocID="{585FB5EE-8146-D24C-8652-950F23B7620A}" presName="conn2-1" presStyleLbl="parChTrans1D4" presStyleIdx="4" presStyleCnt="19"/>
      <dgm:spPr/>
    </dgm:pt>
    <dgm:pt modelId="{4C0B8DDF-24AE-BB47-8F52-50A56CB4EA53}" type="pres">
      <dgm:prSet presAssocID="{585FB5EE-8146-D24C-8652-950F23B7620A}" presName="connTx" presStyleLbl="parChTrans1D4" presStyleIdx="4" presStyleCnt="19"/>
      <dgm:spPr/>
    </dgm:pt>
    <dgm:pt modelId="{E83D33D3-CDC4-9847-A41B-07F68674C71A}" type="pres">
      <dgm:prSet presAssocID="{1AD2CFD6-A720-F543-9E20-1D027A3C038C}" presName="root2" presStyleCnt="0"/>
      <dgm:spPr/>
    </dgm:pt>
    <dgm:pt modelId="{D01F3228-0ED5-A046-912E-E004D9720C11}" type="pres">
      <dgm:prSet presAssocID="{1AD2CFD6-A720-F543-9E20-1D027A3C038C}" presName="LevelTwoTextNode" presStyleLbl="node4" presStyleIdx="4" presStyleCnt="19">
        <dgm:presLayoutVars>
          <dgm:chPref val="3"/>
        </dgm:presLayoutVars>
      </dgm:prSet>
      <dgm:spPr/>
    </dgm:pt>
    <dgm:pt modelId="{F90002C6-1D09-314A-AB43-95B11D890BD2}" type="pres">
      <dgm:prSet presAssocID="{1AD2CFD6-A720-F543-9E20-1D027A3C038C}" presName="level3hierChild" presStyleCnt="0"/>
      <dgm:spPr/>
    </dgm:pt>
    <dgm:pt modelId="{E33B2205-572C-E549-AB97-8D804FBD50A3}" type="pres">
      <dgm:prSet presAssocID="{C21F9EA6-1A61-414A-AF87-DAB646E61240}" presName="conn2-1" presStyleLbl="parChTrans1D4" presStyleIdx="5" presStyleCnt="19"/>
      <dgm:spPr/>
    </dgm:pt>
    <dgm:pt modelId="{4E5A9177-0E95-3942-B453-FB04B628A57B}" type="pres">
      <dgm:prSet presAssocID="{C21F9EA6-1A61-414A-AF87-DAB646E61240}" presName="connTx" presStyleLbl="parChTrans1D4" presStyleIdx="5" presStyleCnt="19"/>
      <dgm:spPr/>
    </dgm:pt>
    <dgm:pt modelId="{A1761977-4AF6-4E4C-88EC-99E472EAF63F}" type="pres">
      <dgm:prSet presAssocID="{FABE835A-EDD4-484C-8220-A1EFAB0B8739}" presName="root2" presStyleCnt="0"/>
      <dgm:spPr/>
    </dgm:pt>
    <dgm:pt modelId="{3E59E666-117B-1741-9E4F-007C7EC9692F}" type="pres">
      <dgm:prSet presAssocID="{FABE835A-EDD4-484C-8220-A1EFAB0B8739}" presName="LevelTwoTextNode" presStyleLbl="node4" presStyleIdx="5" presStyleCnt="19">
        <dgm:presLayoutVars>
          <dgm:chPref val="3"/>
        </dgm:presLayoutVars>
      </dgm:prSet>
      <dgm:spPr/>
    </dgm:pt>
    <dgm:pt modelId="{6EEB5B41-B49A-3641-BBA6-F131786A7958}" type="pres">
      <dgm:prSet presAssocID="{FABE835A-EDD4-484C-8220-A1EFAB0B8739}" presName="level3hierChild" presStyleCnt="0"/>
      <dgm:spPr/>
    </dgm:pt>
    <dgm:pt modelId="{FC28A984-601E-6146-8361-8D9AB207DEFF}" type="pres">
      <dgm:prSet presAssocID="{E6205F3E-872A-B547-B3EF-69D30BD9D35F}" presName="conn2-1" presStyleLbl="parChTrans1D4" presStyleIdx="6" presStyleCnt="19"/>
      <dgm:spPr/>
    </dgm:pt>
    <dgm:pt modelId="{D9FC2702-A19E-4149-8BCC-EF6F16E112C2}" type="pres">
      <dgm:prSet presAssocID="{E6205F3E-872A-B547-B3EF-69D30BD9D35F}" presName="connTx" presStyleLbl="parChTrans1D4" presStyleIdx="6" presStyleCnt="19"/>
      <dgm:spPr/>
    </dgm:pt>
    <dgm:pt modelId="{AEBAB186-4011-A543-AB4B-6F8830039EF3}" type="pres">
      <dgm:prSet presAssocID="{F673347F-6E14-7F45-A8E8-EA1E0A3829AE}" presName="root2" presStyleCnt="0"/>
      <dgm:spPr/>
    </dgm:pt>
    <dgm:pt modelId="{D201BA07-46C7-BE47-985A-EB66F8F6936A}" type="pres">
      <dgm:prSet presAssocID="{F673347F-6E14-7F45-A8E8-EA1E0A3829AE}" presName="LevelTwoTextNode" presStyleLbl="node4" presStyleIdx="6" presStyleCnt="19">
        <dgm:presLayoutVars>
          <dgm:chPref val="3"/>
        </dgm:presLayoutVars>
      </dgm:prSet>
      <dgm:spPr/>
    </dgm:pt>
    <dgm:pt modelId="{24A7F3F3-64A7-E54E-9C5A-90120B8AF3FF}" type="pres">
      <dgm:prSet presAssocID="{F673347F-6E14-7F45-A8E8-EA1E0A3829AE}" presName="level3hierChild" presStyleCnt="0"/>
      <dgm:spPr/>
    </dgm:pt>
    <dgm:pt modelId="{AD5AFD8F-A7EB-844E-A6CA-06787EC3CC11}" type="pres">
      <dgm:prSet presAssocID="{4B5E71A9-C32D-0C47-B823-6A9F0F038627}" presName="conn2-1" presStyleLbl="parChTrans1D4" presStyleIdx="7" presStyleCnt="19"/>
      <dgm:spPr/>
    </dgm:pt>
    <dgm:pt modelId="{29CF7F7A-622A-AB4D-8D42-9B4942064F3E}" type="pres">
      <dgm:prSet presAssocID="{4B5E71A9-C32D-0C47-B823-6A9F0F038627}" presName="connTx" presStyleLbl="parChTrans1D4" presStyleIdx="7" presStyleCnt="19"/>
      <dgm:spPr/>
    </dgm:pt>
    <dgm:pt modelId="{46D2E10A-F0AF-1145-8D14-D5F51335FBD3}" type="pres">
      <dgm:prSet presAssocID="{209FF9F6-DFA9-024E-8F09-1A7A3CDE636C}" presName="root2" presStyleCnt="0"/>
      <dgm:spPr/>
    </dgm:pt>
    <dgm:pt modelId="{5484C65C-4C94-3F41-BC10-0B69A0E64470}" type="pres">
      <dgm:prSet presAssocID="{209FF9F6-DFA9-024E-8F09-1A7A3CDE636C}" presName="LevelTwoTextNode" presStyleLbl="node4" presStyleIdx="7" presStyleCnt="19">
        <dgm:presLayoutVars>
          <dgm:chPref val="3"/>
        </dgm:presLayoutVars>
      </dgm:prSet>
      <dgm:spPr/>
    </dgm:pt>
    <dgm:pt modelId="{C8092782-D2F6-184A-A5D9-309393478F6A}" type="pres">
      <dgm:prSet presAssocID="{209FF9F6-DFA9-024E-8F09-1A7A3CDE636C}" presName="level3hierChild" presStyleCnt="0"/>
      <dgm:spPr/>
    </dgm:pt>
    <dgm:pt modelId="{60812AB9-6BB7-DF4D-8327-E1BF534EE7FC}" type="pres">
      <dgm:prSet presAssocID="{9AC1ADE6-C9E5-B046-ADA4-DB9F9125BFD4}" presName="conn2-1" presStyleLbl="parChTrans1D4" presStyleIdx="8" presStyleCnt="19"/>
      <dgm:spPr/>
    </dgm:pt>
    <dgm:pt modelId="{5A224534-5115-E94E-A386-1A5EB51DFA64}" type="pres">
      <dgm:prSet presAssocID="{9AC1ADE6-C9E5-B046-ADA4-DB9F9125BFD4}" presName="connTx" presStyleLbl="parChTrans1D4" presStyleIdx="8" presStyleCnt="19"/>
      <dgm:spPr/>
    </dgm:pt>
    <dgm:pt modelId="{1E42BDF8-1D10-8A45-B8DF-BEA3640801BA}" type="pres">
      <dgm:prSet presAssocID="{2650BE6B-74F4-0D48-8C58-4FBD1408F8FA}" presName="root2" presStyleCnt="0"/>
      <dgm:spPr/>
    </dgm:pt>
    <dgm:pt modelId="{6D398980-2220-0C4E-956E-14B9CAB1CA43}" type="pres">
      <dgm:prSet presAssocID="{2650BE6B-74F4-0D48-8C58-4FBD1408F8FA}" presName="LevelTwoTextNode" presStyleLbl="node4" presStyleIdx="8" presStyleCnt="19">
        <dgm:presLayoutVars>
          <dgm:chPref val="3"/>
        </dgm:presLayoutVars>
      </dgm:prSet>
      <dgm:spPr/>
    </dgm:pt>
    <dgm:pt modelId="{E595E070-75D5-F945-9204-6A2C5979FAB8}" type="pres">
      <dgm:prSet presAssocID="{2650BE6B-74F4-0D48-8C58-4FBD1408F8FA}" presName="level3hierChild" presStyleCnt="0"/>
      <dgm:spPr/>
    </dgm:pt>
    <dgm:pt modelId="{869E9369-06C3-394F-AF11-742C464ACB57}" type="pres">
      <dgm:prSet presAssocID="{E4477CF8-9D04-5644-A6A1-09F13A3B289A}" presName="conn2-1" presStyleLbl="parChTrans1D4" presStyleIdx="9" presStyleCnt="19"/>
      <dgm:spPr/>
    </dgm:pt>
    <dgm:pt modelId="{2155075B-D0FE-BE46-92F8-7420BF6C3688}" type="pres">
      <dgm:prSet presAssocID="{E4477CF8-9D04-5644-A6A1-09F13A3B289A}" presName="connTx" presStyleLbl="parChTrans1D4" presStyleIdx="9" presStyleCnt="19"/>
      <dgm:spPr/>
    </dgm:pt>
    <dgm:pt modelId="{1BC2B7BD-BEC2-DE42-9849-ED2258697A92}" type="pres">
      <dgm:prSet presAssocID="{1D8289E4-2E82-3747-8E85-04CEB9CF9FC2}" presName="root2" presStyleCnt="0"/>
      <dgm:spPr/>
    </dgm:pt>
    <dgm:pt modelId="{B6C42EA8-EBBF-5E4C-A857-39EF076EDBDF}" type="pres">
      <dgm:prSet presAssocID="{1D8289E4-2E82-3747-8E85-04CEB9CF9FC2}" presName="LevelTwoTextNode" presStyleLbl="node4" presStyleIdx="9" presStyleCnt="19">
        <dgm:presLayoutVars>
          <dgm:chPref val="3"/>
        </dgm:presLayoutVars>
      </dgm:prSet>
      <dgm:spPr/>
    </dgm:pt>
    <dgm:pt modelId="{A70B75AA-E42D-D741-93D1-648827B677F1}" type="pres">
      <dgm:prSet presAssocID="{1D8289E4-2E82-3747-8E85-04CEB9CF9FC2}" presName="level3hierChild" presStyleCnt="0"/>
      <dgm:spPr/>
    </dgm:pt>
    <dgm:pt modelId="{84012B7B-8ED4-7141-BBC3-CEBDEEA072A4}" type="pres">
      <dgm:prSet presAssocID="{6F4BC3FA-B327-7948-B3D2-3119828D1F9F}" presName="conn2-1" presStyleLbl="parChTrans1D4" presStyleIdx="10" presStyleCnt="19"/>
      <dgm:spPr/>
    </dgm:pt>
    <dgm:pt modelId="{F14F7D0A-2689-B547-9E05-F547D6E26052}" type="pres">
      <dgm:prSet presAssocID="{6F4BC3FA-B327-7948-B3D2-3119828D1F9F}" presName="connTx" presStyleLbl="parChTrans1D4" presStyleIdx="10" presStyleCnt="19"/>
      <dgm:spPr/>
    </dgm:pt>
    <dgm:pt modelId="{46BA8435-8A9F-CB4D-8877-9C1C5E51F6F4}" type="pres">
      <dgm:prSet presAssocID="{6AC95F2D-DEB2-A041-9AD8-828BD078EAA2}" presName="root2" presStyleCnt="0"/>
      <dgm:spPr/>
    </dgm:pt>
    <dgm:pt modelId="{B0837CC3-19B7-194B-8D5F-E193C9B1C043}" type="pres">
      <dgm:prSet presAssocID="{6AC95F2D-DEB2-A041-9AD8-828BD078EAA2}" presName="LevelTwoTextNode" presStyleLbl="node4" presStyleIdx="10" presStyleCnt="19">
        <dgm:presLayoutVars>
          <dgm:chPref val="3"/>
        </dgm:presLayoutVars>
      </dgm:prSet>
      <dgm:spPr/>
    </dgm:pt>
    <dgm:pt modelId="{8A4400CC-A3E1-064A-8128-569A5DB403B5}" type="pres">
      <dgm:prSet presAssocID="{6AC95F2D-DEB2-A041-9AD8-828BD078EAA2}" presName="level3hierChild" presStyleCnt="0"/>
      <dgm:spPr/>
    </dgm:pt>
    <dgm:pt modelId="{CAC8CDD8-9E07-D04B-87DA-8C4C20AD760E}" type="pres">
      <dgm:prSet presAssocID="{2C188AE4-0F76-A64E-9568-F78F90710E67}" presName="conn2-1" presStyleLbl="parChTrans1D4" presStyleIdx="11" presStyleCnt="19"/>
      <dgm:spPr/>
    </dgm:pt>
    <dgm:pt modelId="{E1DE6FFB-E1FB-3F46-8045-A90A5804BFDA}" type="pres">
      <dgm:prSet presAssocID="{2C188AE4-0F76-A64E-9568-F78F90710E67}" presName="connTx" presStyleLbl="parChTrans1D4" presStyleIdx="11" presStyleCnt="19"/>
      <dgm:spPr/>
    </dgm:pt>
    <dgm:pt modelId="{F7609B02-8EBD-904D-A535-131812052A6F}" type="pres">
      <dgm:prSet presAssocID="{3963A9BD-7C25-2044-A098-DD6567A50B9F}" presName="root2" presStyleCnt="0"/>
      <dgm:spPr/>
    </dgm:pt>
    <dgm:pt modelId="{5624A198-C4C2-924E-B0C2-21B99866B271}" type="pres">
      <dgm:prSet presAssocID="{3963A9BD-7C25-2044-A098-DD6567A50B9F}" presName="LevelTwoTextNode" presStyleLbl="node4" presStyleIdx="11" presStyleCnt="19">
        <dgm:presLayoutVars>
          <dgm:chPref val="3"/>
        </dgm:presLayoutVars>
      </dgm:prSet>
      <dgm:spPr/>
    </dgm:pt>
    <dgm:pt modelId="{064F3629-01DF-C14D-8BA9-6CFA5D31D6C8}" type="pres">
      <dgm:prSet presAssocID="{3963A9BD-7C25-2044-A098-DD6567A50B9F}" presName="level3hierChild" presStyleCnt="0"/>
      <dgm:spPr/>
    </dgm:pt>
    <dgm:pt modelId="{4087CB41-0040-D149-92C0-53C95AB83BD2}" type="pres">
      <dgm:prSet presAssocID="{AC407EB3-AB30-3941-99E5-85DD2F79C980}" presName="conn2-1" presStyleLbl="parChTrans1D4" presStyleIdx="12" presStyleCnt="19"/>
      <dgm:spPr/>
    </dgm:pt>
    <dgm:pt modelId="{A359902A-90C9-464A-A055-46C8D20F977B}" type="pres">
      <dgm:prSet presAssocID="{AC407EB3-AB30-3941-99E5-85DD2F79C980}" presName="connTx" presStyleLbl="parChTrans1D4" presStyleIdx="12" presStyleCnt="19"/>
      <dgm:spPr/>
    </dgm:pt>
    <dgm:pt modelId="{3EB213CD-CD76-0A4E-B596-3EDEE62D3C51}" type="pres">
      <dgm:prSet presAssocID="{2EEA6154-B7A4-4B4D-A2D0-92DFF848D513}" presName="root2" presStyleCnt="0"/>
      <dgm:spPr/>
    </dgm:pt>
    <dgm:pt modelId="{BDBC2ABE-2919-464A-9C5B-7365CF653933}" type="pres">
      <dgm:prSet presAssocID="{2EEA6154-B7A4-4B4D-A2D0-92DFF848D513}" presName="LevelTwoTextNode" presStyleLbl="node4" presStyleIdx="12" presStyleCnt="19">
        <dgm:presLayoutVars>
          <dgm:chPref val="3"/>
        </dgm:presLayoutVars>
      </dgm:prSet>
      <dgm:spPr/>
    </dgm:pt>
    <dgm:pt modelId="{CC74B69F-07A4-7444-96C5-83E4CE6F3451}" type="pres">
      <dgm:prSet presAssocID="{2EEA6154-B7A4-4B4D-A2D0-92DFF848D513}" presName="level3hierChild" presStyleCnt="0"/>
      <dgm:spPr/>
    </dgm:pt>
    <dgm:pt modelId="{A21C8EEB-E042-9D45-A940-BC542AAD4DE6}" type="pres">
      <dgm:prSet presAssocID="{2DBA0EBE-76BF-B649-A46C-E72DD6144D75}" presName="conn2-1" presStyleLbl="parChTrans1D4" presStyleIdx="13" presStyleCnt="19"/>
      <dgm:spPr/>
    </dgm:pt>
    <dgm:pt modelId="{9B2022C4-DBEB-BB41-AD00-27ADE465B7A0}" type="pres">
      <dgm:prSet presAssocID="{2DBA0EBE-76BF-B649-A46C-E72DD6144D75}" presName="connTx" presStyleLbl="parChTrans1D4" presStyleIdx="13" presStyleCnt="19"/>
      <dgm:spPr/>
    </dgm:pt>
    <dgm:pt modelId="{A33E44CC-9C03-7D46-A7D6-654B91D99991}" type="pres">
      <dgm:prSet presAssocID="{57209778-C703-2640-9E85-D545E3953567}" presName="root2" presStyleCnt="0"/>
      <dgm:spPr/>
    </dgm:pt>
    <dgm:pt modelId="{BE6AC6ED-C7FC-F645-8356-C189DE11B679}" type="pres">
      <dgm:prSet presAssocID="{57209778-C703-2640-9E85-D545E3953567}" presName="LevelTwoTextNode" presStyleLbl="node4" presStyleIdx="13" presStyleCnt="19">
        <dgm:presLayoutVars>
          <dgm:chPref val="3"/>
        </dgm:presLayoutVars>
      </dgm:prSet>
      <dgm:spPr/>
    </dgm:pt>
    <dgm:pt modelId="{D482D499-C1FE-2942-A329-E6891C8EEF8F}" type="pres">
      <dgm:prSet presAssocID="{57209778-C703-2640-9E85-D545E3953567}" presName="level3hierChild" presStyleCnt="0"/>
      <dgm:spPr/>
    </dgm:pt>
    <dgm:pt modelId="{B949827F-F0E6-1B4C-BC19-B87830EEECD3}" type="pres">
      <dgm:prSet presAssocID="{3CEFD963-3DFA-7D4F-BC81-8F3C731EF9D2}" presName="conn2-1" presStyleLbl="parChTrans1D4" presStyleIdx="14" presStyleCnt="19"/>
      <dgm:spPr/>
    </dgm:pt>
    <dgm:pt modelId="{790F013C-9F5E-554B-B1BE-AB717F4F436C}" type="pres">
      <dgm:prSet presAssocID="{3CEFD963-3DFA-7D4F-BC81-8F3C731EF9D2}" presName="connTx" presStyleLbl="parChTrans1D4" presStyleIdx="14" presStyleCnt="19"/>
      <dgm:spPr/>
    </dgm:pt>
    <dgm:pt modelId="{187701D9-2591-D24B-931A-65D0346826DF}" type="pres">
      <dgm:prSet presAssocID="{F2F8B9B1-A3B9-034D-AB37-D5797BA8FE75}" presName="root2" presStyleCnt="0"/>
      <dgm:spPr/>
    </dgm:pt>
    <dgm:pt modelId="{4F31AD76-6FCE-724C-8BEA-023C0A0F94AB}" type="pres">
      <dgm:prSet presAssocID="{F2F8B9B1-A3B9-034D-AB37-D5797BA8FE75}" presName="LevelTwoTextNode" presStyleLbl="node4" presStyleIdx="14" presStyleCnt="19">
        <dgm:presLayoutVars>
          <dgm:chPref val="3"/>
        </dgm:presLayoutVars>
      </dgm:prSet>
      <dgm:spPr/>
    </dgm:pt>
    <dgm:pt modelId="{EE9CFD35-3257-144F-8631-E3ADD66AAA61}" type="pres">
      <dgm:prSet presAssocID="{F2F8B9B1-A3B9-034D-AB37-D5797BA8FE75}" presName="level3hierChild" presStyleCnt="0"/>
      <dgm:spPr/>
    </dgm:pt>
    <dgm:pt modelId="{BDD5D063-8410-D341-A596-26C90B788A74}" type="pres">
      <dgm:prSet presAssocID="{1A17F118-6862-7B43-BA64-E59D0FCDB566}" presName="conn2-1" presStyleLbl="parChTrans1D4" presStyleIdx="15" presStyleCnt="19"/>
      <dgm:spPr/>
    </dgm:pt>
    <dgm:pt modelId="{51B943F3-65BA-704B-A6D4-A4E01FE97A9E}" type="pres">
      <dgm:prSet presAssocID="{1A17F118-6862-7B43-BA64-E59D0FCDB566}" presName="connTx" presStyleLbl="parChTrans1D4" presStyleIdx="15" presStyleCnt="19"/>
      <dgm:spPr/>
    </dgm:pt>
    <dgm:pt modelId="{5C8498F8-19FA-3542-822C-5BBE85EDC64C}" type="pres">
      <dgm:prSet presAssocID="{DDA0E306-BF3C-714A-AB60-2BFB47FAA89D}" presName="root2" presStyleCnt="0"/>
      <dgm:spPr/>
    </dgm:pt>
    <dgm:pt modelId="{CF55B1CB-7824-7746-8C2F-A7C068476F56}" type="pres">
      <dgm:prSet presAssocID="{DDA0E306-BF3C-714A-AB60-2BFB47FAA89D}" presName="LevelTwoTextNode" presStyleLbl="node4" presStyleIdx="15" presStyleCnt="19">
        <dgm:presLayoutVars>
          <dgm:chPref val="3"/>
        </dgm:presLayoutVars>
      </dgm:prSet>
      <dgm:spPr/>
    </dgm:pt>
    <dgm:pt modelId="{408453CB-532A-724E-9812-82CF8AABD5B9}" type="pres">
      <dgm:prSet presAssocID="{DDA0E306-BF3C-714A-AB60-2BFB47FAA89D}" presName="level3hierChild" presStyleCnt="0"/>
      <dgm:spPr/>
    </dgm:pt>
    <dgm:pt modelId="{6ECFC2AD-3EBF-5A4D-B4CD-0A055BF38565}" type="pres">
      <dgm:prSet presAssocID="{7BBCA9D9-E025-404C-BCCD-A8E1C32DEB96}" presName="conn2-1" presStyleLbl="parChTrans1D3" presStyleIdx="4" presStyleCnt="6"/>
      <dgm:spPr/>
    </dgm:pt>
    <dgm:pt modelId="{3DEA0248-60C0-CD44-A700-06B5EE9D215E}" type="pres">
      <dgm:prSet presAssocID="{7BBCA9D9-E025-404C-BCCD-A8E1C32DEB96}" presName="connTx" presStyleLbl="parChTrans1D3" presStyleIdx="4" presStyleCnt="6"/>
      <dgm:spPr/>
    </dgm:pt>
    <dgm:pt modelId="{00339B85-82ED-474B-B3E8-9E9557E68FED}" type="pres">
      <dgm:prSet presAssocID="{1CF006C9-6932-2B43-8914-159A2C779F86}" presName="root2" presStyleCnt="0"/>
      <dgm:spPr/>
    </dgm:pt>
    <dgm:pt modelId="{E54EF2A3-1A8F-0E4F-A1F8-0527B04D7A6E}" type="pres">
      <dgm:prSet presAssocID="{1CF006C9-6932-2B43-8914-159A2C779F86}" presName="LevelTwoTextNode" presStyleLbl="node3" presStyleIdx="4" presStyleCnt="6">
        <dgm:presLayoutVars>
          <dgm:chPref val="3"/>
        </dgm:presLayoutVars>
      </dgm:prSet>
      <dgm:spPr/>
    </dgm:pt>
    <dgm:pt modelId="{7D717DD0-0CAE-584E-8B3F-0E9D12C08F8A}" type="pres">
      <dgm:prSet presAssocID="{1CF006C9-6932-2B43-8914-159A2C779F86}" presName="level3hierChild" presStyleCnt="0"/>
      <dgm:spPr/>
    </dgm:pt>
    <dgm:pt modelId="{43CABB70-3D9C-A644-9AC4-701FE83F8BE0}" type="pres">
      <dgm:prSet presAssocID="{25B48148-8419-EA42-8406-F6FA2384CF45}" presName="conn2-1" presStyleLbl="parChTrans1D4" presStyleIdx="16" presStyleCnt="19"/>
      <dgm:spPr/>
    </dgm:pt>
    <dgm:pt modelId="{2315E175-2F0E-E840-ACE4-03E07E304053}" type="pres">
      <dgm:prSet presAssocID="{25B48148-8419-EA42-8406-F6FA2384CF45}" presName="connTx" presStyleLbl="parChTrans1D4" presStyleIdx="16" presStyleCnt="19"/>
      <dgm:spPr/>
    </dgm:pt>
    <dgm:pt modelId="{1F2F75A8-158C-4543-BA07-D144B399FB01}" type="pres">
      <dgm:prSet presAssocID="{5CDC87F9-26EF-8844-851A-C8F17A84B816}" presName="root2" presStyleCnt="0"/>
      <dgm:spPr/>
    </dgm:pt>
    <dgm:pt modelId="{4D9F3741-6FB4-5344-B738-5280636EFEB5}" type="pres">
      <dgm:prSet presAssocID="{5CDC87F9-26EF-8844-851A-C8F17A84B816}" presName="LevelTwoTextNode" presStyleLbl="node4" presStyleIdx="16" presStyleCnt="19">
        <dgm:presLayoutVars>
          <dgm:chPref val="3"/>
        </dgm:presLayoutVars>
      </dgm:prSet>
      <dgm:spPr/>
    </dgm:pt>
    <dgm:pt modelId="{A4CD3178-8DB6-B34B-B6F2-5A0E85A48C87}" type="pres">
      <dgm:prSet presAssocID="{5CDC87F9-26EF-8844-851A-C8F17A84B816}" presName="level3hierChild" presStyleCnt="0"/>
      <dgm:spPr/>
    </dgm:pt>
    <dgm:pt modelId="{A650B619-74D2-CD4B-9B01-2DE1AFDF392F}" type="pres">
      <dgm:prSet presAssocID="{6CDBAF80-BA1F-EC48-90A3-0C9F342E3846}" presName="conn2-1" presStyleLbl="parChTrans1D4" presStyleIdx="17" presStyleCnt="19"/>
      <dgm:spPr/>
    </dgm:pt>
    <dgm:pt modelId="{7837F62F-A53C-B24E-8C2C-0D4AC337E0D5}" type="pres">
      <dgm:prSet presAssocID="{6CDBAF80-BA1F-EC48-90A3-0C9F342E3846}" presName="connTx" presStyleLbl="parChTrans1D4" presStyleIdx="17" presStyleCnt="19"/>
      <dgm:spPr/>
    </dgm:pt>
    <dgm:pt modelId="{4010007B-D91B-6140-A134-20177420994C}" type="pres">
      <dgm:prSet presAssocID="{BFA37D04-E85D-884E-AA9F-0CA79BC0385D}" presName="root2" presStyleCnt="0"/>
      <dgm:spPr/>
    </dgm:pt>
    <dgm:pt modelId="{DD8DA06E-D35C-AA4A-8B36-C26B505490B9}" type="pres">
      <dgm:prSet presAssocID="{BFA37D04-E85D-884E-AA9F-0CA79BC0385D}" presName="LevelTwoTextNode" presStyleLbl="node4" presStyleIdx="17" presStyleCnt="19">
        <dgm:presLayoutVars>
          <dgm:chPref val="3"/>
        </dgm:presLayoutVars>
      </dgm:prSet>
      <dgm:spPr/>
    </dgm:pt>
    <dgm:pt modelId="{B7B8C988-A72E-8F4E-B0C0-159F4EF67E06}" type="pres">
      <dgm:prSet presAssocID="{BFA37D04-E85D-884E-AA9F-0CA79BC0385D}" presName="level3hierChild" presStyleCnt="0"/>
      <dgm:spPr/>
    </dgm:pt>
    <dgm:pt modelId="{FA4B29EB-447B-7040-9E4A-78149C07A83B}" type="pres">
      <dgm:prSet presAssocID="{F0362233-FF6A-6E42-BF0F-3213028E6A74}" presName="conn2-1" presStyleLbl="parChTrans1D4" presStyleIdx="18" presStyleCnt="19"/>
      <dgm:spPr/>
    </dgm:pt>
    <dgm:pt modelId="{30237A7D-6BA6-8D4F-AFB3-B60262380059}" type="pres">
      <dgm:prSet presAssocID="{F0362233-FF6A-6E42-BF0F-3213028E6A74}" presName="connTx" presStyleLbl="parChTrans1D4" presStyleIdx="18" presStyleCnt="19"/>
      <dgm:spPr/>
    </dgm:pt>
    <dgm:pt modelId="{415973D9-078D-964E-99F2-77B06878E222}" type="pres">
      <dgm:prSet presAssocID="{5FDF2B74-CCD7-6245-91E3-1374C29EE9D4}" presName="root2" presStyleCnt="0"/>
      <dgm:spPr/>
    </dgm:pt>
    <dgm:pt modelId="{BB366854-4354-8E45-AFAC-1FA69192852D}" type="pres">
      <dgm:prSet presAssocID="{5FDF2B74-CCD7-6245-91E3-1374C29EE9D4}" presName="LevelTwoTextNode" presStyleLbl="node4" presStyleIdx="18" presStyleCnt="19">
        <dgm:presLayoutVars>
          <dgm:chPref val="3"/>
        </dgm:presLayoutVars>
      </dgm:prSet>
      <dgm:spPr/>
    </dgm:pt>
    <dgm:pt modelId="{AC008929-2B2A-3F41-AEE7-EE47C7773EEA}" type="pres">
      <dgm:prSet presAssocID="{5FDF2B74-CCD7-6245-91E3-1374C29EE9D4}" presName="level3hierChild" presStyleCnt="0"/>
      <dgm:spPr/>
    </dgm:pt>
    <dgm:pt modelId="{76DBC0D8-459D-8649-A6EF-AD7761F8C7B6}" type="pres">
      <dgm:prSet presAssocID="{1FC29DA0-7EDD-2E41-B9FD-65F164A55D37}" presName="conn2-1" presStyleLbl="parChTrans1D2" presStyleIdx="4" presStyleCnt="5"/>
      <dgm:spPr/>
    </dgm:pt>
    <dgm:pt modelId="{78D520CF-29A3-FC48-AA46-DE8B48EFB3F2}" type="pres">
      <dgm:prSet presAssocID="{1FC29DA0-7EDD-2E41-B9FD-65F164A55D37}" presName="connTx" presStyleLbl="parChTrans1D2" presStyleIdx="4" presStyleCnt="5"/>
      <dgm:spPr/>
    </dgm:pt>
    <dgm:pt modelId="{7917896F-4BB9-5A41-991E-6578B0B6DD61}" type="pres">
      <dgm:prSet presAssocID="{F5C754AA-AD79-344A-8A41-438440785111}" presName="root2" presStyleCnt="0"/>
      <dgm:spPr/>
    </dgm:pt>
    <dgm:pt modelId="{7FBB7ACA-91B1-3040-9E0C-ABD2E2220FD0}" type="pres">
      <dgm:prSet presAssocID="{F5C754AA-AD79-344A-8A41-438440785111}" presName="LevelTwoTextNode" presStyleLbl="node2" presStyleIdx="4" presStyleCnt="5">
        <dgm:presLayoutVars>
          <dgm:chPref val="3"/>
        </dgm:presLayoutVars>
      </dgm:prSet>
      <dgm:spPr/>
    </dgm:pt>
    <dgm:pt modelId="{8B11CD3B-CA2C-6F43-9A1A-4FBEC4419EF7}" type="pres">
      <dgm:prSet presAssocID="{F5C754AA-AD79-344A-8A41-438440785111}" presName="level3hierChild" presStyleCnt="0"/>
      <dgm:spPr/>
    </dgm:pt>
    <dgm:pt modelId="{F0F7E0FD-C3B6-5E45-BBA4-7F06D1E6F892}" type="pres">
      <dgm:prSet presAssocID="{908A56E9-B70E-3349-AB24-1745704C485F}" presName="conn2-1" presStyleLbl="parChTrans1D3" presStyleIdx="5" presStyleCnt="6"/>
      <dgm:spPr/>
    </dgm:pt>
    <dgm:pt modelId="{7C68D683-981A-7D42-958F-779941760F86}" type="pres">
      <dgm:prSet presAssocID="{908A56E9-B70E-3349-AB24-1745704C485F}" presName="connTx" presStyleLbl="parChTrans1D3" presStyleIdx="5" presStyleCnt="6"/>
      <dgm:spPr/>
    </dgm:pt>
    <dgm:pt modelId="{0F7D2E14-F693-8248-9F65-1B9969D38B38}" type="pres">
      <dgm:prSet presAssocID="{D27CF0C9-9BCA-2145-9833-86A459F1FCE6}" presName="root2" presStyleCnt="0"/>
      <dgm:spPr/>
    </dgm:pt>
    <dgm:pt modelId="{2E081DF2-4F7C-6541-BDEF-366BDBDDF3A4}" type="pres">
      <dgm:prSet presAssocID="{D27CF0C9-9BCA-2145-9833-86A459F1FCE6}" presName="LevelTwoTextNode" presStyleLbl="node3" presStyleIdx="5" presStyleCnt="6">
        <dgm:presLayoutVars>
          <dgm:chPref val="3"/>
        </dgm:presLayoutVars>
      </dgm:prSet>
      <dgm:spPr/>
    </dgm:pt>
    <dgm:pt modelId="{4BDF2402-4DB4-F44D-84DC-9774AE6F6F4A}" type="pres">
      <dgm:prSet presAssocID="{D27CF0C9-9BCA-2145-9833-86A459F1FCE6}" presName="level3hierChild" presStyleCnt="0"/>
      <dgm:spPr/>
    </dgm:pt>
  </dgm:ptLst>
  <dgm:cxnLst>
    <dgm:cxn modelId="{42192000-6808-224D-A791-ADD7A2C21263}" type="presOf" srcId="{02FCCAD8-A945-934F-9169-668C034F210E}" destId="{10BDE9CC-2E3C-FE48-91D8-0511F9D52B44}" srcOrd="0" destOrd="0" presId="urn:microsoft.com/office/officeart/2005/8/layout/hierarchy2"/>
    <dgm:cxn modelId="{B7289402-6C66-6041-B178-4D0D0E1AB0B2}" type="presOf" srcId="{4B5E71A9-C32D-0C47-B823-6A9F0F038627}" destId="{AD5AFD8F-A7EB-844E-A6CA-06787EC3CC11}" srcOrd="0" destOrd="0" presId="urn:microsoft.com/office/officeart/2005/8/layout/hierarchy2"/>
    <dgm:cxn modelId="{EFB10B05-449A-5D4D-9443-AB120EA430DB}" type="presOf" srcId="{D4920231-F20A-C247-BEB8-59D5E8B420E4}" destId="{F9169A96-CB63-874F-8E5B-21B65DDE5EB3}" srcOrd="1" destOrd="0" presId="urn:microsoft.com/office/officeart/2005/8/layout/hierarchy2"/>
    <dgm:cxn modelId="{188ED706-CB29-B64A-93E4-9D871996F6AF}" srcId="{57209778-C703-2640-9E85-D545E3953567}" destId="{F2F8B9B1-A3B9-034D-AB37-D5797BA8FE75}" srcOrd="0" destOrd="0" parTransId="{3CEFD963-3DFA-7D4F-BC81-8F3C731EF9D2}" sibTransId="{772A0708-C400-0649-8697-ADEEAFB1A595}"/>
    <dgm:cxn modelId="{E89A9208-A88A-1743-BE7F-F51B8998FFB5}" type="presOf" srcId="{5CDC87F9-26EF-8844-851A-C8F17A84B816}" destId="{4D9F3741-6FB4-5344-B738-5280636EFEB5}" srcOrd="0" destOrd="0" presId="urn:microsoft.com/office/officeart/2005/8/layout/hierarchy2"/>
    <dgm:cxn modelId="{3161C30E-EB41-C247-AE87-4FC99AFCA26B}" type="presOf" srcId="{2DBA0EBE-76BF-B649-A46C-E72DD6144D75}" destId="{A21C8EEB-E042-9D45-A940-BC542AAD4DE6}" srcOrd="0" destOrd="0" presId="urn:microsoft.com/office/officeart/2005/8/layout/hierarchy2"/>
    <dgm:cxn modelId="{B5A7B713-F87D-E244-AC37-7C62DD5E7FCE}" type="presOf" srcId="{F4215BCF-1AAF-4149-B58E-55848A5E411F}" destId="{AB9B896E-17D7-8243-AA3E-4F5D76F60AB2}" srcOrd="0" destOrd="0" presId="urn:microsoft.com/office/officeart/2005/8/layout/hierarchy2"/>
    <dgm:cxn modelId="{C3A4E613-57B8-AB43-8C7D-3BB6E6198BF9}" type="presOf" srcId="{F673347F-6E14-7F45-A8E8-EA1E0A3829AE}" destId="{D201BA07-46C7-BE47-985A-EB66F8F6936A}" srcOrd="0" destOrd="0" presId="urn:microsoft.com/office/officeart/2005/8/layout/hierarchy2"/>
    <dgm:cxn modelId="{FC74E714-87B0-F74E-B2E7-D72185506DF3}" type="presOf" srcId="{61CDF593-4BF6-8B43-967D-1780A1A3B968}" destId="{A7F4C82E-3656-FB43-ADC8-CC88373396F3}" srcOrd="0" destOrd="0" presId="urn:microsoft.com/office/officeart/2005/8/layout/hierarchy2"/>
    <dgm:cxn modelId="{EE371E17-20B0-8C4F-9DDA-1537B0B5EA40}" type="presOf" srcId="{08C32166-26E9-C44A-980B-5FC662ABE2F6}" destId="{A9CC6B1B-0D1F-584B-A22A-1433F05B802F}" srcOrd="0" destOrd="0" presId="urn:microsoft.com/office/officeart/2005/8/layout/hierarchy2"/>
    <dgm:cxn modelId="{5055D917-9709-FB4A-88D9-A8AE326B136F}" srcId="{BFA37D04-E85D-884E-AA9F-0CA79BC0385D}" destId="{5FDF2B74-CCD7-6245-91E3-1374C29EE9D4}" srcOrd="0" destOrd="0" parTransId="{F0362233-FF6A-6E42-BF0F-3213028E6A74}" sibTransId="{DC09C6BE-0CC6-B64C-A125-341208E78107}"/>
    <dgm:cxn modelId="{A90DE818-125D-EC41-B68A-E2581E4A11B3}" type="presOf" srcId="{2EDD8797-B9CF-2842-A560-536B5DA1B61F}" destId="{140098C7-5176-FF43-AE64-385D0323C4A6}" srcOrd="0" destOrd="0" presId="urn:microsoft.com/office/officeart/2005/8/layout/hierarchy2"/>
    <dgm:cxn modelId="{F7BFB41D-F8D5-ED43-BD54-A4055BACC1FB}" type="presOf" srcId="{1FC29DA0-7EDD-2E41-B9FD-65F164A55D37}" destId="{76DBC0D8-459D-8649-A6EF-AD7761F8C7B6}" srcOrd="0" destOrd="0" presId="urn:microsoft.com/office/officeart/2005/8/layout/hierarchy2"/>
    <dgm:cxn modelId="{30E46621-715D-DD4F-ABD5-51DDF8933E4F}" type="presOf" srcId="{08C32166-26E9-C44A-980B-5FC662ABE2F6}" destId="{F1EDE4B3-DCF0-0947-8C9B-E7244E396B7D}" srcOrd="1" destOrd="0" presId="urn:microsoft.com/office/officeart/2005/8/layout/hierarchy2"/>
    <dgm:cxn modelId="{AFA9B024-6181-834A-A93E-F7EC5934BB0C}" type="presOf" srcId="{1AD2CFD6-A720-F543-9E20-1D027A3C038C}" destId="{D01F3228-0ED5-A046-912E-E004D9720C11}" srcOrd="0" destOrd="0" presId="urn:microsoft.com/office/officeart/2005/8/layout/hierarchy2"/>
    <dgm:cxn modelId="{002AE224-59BA-9E4F-A575-35EF2EFB259D}" type="presOf" srcId="{899B1A50-ABDB-3143-AD31-184C2F319045}" destId="{9EC1E4BE-0C4F-1E4F-8CE4-6F1F919ED3BA}" srcOrd="1" destOrd="0" presId="urn:microsoft.com/office/officeart/2005/8/layout/hierarchy2"/>
    <dgm:cxn modelId="{63E36425-627B-2D43-A824-F11AAD279F4E}" type="presOf" srcId="{C21F9EA6-1A61-414A-AF87-DAB646E61240}" destId="{E33B2205-572C-E549-AB97-8D804FBD50A3}" srcOrd="0" destOrd="0" presId="urn:microsoft.com/office/officeart/2005/8/layout/hierarchy2"/>
    <dgm:cxn modelId="{3A09ED27-7C3F-E846-9DA9-4067D11EB6CE}" type="presOf" srcId="{7BBCA9D9-E025-404C-BCCD-A8E1C32DEB96}" destId="{6ECFC2AD-3EBF-5A4D-B4CD-0A055BF38565}" srcOrd="0" destOrd="0" presId="urn:microsoft.com/office/officeart/2005/8/layout/hierarchy2"/>
    <dgm:cxn modelId="{BC39C329-6A04-A24B-A3CF-1C7FFA97D7CB}" type="presOf" srcId="{6CDBAF80-BA1F-EC48-90A3-0C9F342E3846}" destId="{7837F62F-A53C-B24E-8C2C-0D4AC337E0D5}" srcOrd="1" destOrd="0" presId="urn:microsoft.com/office/officeart/2005/8/layout/hierarchy2"/>
    <dgm:cxn modelId="{84B3812A-6145-3D41-AA63-34A5A560AC87}" srcId="{209FF9F6-DFA9-024E-8F09-1A7A3CDE636C}" destId="{2650BE6B-74F4-0D48-8C58-4FBD1408F8FA}" srcOrd="0" destOrd="0" parTransId="{9AC1ADE6-C9E5-B046-ADA4-DB9F9125BFD4}" sibTransId="{3D538B30-5278-694E-9911-4B2580710BA2}"/>
    <dgm:cxn modelId="{30176B2B-C26A-984E-B355-70489DC5C51F}" type="presOf" srcId="{E4477CF8-9D04-5644-A6A1-09F13A3B289A}" destId="{869E9369-06C3-394F-AF11-742C464ACB57}" srcOrd="0" destOrd="0" presId="urn:microsoft.com/office/officeart/2005/8/layout/hierarchy2"/>
    <dgm:cxn modelId="{582AB02C-CF2F-C84D-B0E5-57D1E209C6FE}" type="presOf" srcId="{209FF9F6-DFA9-024E-8F09-1A7A3CDE636C}" destId="{5484C65C-4C94-3F41-BC10-0B69A0E64470}" srcOrd="0" destOrd="0" presId="urn:microsoft.com/office/officeart/2005/8/layout/hierarchy2"/>
    <dgm:cxn modelId="{CE6FB92F-4F3E-F84F-BF00-957269114F94}" type="presOf" srcId="{2C188AE4-0F76-A64E-9568-F78F90710E67}" destId="{CAC8CDD8-9E07-D04B-87DA-8C4C20AD760E}" srcOrd="0" destOrd="0" presId="urn:microsoft.com/office/officeart/2005/8/layout/hierarchy2"/>
    <dgm:cxn modelId="{271E5E32-248B-9043-8F23-5EC0451EE55C}" type="presOf" srcId="{63D75C18-52F5-A740-9371-87A526046F2A}" destId="{CA879702-376E-644C-8EE7-BFCD111CEEE8}" srcOrd="1" destOrd="0" presId="urn:microsoft.com/office/officeart/2005/8/layout/hierarchy2"/>
    <dgm:cxn modelId="{B2028B33-74BE-E447-BA89-B0CB154D5128}" type="presOf" srcId="{2A5C34E2-EC07-7B48-936A-DD4B44C7A1AE}" destId="{E2185E47-DC2E-1C4C-BE29-F57BC5FAA7B4}" srcOrd="0" destOrd="0" presId="urn:microsoft.com/office/officeart/2005/8/layout/hierarchy2"/>
    <dgm:cxn modelId="{79CD9B3C-B774-804D-8C9D-17C94F6A662F}" srcId="{5CDC87F9-26EF-8844-851A-C8F17A84B816}" destId="{BFA37D04-E85D-884E-AA9F-0CA79BC0385D}" srcOrd="0" destOrd="0" parTransId="{6CDBAF80-BA1F-EC48-90A3-0C9F342E3846}" sibTransId="{96EA80C5-333D-D248-A3AD-7A76D96F3376}"/>
    <dgm:cxn modelId="{393CDA3C-3812-7941-B6C7-13F11D113213}" type="presOf" srcId="{1FC29DA0-7EDD-2E41-B9FD-65F164A55D37}" destId="{78D520CF-29A3-FC48-AA46-DE8B48EFB3F2}" srcOrd="1" destOrd="0" presId="urn:microsoft.com/office/officeart/2005/8/layout/hierarchy2"/>
    <dgm:cxn modelId="{F5718B3F-1BF3-D845-9243-69D282BD551B}" type="presOf" srcId="{EAE5D45D-C0E1-0D48-9B3E-F185CB3683FC}" destId="{F30C69A7-44A8-D94D-B7D5-3016B1E52F8E}" srcOrd="0" destOrd="0" presId="urn:microsoft.com/office/officeart/2005/8/layout/hierarchy2"/>
    <dgm:cxn modelId="{6553DD41-93CF-3D4A-82F5-9BE1EF7A3240}" type="presOf" srcId="{7BBCA9D9-E025-404C-BCCD-A8E1C32DEB96}" destId="{3DEA0248-60C0-CD44-A700-06B5EE9D215E}" srcOrd="1" destOrd="0" presId="urn:microsoft.com/office/officeart/2005/8/layout/hierarchy2"/>
    <dgm:cxn modelId="{3D77D94A-F435-284A-9EDB-BB75145E35A0}" type="presOf" srcId="{F2F8B9B1-A3B9-034D-AB37-D5797BA8FE75}" destId="{4F31AD76-6FCE-724C-8BEA-023C0A0F94AB}" srcOrd="0" destOrd="0" presId="urn:microsoft.com/office/officeart/2005/8/layout/hierarchy2"/>
    <dgm:cxn modelId="{0574BC4B-54E8-E144-810A-D10EFFB6681B}" type="presOf" srcId="{585FB5EE-8146-D24C-8652-950F23B7620A}" destId="{FFB736D4-6FF0-6B42-BDC6-76F4B8858C11}" srcOrd="0" destOrd="0" presId="urn:microsoft.com/office/officeart/2005/8/layout/hierarchy2"/>
    <dgm:cxn modelId="{CB4A5250-C386-5B44-9DAE-C2CFE2F5CC68}" srcId="{1AD2CFD6-A720-F543-9E20-1D027A3C038C}" destId="{FABE835A-EDD4-484C-8220-A1EFAB0B8739}" srcOrd="0" destOrd="0" parTransId="{C21F9EA6-1A61-414A-AF87-DAB646E61240}" sibTransId="{5DD13D59-3065-6F46-BC26-555085659CAD}"/>
    <dgm:cxn modelId="{0DDE8150-C536-374F-BE1E-6E85E8396B1A}" type="presOf" srcId="{3CEFD963-3DFA-7D4F-BC81-8F3C731EF9D2}" destId="{B949827F-F0E6-1B4C-BC19-B87830EEECD3}" srcOrd="0" destOrd="0" presId="urn:microsoft.com/office/officeart/2005/8/layout/hierarchy2"/>
    <dgm:cxn modelId="{6E0D7751-99C6-9B44-8A95-039DEA5DE0BD}" type="presOf" srcId="{A511E981-F76B-EA45-A219-409EE13607E7}" destId="{3AE69B41-CA21-2645-AD9B-D1F891A242BF}" srcOrd="0" destOrd="0" presId="urn:microsoft.com/office/officeart/2005/8/layout/hierarchy2"/>
    <dgm:cxn modelId="{35D11452-39BE-CB48-84C9-6CB885D70F38}" type="presOf" srcId="{1A17F118-6862-7B43-BA64-E59D0FCDB566}" destId="{51B943F3-65BA-704B-A6D4-A4E01FE97A9E}" srcOrd="1" destOrd="0" presId="urn:microsoft.com/office/officeart/2005/8/layout/hierarchy2"/>
    <dgm:cxn modelId="{2186AB55-7B70-6047-A743-6A387A208EDC}" type="presOf" srcId="{63D75C18-52F5-A740-9371-87A526046F2A}" destId="{2F187B09-12EF-0D4A-84E2-804390E0AE9D}" srcOrd="0" destOrd="0" presId="urn:microsoft.com/office/officeart/2005/8/layout/hierarchy2"/>
    <dgm:cxn modelId="{E6611756-AEFE-844D-8D11-815B8574D005}" srcId="{B4F73092-77DF-FE4E-B67C-F7D45F33D6D0}" destId="{D88573C6-16F6-254A-9168-576AC9C37D6C}" srcOrd="0" destOrd="0" parTransId="{899B1A50-ABDB-3143-AD31-184C2F319045}" sibTransId="{E17CF72C-6581-0F41-9E57-5BD7D3107162}"/>
    <dgm:cxn modelId="{4DB66158-46FA-0F4F-AAF9-1EA622BD651F}" srcId="{0CE62966-F5CB-4C4D-A395-6F1338D01EBB}" destId="{B4F73092-77DF-FE4E-B67C-F7D45F33D6D0}" srcOrd="2" destOrd="0" parTransId="{0B0EAFDB-4E41-BC4B-9D1E-952550A2E174}" sibTransId="{85A40282-5ACA-8A44-81CD-7535540BA76A}"/>
    <dgm:cxn modelId="{0BF36D59-ED94-164E-ADBD-CA7E35A55F68}" type="presOf" srcId="{0364923D-CF48-3F49-B58A-51F46E797F2A}" destId="{7D57023F-B6AC-0D43-A143-59DB0E30EE4B}" srcOrd="1" destOrd="0" presId="urn:microsoft.com/office/officeart/2005/8/layout/hierarchy2"/>
    <dgm:cxn modelId="{BEA0F15B-DC2C-A841-87F1-195FF4C9A506}" type="presOf" srcId="{53C80BDE-C9A1-714F-8A2D-87A7505A4190}" destId="{ED0F72C8-48AB-0340-9238-AB6330ED7F51}" srcOrd="1" destOrd="0" presId="urn:microsoft.com/office/officeart/2005/8/layout/hierarchy2"/>
    <dgm:cxn modelId="{5C77895D-C410-8B48-95BD-C9055FA3FA61}" srcId="{0CE62966-F5CB-4C4D-A395-6F1338D01EBB}" destId="{2A5C34E2-EC07-7B48-936A-DD4B44C7A1AE}" srcOrd="0" destOrd="0" parTransId="{A511E981-F76B-EA45-A219-409EE13607E7}" sibTransId="{FD0AAAC5-A489-954E-9D75-7760FA19B195}"/>
    <dgm:cxn modelId="{D303395E-C347-4546-B447-0F0E601CCB15}" type="presOf" srcId="{AC407EB3-AB30-3941-99E5-85DD2F79C980}" destId="{A359902A-90C9-464A-A055-46C8D20F977B}" srcOrd="1" destOrd="0" presId="urn:microsoft.com/office/officeart/2005/8/layout/hierarchy2"/>
    <dgm:cxn modelId="{D129075F-9FF6-C948-80AB-7D48B8C43FEA}" type="presOf" srcId="{D7A1B960-05C8-E843-AE6B-EC852DB6116D}" destId="{5ABA7457-B6F8-6A4C-B2F4-6FA2CBB69A2C}" srcOrd="0" destOrd="0" presId="urn:microsoft.com/office/officeart/2005/8/layout/hierarchy2"/>
    <dgm:cxn modelId="{D8CCE863-441D-C448-830F-19BE844A8EF9}" type="presOf" srcId="{2EEA6154-B7A4-4B4D-A2D0-92DFF848D513}" destId="{BDBC2ABE-2919-464A-9C5B-7365CF653933}" srcOrd="0" destOrd="0" presId="urn:microsoft.com/office/officeart/2005/8/layout/hierarchy2"/>
    <dgm:cxn modelId="{153F4668-3466-E64B-B98F-B8B9B0AD18CD}" type="presOf" srcId="{03842597-EB09-9D40-8063-AB04654202A8}" destId="{0B83FD40-0388-7E40-A367-37DB2ACBB1A0}" srcOrd="0" destOrd="0" presId="urn:microsoft.com/office/officeart/2005/8/layout/hierarchy2"/>
    <dgm:cxn modelId="{3F259C68-FBA2-7841-9F48-92C4B3B63EA5}" type="presOf" srcId="{C21F9EA6-1A61-414A-AF87-DAB646E61240}" destId="{4E5A9177-0E95-3942-B453-FB04B628A57B}" srcOrd="1" destOrd="0" presId="urn:microsoft.com/office/officeart/2005/8/layout/hierarchy2"/>
    <dgm:cxn modelId="{A00C886B-FB0F-3943-8FC9-93C64967321D}" type="presOf" srcId="{2650BE6B-74F4-0D48-8C58-4FBD1408F8FA}" destId="{6D398980-2220-0C4E-956E-14B9CAB1CA43}" srcOrd="0" destOrd="0" presId="urn:microsoft.com/office/officeart/2005/8/layout/hierarchy2"/>
    <dgm:cxn modelId="{02DCA36C-82AA-2F4E-AD1D-D753BC5C3144}" type="presOf" srcId="{3CEFD963-3DFA-7D4F-BC81-8F3C731EF9D2}" destId="{790F013C-9F5E-554B-B1BE-AB717F4F436C}" srcOrd="1" destOrd="0" presId="urn:microsoft.com/office/officeart/2005/8/layout/hierarchy2"/>
    <dgm:cxn modelId="{84343E6E-5111-0649-86B1-7AE0885F6E37}" type="presOf" srcId="{1CF006C9-6932-2B43-8914-159A2C779F86}" destId="{E54EF2A3-1A8F-0E4F-A1F8-0527B04D7A6E}" srcOrd="0" destOrd="0" presId="urn:microsoft.com/office/officeart/2005/8/layout/hierarchy2"/>
    <dgm:cxn modelId="{D8F3406E-2576-0D40-ACA2-0B62D55C45D7}" type="presOf" srcId="{3AF3B0EC-9452-2047-88C0-0BC87B57339A}" destId="{08294C92-D38A-6144-8217-FA2BCE309CB0}" srcOrd="0" destOrd="0" presId="urn:microsoft.com/office/officeart/2005/8/layout/hierarchy2"/>
    <dgm:cxn modelId="{949D716F-2B79-5446-9EF8-903330608D44}" type="presOf" srcId="{6AC95F2D-DEB2-A041-9AD8-828BD078EAA2}" destId="{B0837CC3-19B7-194B-8D5F-E193C9B1C043}" srcOrd="0" destOrd="0" presId="urn:microsoft.com/office/officeart/2005/8/layout/hierarchy2"/>
    <dgm:cxn modelId="{92694E72-89F3-EB4D-A8BC-6E4881BFF7BD}" type="presOf" srcId="{9AC1ADE6-C9E5-B046-ADA4-DB9F9125BFD4}" destId="{5A224534-5115-E94E-A386-1A5EB51DFA64}" srcOrd="1" destOrd="0" presId="urn:microsoft.com/office/officeart/2005/8/layout/hierarchy2"/>
    <dgm:cxn modelId="{A3BF5D72-6654-F143-BFCC-42065105816E}" type="presOf" srcId="{6F4BC3FA-B327-7948-B3D2-3119828D1F9F}" destId="{F14F7D0A-2689-B547-9E05-F547D6E26052}" srcOrd="1" destOrd="0" presId="urn:microsoft.com/office/officeart/2005/8/layout/hierarchy2"/>
    <dgm:cxn modelId="{D2378872-EBD7-7744-913C-F076DEFF65C1}" type="presOf" srcId="{F0362233-FF6A-6E42-BF0F-3213028E6A74}" destId="{FA4B29EB-447B-7040-9E4A-78149C07A83B}" srcOrd="0" destOrd="0" presId="urn:microsoft.com/office/officeart/2005/8/layout/hierarchy2"/>
    <dgm:cxn modelId="{D6E72473-BFA0-1341-8BD8-6E3F43B0AFAA}" srcId="{0CE62966-F5CB-4C4D-A395-6F1338D01EBB}" destId="{F5C754AA-AD79-344A-8A41-438440785111}" srcOrd="4" destOrd="0" parTransId="{1FC29DA0-7EDD-2E41-B9FD-65F164A55D37}" sibTransId="{29511525-01C1-8C45-86A3-7F943EABE4D2}"/>
    <dgm:cxn modelId="{66441974-4129-4B43-B0DA-04E2B67BC7B2}" type="presOf" srcId="{62CF6DF6-2BA8-AA41-8077-BE5B1A3804AC}" destId="{B245CE62-76AD-FD49-81C9-37A9E96468FD}" srcOrd="0" destOrd="0" presId="urn:microsoft.com/office/officeart/2005/8/layout/hierarchy2"/>
    <dgm:cxn modelId="{DB6F5C74-162B-5541-9B68-3825F6708A52}" srcId="{2EEA6154-B7A4-4B4D-A2D0-92DFF848D513}" destId="{57209778-C703-2640-9E85-D545E3953567}" srcOrd="0" destOrd="0" parTransId="{2DBA0EBE-76BF-B649-A46C-E72DD6144D75}" sibTransId="{22CF7E24-E185-C24F-8469-F2009C8712C7}"/>
    <dgm:cxn modelId="{5F3BA475-D26E-C44F-9CBE-20855E2162FE}" type="presOf" srcId="{E4477CF8-9D04-5644-A6A1-09F13A3B289A}" destId="{2155075B-D0FE-BE46-92F8-7420BF6C3688}" srcOrd="1" destOrd="0" presId="urn:microsoft.com/office/officeart/2005/8/layout/hierarchy2"/>
    <dgm:cxn modelId="{444D8177-D5F5-A24F-8F0E-515F800CCEE2}" type="presOf" srcId="{57209778-C703-2640-9E85-D545E3953567}" destId="{BE6AC6ED-C7FC-F645-8356-C189DE11B679}" srcOrd="0" destOrd="0" presId="urn:microsoft.com/office/officeart/2005/8/layout/hierarchy2"/>
    <dgm:cxn modelId="{C7C8D277-4BE4-A14E-93AB-F98899A0AEFC}" type="presOf" srcId="{899B1A50-ABDB-3143-AD31-184C2F319045}" destId="{0DA7E5AD-5B3D-CB44-984E-1A2DD80B18B5}" srcOrd="0" destOrd="0" presId="urn:microsoft.com/office/officeart/2005/8/layout/hierarchy2"/>
    <dgm:cxn modelId="{59409D78-50FD-A64E-AF08-DC2D037E85FC}" type="presOf" srcId="{25B48148-8419-EA42-8406-F6FA2384CF45}" destId="{2315E175-2F0E-E840-ACE4-03E07E304053}" srcOrd="1" destOrd="0" presId="urn:microsoft.com/office/officeart/2005/8/layout/hierarchy2"/>
    <dgm:cxn modelId="{66A1037C-1E67-3142-82A9-925D44DBA133}" srcId="{3AF3B0EC-9452-2047-88C0-0BC87B57339A}" destId="{EAE5D45D-C0E1-0D48-9B3E-F185CB3683FC}" srcOrd="0" destOrd="0" parTransId="{53C80BDE-C9A1-714F-8A2D-87A7505A4190}" sibTransId="{59599B9B-918D-3047-A92B-1E83EC29B217}"/>
    <dgm:cxn modelId="{DC107D7C-940F-324A-9E1B-A51AEE597813}" type="presOf" srcId="{0CE62966-F5CB-4C4D-A395-6F1338D01EBB}" destId="{E04EC011-6FF4-6441-A705-254A640B1C53}" srcOrd="0" destOrd="0" presId="urn:microsoft.com/office/officeart/2005/8/layout/hierarchy2"/>
    <dgm:cxn modelId="{C442F481-C604-3447-9CE1-5A6259B78B62}" srcId="{2650BE6B-74F4-0D48-8C58-4FBD1408F8FA}" destId="{1D8289E4-2E82-3747-8E85-04CEB9CF9FC2}" srcOrd="0" destOrd="0" parTransId="{E4477CF8-9D04-5644-A6A1-09F13A3B289A}" sibTransId="{477B07B5-BF4A-1B42-B616-1C8AE9AD89B1}"/>
    <dgm:cxn modelId="{1C267482-CA9C-F04B-8BB4-95172119068B}" type="presOf" srcId="{C83B260D-D757-F342-9F05-C7437BD81133}" destId="{F9FE4A14-300E-6247-9AB2-370B042C7C6D}" srcOrd="0" destOrd="0" presId="urn:microsoft.com/office/officeart/2005/8/layout/hierarchy2"/>
    <dgm:cxn modelId="{6BB65583-0F20-9141-8519-6DA4062FFF2E}" srcId="{02FCCAD8-A945-934F-9169-668C034F210E}" destId="{FDEB3045-2947-4248-B440-848EF047C706}" srcOrd="0" destOrd="0" parTransId="{0364923D-CF48-3F49-B58A-51F46E797F2A}" sibTransId="{D266395A-99B7-CE4E-92C5-CF34E0E121EC}"/>
    <dgm:cxn modelId="{5F6D2084-0B03-084C-968B-B70529CB1509}" type="presOf" srcId="{908A56E9-B70E-3349-AB24-1745704C485F}" destId="{F0F7E0FD-C3B6-5E45-BBA4-7F06D1E6F892}" srcOrd="0" destOrd="0" presId="urn:microsoft.com/office/officeart/2005/8/layout/hierarchy2"/>
    <dgm:cxn modelId="{18FE4085-42CA-2349-BD7D-8B207C76D47E}" type="presOf" srcId="{0364923D-CF48-3F49-B58A-51F46E797F2A}" destId="{75ECDDCB-3480-F44E-8523-2AA72A95F0D7}" srcOrd="0" destOrd="0" presId="urn:microsoft.com/office/officeart/2005/8/layout/hierarchy2"/>
    <dgm:cxn modelId="{93882190-8922-C84E-A048-D36892EFDD88}" type="presOf" srcId="{3963A9BD-7C25-2044-A098-DD6567A50B9F}" destId="{5624A198-C4C2-924E-B0C2-21B99866B271}" srcOrd="0" destOrd="0" presId="urn:microsoft.com/office/officeart/2005/8/layout/hierarchy2"/>
    <dgm:cxn modelId="{89549890-B4AC-C843-879B-1F2C1F4EBC00}" type="presOf" srcId="{A511E981-F76B-EA45-A219-409EE13607E7}" destId="{D9F09ABB-FCC5-C240-9098-A07EEB09A5A6}" srcOrd="1" destOrd="0" presId="urn:microsoft.com/office/officeart/2005/8/layout/hierarchy2"/>
    <dgm:cxn modelId="{0A131E92-95A9-8849-9A0F-A58425659155}" srcId="{EAE5D45D-C0E1-0D48-9B3E-F185CB3683FC}" destId="{02FCCAD8-A945-934F-9169-668C034F210E}" srcOrd="1" destOrd="0" parTransId="{61CDF593-4BF6-8B43-967D-1780A1A3B968}" sibTransId="{87F707CA-FD99-E84C-89C7-9FC59B809E17}"/>
    <dgm:cxn modelId="{F6516195-9B5C-6A48-B9C0-466A08936C0D}" type="presOf" srcId="{E742D501-0214-924E-8805-99E98FBB88CF}" destId="{B80B063D-51C4-0947-86EA-4A8DC918B08D}" srcOrd="0" destOrd="0" presId="urn:microsoft.com/office/officeart/2005/8/layout/hierarchy2"/>
    <dgm:cxn modelId="{1F02E599-CB74-1F4C-BDDD-66EDD4A39A8C}" type="presOf" srcId="{FABE835A-EDD4-484C-8220-A1EFAB0B8739}" destId="{3E59E666-117B-1741-9E4F-007C7EC9692F}" srcOrd="0" destOrd="0" presId="urn:microsoft.com/office/officeart/2005/8/layout/hierarchy2"/>
    <dgm:cxn modelId="{76BE799A-E9C8-2548-B677-41A016083923}" type="presOf" srcId="{03842597-EB09-9D40-8063-AB04654202A8}" destId="{AA245D5B-F535-5049-8777-1F0249ECF3A3}" srcOrd="1" destOrd="0" presId="urn:microsoft.com/office/officeart/2005/8/layout/hierarchy2"/>
    <dgm:cxn modelId="{FB2C0A9F-604D-E444-8031-1179887E8B51}" type="presOf" srcId="{A385DC4C-7299-FB4E-82BA-AC5BFF698092}" destId="{544C9ADE-030E-5E40-9940-3781D30845B6}" srcOrd="0" destOrd="0" presId="urn:microsoft.com/office/officeart/2005/8/layout/hierarchy2"/>
    <dgm:cxn modelId="{3887E6A0-3E8D-E94C-A8E6-DE1690FCE866}" type="presOf" srcId="{BFA37D04-E85D-884E-AA9F-0CA79BC0385D}" destId="{DD8DA06E-D35C-AA4A-8B36-C26B505490B9}" srcOrd="0" destOrd="0" presId="urn:microsoft.com/office/officeart/2005/8/layout/hierarchy2"/>
    <dgm:cxn modelId="{1A9959A1-4F49-2244-BA4C-0CD5C3C23502}" type="presOf" srcId="{908A56E9-B70E-3349-AB24-1745704C485F}" destId="{7C68D683-981A-7D42-958F-779941760F86}" srcOrd="1" destOrd="0" presId="urn:microsoft.com/office/officeart/2005/8/layout/hierarchy2"/>
    <dgm:cxn modelId="{EBF4FEA3-D2AA-CF4A-860E-45477112ACEE}" srcId="{F2F8B9B1-A3B9-034D-AB37-D5797BA8FE75}" destId="{DDA0E306-BF3C-714A-AB60-2BFB47FAA89D}" srcOrd="0" destOrd="0" parTransId="{1A17F118-6862-7B43-BA64-E59D0FCDB566}" sibTransId="{A45E0DF3-246A-8A43-88A3-AB205645149D}"/>
    <dgm:cxn modelId="{EB3061A9-6F56-DB42-AC79-BD6D72E3A6A5}" type="presOf" srcId="{0B0EAFDB-4E41-BC4B-9D1E-952550A2E174}" destId="{2A0BFFD6-9475-2D40-9A09-0E83BE1BF522}" srcOrd="1" destOrd="0" presId="urn:microsoft.com/office/officeart/2005/8/layout/hierarchy2"/>
    <dgm:cxn modelId="{0D8C2BAA-A0CC-A548-A962-811DC054DEC2}" srcId="{A385DC4C-7299-FB4E-82BA-AC5BFF698092}" destId="{1CF006C9-6932-2B43-8914-159A2C779F86}" srcOrd="1" destOrd="0" parTransId="{7BBCA9D9-E025-404C-BCCD-A8E1C32DEB96}" sibTransId="{F31B5B2A-F616-6346-A1CB-435D3BE61572}"/>
    <dgm:cxn modelId="{29B848AD-9663-7542-966A-EB9557A97CA8}" type="presOf" srcId="{D4920231-F20A-C247-BEB8-59D5E8B420E4}" destId="{0397F9F6-1FB0-8140-8442-6F6877E9E647}" srcOrd="0" destOrd="0" presId="urn:microsoft.com/office/officeart/2005/8/layout/hierarchy2"/>
    <dgm:cxn modelId="{0A5BEAAD-A31A-C246-A62A-01934DC162A2}" srcId="{1CF006C9-6932-2B43-8914-159A2C779F86}" destId="{5CDC87F9-26EF-8844-851A-C8F17A84B816}" srcOrd="0" destOrd="0" parTransId="{25B48148-8419-EA42-8406-F6FA2384CF45}" sibTransId="{4F5DAE5C-6FCE-D048-8439-19C9A20A168B}"/>
    <dgm:cxn modelId="{8CA3F2AD-6A5C-E148-95A6-BD7337469D67}" type="presOf" srcId="{6CDBAF80-BA1F-EC48-90A3-0C9F342E3846}" destId="{A650B619-74D2-CD4B-9B01-2DE1AFDF392F}" srcOrd="0" destOrd="0" presId="urn:microsoft.com/office/officeart/2005/8/layout/hierarchy2"/>
    <dgm:cxn modelId="{D0513AAE-46CE-0F46-B2BE-9242EA824259}" type="presOf" srcId="{D88573C6-16F6-254A-9168-576AC9C37D6C}" destId="{7A464704-A464-274A-B4B6-2971F83547A6}" srcOrd="0" destOrd="0" presId="urn:microsoft.com/office/officeart/2005/8/layout/hierarchy2"/>
    <dgm:cxn modelId="{256B1EB3-A7B1-9B4C-8385-8B16750146DD}" srcId="{FABE835A-EDD4-484C-8220-A1EFAB0B8739}" destId="{F673347F-6E14-7F45-A8E8-EA1E0A3829AE}" srcOrd="0" destOrd="0" parTransId="{E6205F3E-872A-B547-B3EF-69D30BD9D35F}" sibTransId="{BEB2C4EE-78B8-2347-9F67-E7359AC1A03D}"/>
    <dgm:cxn modelId="{08F081B3-9CD8-6D4B-B6E9-121EB8EEDB53}" srcId="{1D8289E4-2E82-3747-8E85-04CEB9CF9FC2}" destId="{6AC95F2D-DEB2-A041-9AD8-828BD078EAA2}" srcOrd="0" destOrd="0" parTransId="{6F4BC3FA-B327-7948-B3D2-3119828D1F9F}" sibTransId="{C34B695B-D227-2744-A1F9-90A55EEDC2CD}"/>
    <dgm:cxn modelId="{BA418DB7-1335-3F4C-93DA-AA22CBEEAB0E}" srcId="{6AC95F2D-DEB2-A041-9AD8-828BD078EAA2}" destId="{3963A9BD-7C25-2044-A098-DD6567A50B9F}" srcOrd="0" destOrd="0" parTransId="{2C188AE4-0F76-A64E-9568-F78F90710E67}" sibTransId="{A10ABC0B-5EC7-8E4F-BB67-DDFFB42EECBA}"/>
    <dgm:cxn modelId="{F138B2B9-941F-4F4F-A33B-BD0294D7E46C}" type="presOf" srcId="{F0362233-FF6A-6E42-BF0F-3213028E6A74}" destId="{30237A7D-6BA6-8D4F-AFB3-B60262380059}" srcOrd="1" destOrd="0" presId="urn:microsoft.com/office/officeart/2005/8/layout/hierarchy2"/>
    <dgm:cxn modelId="{1B5294BA-8FC9-BA4C-BB43-133160877ADC}" type="presOf" srcId="{1A17F118-6862-7B43-BA64-E59D0FCDB566}" destId="{BDD5D063-8410-D341-A596-26C90B788A74}" srcOrd="0" destOrd="0" presId="urn:microsoft.com/office/officeart/2005/8/layout/hierarchy2"/>
    <dgm:cxn modelId="{612DB0BB-6E1E-2F47-AF31-2AC8E74BD92D}" srcId="{62CF6DF6-2BA8-AA41-8077-BE5B1A3804AC}" destId="{E742D501-0214-924E-8805-99E98FBB88CF}" srcOrd="0" destOrd="0" parTransId="{63D75C18-52F5-A740-9371-87A526046F2A}" sibTransId="{2EA981D8-F103-8E45-AB1B-6023B3A89077}"/>
    <dgm:cxn modelId="{A28939BD-E3DA-CE4E-9E86-0F1F9F42C2F1}" type="presOf" srcId="{5FDF2B74-CCD7-6245-91E3-1374C29EE9D4}" destId="{BB366854-4354-8E45-AFAC-1FA69192852D}" srcOrd="0" destOrd="0" presId="urn:microsoft.com/office/officeart/2005/8/layout/hierarchy2"/>
    <dgm:cxn modelId="{2FA13EBF-AB87-E145-8A99-F29B55BA7E0A}" type="presOf" srcId="{FDEB3045-2947-4248-B440-848EF047C706}" destId="{A5FCFA02-4D61-3A4C-83DC-D1962EF5A607}" srcOrd="0" destOrd="0" presId="urn:microsoft.com/office/officeart/2005/8/layout/hierarchy2"/>
    <dgm:cxn modelId="{A12619C3-102C-DA43-B711-BF6D9320E163}" srcId="{0CE62966-F5CB-4C4D-A395-6F1338D01EBB}" destId="{A385DC4C-7299-FB4E-82BA-AC5BFF698092}" srcOrd="3" destOrd="0" parTransId="{D4920231-F20A-C247-BEB8-59D5E8B420E4}" sibTransId="{C79E0082-99A6-B84E-9261-F7F26524FBB6}"/>
    <dgm:cxn modelId="{7DF904C4-C17F-A542-80C6-B14C35BE4192}" srcId="{A385DC4C-7299-FB4E-82BA-AC5BFF698092}" destId="{F4215BCF-1AAF-4149-B58E-55848A5E411F}" srcOrd="0" destOrd="0" parTransId="{C83B260D-D757-F342-9F05-C7437BD81133}" sibTransId="{ACF7CC05-3BE3-3643-AA28-E25869F3492E}"/>
    <dgm:cxn modelId="{007F63C5-73BC-284E-819D-12E8C82CB7C0}" srcId="{EAE5D45D-C0E1-0D48-9B3E-F185CB3683FC}" destId="{62CF6DF6-2BA8-AA41-8077-BE5B1A3804AC}" srcOrd="0" destOrd="0" parTransId="{03842597-EB09-9D40-8063-AB04654202A8}" sibTransId="{C8EE10A8-B148-0D4C-8262-E282CD04D1DB}"/>
    <dgm:cxn modelId="{FF35EAC7-364D-1E4B-B464-9B6FEA378113}" type="presOf" srcId="{2DBA0EBE-76BF-B649-A46C-E72DD6144D75}" destId="{9B2022C4-DBEB-BB41-AD00-27ADE465B7A0}" srcOrd="1" destOrd="0" presId="urn:microsoft.com/office/officeart/2005/8/layout/hierarchy2"/>
    <dgm:cxn modelId="{3EAFCBC9-8E90-4642-B043-3A9D4EFE9CD7}" type="presOf" srcId="{53C80BDE-C9A1-714F-8A2D-87A7505A4190}" destId="{AC9C6CAA-320F-2B47-AF93-E4B7806977F5}" srcOrd="0" destOrd="0" presId="urn:microsoft.com/office/officeart/2005/8/layout/hierarchy2"/>
    <dgm:cxn modelId="{2CC910CC-E036-F74F-A5A8-6CD65D388080}" type="presOf" srcId="{E6205F3E-872A-B547-B3EF-69D30BD9D35F}" destId="{D9FC2702-A19E-4149-8BCC-EF6F16E112C2}" srcOrd="1" destOrd="0" presId="urn:microsoft.com/office/officeart/2005/8/layout/hierarchy2"/>
    <dgm:cxn modelId="{B0AB9ECC-D962-2941-BB3F-A76EB263D78D}" type="presOf" srcId="{1D8289E4-2E82-3747-8E85-04CEB9CF9FC2}" destId="{B6C42EA8-EBBF-5E4C-A857-39EF076EDBDF}" srcOrd="0" destOrd="0" presId="urn:microsoft.com/office/officeart/2005/8/layout/hierarchy2"/>
    <dgm:cxn modelId="{605FF3CC-A6CC-614E-A701-C5F88C9FB949}" srcId="{F673347F-6E14-7F45-A8E8-EA1E0A3829AE}" destId="{209FF9F6-DFA9-024E-8F09-1A7A3CDE636C}" srcOrd="0" destOrd="0" parTransId="{4B5E71A9-C32D-0C47-B823-6A9F0F038627}" sibTransId="{F3B94BF9-9014-1045-8E0A-27D4A6AA8909}"/>
    <dgm:cxn modelId="{FFD66AD0-6A26-B640-A4A4-BFB13BE07CBE}" type="presOf" srcId="{1A8F507F-3F21-F041-911B-F5DEF5FCFB64}" destId="{C952E0E6-EF63-634B-8CD8-DF88F22F7391}" srcOrd="0" destOrd="0" presId="urn:microsoft.com/office/officeart/2005/8/layout/hierarchy2"/>
    <dgm:cxn modelId="{5BE82DD1-963F-DD43-8790-9CBEE58C045C}" type="presOf" srcId="{D27CF0C9-9BCA-2145-9833-86A459F1FCE6}" destId="{2E081DF2-4F7C-6541-BDEF-366BDBDDF3A4}" srcOrd="0" destOrd="0" presId="urn:microsoft.com/office/officeart/2005/8/layout/hierarchy2"/>
    <dgm:cxn modelId="{0456C5D2-C280-9C4F-9DDE-EF98B03F27A8}" type="presOf" srcId="{B4F73092-77DF-FE4E-B67C-F7D45F33D6D0}" destId="{70055249-94C7-7B42-B71C-81AF0F706898}" srcOrd="0" destOrd="0" presId="urn:microsoft.com/office/officeart/2005/8/layout/hierarchy2"/>
    <dgm:cxn modelId="{3C9A9ED6-29F4-F743-9787-2E2C5CD2D22A}" type="presOf" srcId="{4B5E71A9-C32D-0C47-B823-6A9F0F038627}" destId="{29CF7F7A-622A-AB4D-8D42-9B4942064F3E}" srcOrd="1" destOrd="0" presId="urn:microsoft.com/office/officeart/2005/8/layout/hierarchy2"/>
    <dgm:cxn modelId="{5E71FFD8-4A4D-A040-83E7-247782592ACD}" srcId="{0CE62966-F5CB-4C4D-A395-6F1338D01EBB}" destId="{3AF3B0EC-9452-2047-88C0-0BC87B57339A}" srcOrd="1" destOrd="0" parTransId="{1A8F507F-3F21-F041-911B-F5DEF5FCFB64}" sibTransId="{87C2DCE3-49F8-9C48-ADD8-BEF1F5714FCC}"/>
    <dgm:cxn modelId="{1EF65BDA-D879-C34C-850E-364059DF6FA7}" type="presOf" srcId="{0B0EAFDB-4E41-BC4B-9D1E-952550A2E174}" destId="{E78A825B-A461-4C46-8524-2B81086D805D}" srcOrd="0" destOrd="0" presId="urn:microsoft.com/office/officeart/2005/8/layout/hierarchy2"/>
    <dgm:cxn modelId="{7FA2D4DB-DE17-8C42-9C33-33A3D75B4042}" type="presOf" srcId="{6F4BC3FA-B327-7948-B3D2-3119828D1F9F}" destId="{84012B7B-8ED4-7141-BBC3-CEBDEEA072A4}" srcOrd="0" destOrd="0" presId="urn:microsoft.com/office/officeart/2005/8/layout/hierarchy2"/>
    <dgm:cxn modelId="{C63E20DE-09A7-4A45-91B0-A0DBBDBDD2C2}" srcId="{2A5C34E2-EC07-7B48-936A-DD4B44C7A1AE}" destId="{D7A1B960-05C8-E843-AE6B-EC852DB6116D}" srcOrd="0" destOrd="0" parTransId="{08C32166-26E9-C44A-980B-5FC662ABE2F6}" sibTransId="{424F0C9E-A347-EE4E-935C-158363246CF7}"/>
    <dgm:cxn modelId="{5E94CEE1-3040-0E4C-B829-F01DD871A69C}" srcId="{F5C754AA-AD79-344A-8A41-438440785111}" destId="{D27CF0C9-9BCA-2145-9833-86A459F1FCE6}" srcOrd="0" destOrd="0" parTransId="{908A56E9-B70E-3349-AB24-1745704C485F}" sibTransId="{702FBA31-20C3-8546-AF7D-A69938E12B44}"/>
    <dgm:cxn modelId="{EEDE9EE9-B711-8941-95BE-86F9E4D70234}" srcId="{3963A9BD-7C25-2044-A098-DD6567A50B9F}" destId="{2EEA6154-B7A4-4B4D-A2D0-92DFF848D513}" srcOrd="0" destOrd="0" parTransId="{AC407EB3-AB30-3941-99E5-85DD2F79C980}" sibTransId="{6CCCEBD9-8B4E-2A4D-B04E-12581AF1150C}"/>
    <dgm:cxn modelId="{1773C9EA-D69A-8F4D-A155-1D89FD85E186}" srcId="{2EDD8797-B9CF-2842-A560-536B5DA1B61F}" destId="{0CE62966-F5CB-4C4D-A395-6F1338D01EBB}" srcOrd="0" destOrd="0" parTransId="{41D0A7B1-B585-2D45-939F-2C333031970B}" sibTransId="{E8D374B0-6C85-314F-AB41-0E5BC51720F8}"/>
    <dgm:cxn modelId="{29EBA6EF-EEC8-4E42-B8DF-5BF267D708D8}" type="presOf" srcId="{E6205F3E-872A-B547-B3EF-69D30BD9D35F}" destId="{FC28A984-601E-6146-8361-8D9AB207DEFF}" srcOrd="0" destOrd="0" presId="urn:microsoft.com/office/officeart/2005/8/layout/hierarchy2"/>
    <dgm:cxn modelId="{3ACE4DF2-07C9-C746-8438-170C8C189C84}" type="presOf" srcId="{F5C754AA-AD79-344A-8A41-438440785111}" destId="{7FBB7ACA-91B1-3040-9E0C-ABD2E2220FD0}" srcOrd="0" destOrd="0" presId="urn:microsoft.com/office/officeart/2005/8/layout/hierarchy2"/>
    <dgm:cxn modelId="{CB88FEF2-0D78-2543-B3EF-E3F27CF0B41B}" type="presOf" srcId="{AC407EB3-AB30-3941-99E5-85DD2F79C980}" destId="{4087CB41-0040-D149-92C0-53C95AB83BD2}" srcOrd="0" destOrd="0" presId="urn:microsoft.com/office/officeart/2005/8/layout/hierarchy2"/>
    <dgm:cxn modelId="{FEAE24F4-E041-9142-898B-CEDB97297425}" type="presOf" srcId="{C83B260D-D757-F342-9F05-C7437BD81133}" destId="{0E5BE86D-E9AF-5F4C-A173-EC2093A4A40B}" srcOrd="1" destOrd="0" presId="urn:microsoft.com/office/officeart/2005/8/layout/hierarchy2"/>
    <dgm:cxn modelId="{DADCC8F6-56C7-E04C-857F-4D20D3EC6E96}" type="presOf" srcId="{585FB5EE-8146-D24C-8652-950F23B7620A}" destId="{4C0B8DDF-24AE-BB47-8F52-50A56CB4EA53}" srcOrd="1" destOrd="0" presId="urn:microsoft.com/office/officeart/2005/8/layout/hierarchy2"/>
    <dgm:cxn modelId="{26F610F8-E205-E043-A6B7-6BAB781649AF}" type="presOf" srcId="{25B48148-8419-EA42-8406-F6FA2384CF45}" destId="{43CABB70-3D9C-A644-9AC4-701FE83F8BE0}" srcOrd="0" destOrd="0" presId="urn:microsoft.com/office/officeart/2005/8/layout/hierarchy2"/>
    <dgm:cxn modelId="{4F6712F9-4067-094D-BAAD-747E46E5587B}" type="presOf" srcId="{1A8F507F-3F21-F041-911B-F5DEF5FCFB64}" destId="{5A76B54A-F0A0-4941-8CC3-093DB57808AF}" srcOrd="1" destOrd="0" presId="urn:microsoft.com/office/officeart/2005/8/layout/hierarchy2"/>
    <dgm:cxn modelId="{295BD7F9-CCD1-B547-B613-EFDA22498477}" type="presOf" srcId="{DDA0E306-BF3C-714A-AB60-2BFB47FAA89D}" destId="{CF55B1CB-7824-7746-8C2F-A7C068476F56}" srcOrd="0" destOrd="0" presId="urn:microsoft.com/office/officeart/2005/8/layout/hierarchy2"/>
    <dgm:cxn modelId="{C5EFC7FB-75D5-AD41-B369-06CAE83A27DE}" type="presOf" srcId="{9AC1ADE6-C9E5-B046-ADA4-DB9F9125BFD4}" destId="{60812AB9-6BB7-DF4D-8327-E1BF534EE7FC}" srcOrd="0" destOrd="0" presId="urn:microsoft.com/office/officeart/2005/8/layout/hierarchy2"/>
    <dgm:cxn modelId="{DAEF58FD-1F72-2C46-A2F8-54586F956F41}" type="presOf" srcId="{61CDF593-4BF6-8B43-967D-1780A1A3B968}" destId="{099FA44D-C375-0C4C-816A-ACB409C04B5E}" srcOrd="1" destOrd="0" presId="urn:microsoft.com/office/officeart/2005/8/layout/hierarchy2"/>
    <dgm:cxn modelId="{8C3D7BFD-E2BD-C843-BE8B-CEE5494ED116}" srcId="{F4215BCF-1AAF-4149-B58E-55848A5E411F}" destId="{1AD2CFD6-A720-F543-9E20-1D027A3C038C}" srcOrd="0" destOrd="0" parTransId="{585FB5EE-8146-D24C-8652-950F23B7620A}" sibTransId="{72886B8D-2FB5-3140-8078-93F2D5BCADE0}"/>
    <dgm:cxn modelId="{93FFFBFF-F3CD-4F4B-ACED-98173CA61E47}" type="presOf" srcId="{2C188AE4-0F76-A64E-9568-F78F90710E67}" destId="{E1DE6FFB-E1FB-3F46-8045-A90A5804BFDA}" srcOrd="1" destOrd="0" presId="urn:microsoft.com/office/officeart/2005/8/layout/hierarchy2"/>
    <dgm:cxn modelId="{D695AA0F-CA3B-0C49-836B-326BD70C6522}" type="presParOf" srcId="{140098C7-5176-FF43-AE64-385D0323C4A6}" destId="{545069C9-F2D6-B34F-BFDF-2D4B21EA2E38}" srcOrd="0" destOrd="0" presId="urn:microsoft.com/office/officeart/2005/8/layout/hierarchy2"/>
    <dgm:cxn modelId="{C23B72D1-883C-E046-9A42-9681B0D2B177}" type="presParOf" srcId="{545069C9-F2D6-B34F-BFDF-2D4B21EA2E38}" destId="{E04EC011-6FF4-6441-A705-254A640B1C53}" srcOrd="0" destOrd="0" presId="urn:microsoft.com/office/officeart/2005/8/layout/hierarchy2"/>
    <dgm:cxn modelId="{D0B3C517-186E-7E4B-A370-DBB66873F36D}" type="presParOf" srcId="{545069C9-F2D6-B34F-BFDF-2D4B21EA2E38}" destId="{C87241CE-1779-7044-B44D-4172EFC33C83}" srcOrd="1" destOrd="0" presId="urn:microsoft.com/office/officeart/2005/8/layout/hierarchy2"/>
    <dgm:cxn modelId="{853EDCB1-CA18-9746-8FE7-54536BB74B93}" type="presParOf" srcId="{C87241CE-1779-7044-B44D-4172EFC33C83}" destId="{3AE69B41-CA21-2645-AD9B-D1F891A242BF}" srcOrd="0" destOrd="0" presId="urn:microsoft.com/office/officeart/2005/8/layout/hierarchy2"/>
    <dgm:cxn modelId="{18FB31ED-C774-EB43-B1A2-7C29BF37DDAC}" type="presParOf" srcId="{3AE69B41-CA21-2645-AD9B-D1F891A242BF}" destId="{D9F09ABB-FCC5-C240-9098-A07EEB09A5A6}" srcOrd="0" destOrd="0" presId="urn:microsoft.com/office/officeart/2005/8/layout/hierarchy2"/>
    <dgm:cxn modelId="{6855AA8D-637D-6945-82F7-85CC4842DE46}" type="presParOf" srcId="{C87241CE-1779-7044-B44D-4172EFC33C83}" destId="{C57F6232-5E4F-CC40-9073-0AA444EA801A}" srcOrd="1" destOrd="0" presId="urn:microsoft.com/office/officeart/2005/8/layout/hierarchy2"/>
    <dgm:cxn modelId="{6A23AAB1-F51E-6549-8DE2-D26D2927E4E3}" type="presParOf" srcId="{C57F6232-5E4F-CC40-9073-0AA444EA801A}" destId="{E2185E47-DC2E-1C4C-BE29-F57BC5FAA7B4}" srcOrd="0" destOrd="0" presId="urn:microsoft.com/office/officeart/2005/8/layout/hierarchy2"/>
    <dgm:cxn modelId="{5D955FF3-C30D-0945-8B46-092E07C68BAD}" type="presParOf" srcId="{C57F6232-5E4F-CC40-9073-0AA444EA801A}" destId="{8F4BD0E2-DAE5-204C-80BD-FD583DAE402E}" srcOrd="1" destOrd="0" presId="urn:microsoft.com/office/officeart/2005/8/layout/hierarchy2"/>
    <dgm:cxn modelId="{4BE6DBBE-D3FC-0E4B-B389-D6D6F975827A}" type="presParOf" srcId="{8F4BD0E2-DAE5-204C-80BD-FD583DAE402E}" destId="{A9CC6B1B-0D1F-584B-A22A-1433F05B802F}" srcOrd="0" destOrd="0" presId="urn:microsoft.com/office/officeart/2005/8/layout/hierarchy2"/>
    <dgm:cxn modelId="{5FDB1444-4FA4-CB40-AB1C-040CA54C3FD1}" type="presParOf" srcId="{A9CC6B1B-0D1F-584B-A22A-1433F05B802F}" destId="{F1EDE4B3-DCF0-0947-8C9B-E7244E396B7D}" srcOrd="0" destOrd="0" presId="urn:microsoft.com/office/officeart/2005/8/layout/hierarchy2"/>
    <dgm:cxn modelId="{E782B7B0-CE6F-E241-97B7-4AE6345EFF38}" type="presParOf" srcId="{8F4BD0E2-DAE5-204C-80BD-FD583DAE402E}" destId="{34A32D78-A95C-F54D-AED7-941CE0F0BA63}" srcOrd="1" destOrd="0" presId="urn:microsoft.com/office/officeart/2005/8/layout/hierarchy2"/>
    <dgm:cxn modelId="{DE6FB755-1DBA-D045-B435-F5ABB8CBC68F}" type="presParOf" srcId="{34A32D78-A95C-F54D-AED7-941CE0F0BA63}" destId="{5ABA7457-B6F8-6A4C-B2F4-6FA2CBB69A2C}" srcOrd="0" destOrd="0" presId="urn:microsoft.com/office/officeart/2005/8/layout/hierarchy2"/>
    <dgm:cxn modelId="{C973721F-E7A4-694D-9110-763989CED282}" type="presParOf" srcId="{34A32D78-A95C-F54D-AED7-941CE0F0BA63}" destId="{8B95D243-81DC-DE4D-840B-E70F371E8468}" srcOrd="1" destOrd="0" presId="urn:microsoft.com/office/officeart/2005/8/layout/hierarchy2"/>
    <dgm:cxn modelId="{E3A3A85A-E350-ED4D-84F1-A3989744F603}" type="presParOf" srcId="{C87241CE-1779-7044-B44D-4172EFC33C83}" destId="{C952E0E6-EF63-634B-8CD8-DF88F22F7391}" srcOrd="2" destOrd="0" presId="urn:microsoft.com/office/officeart/2005/8/layout/hierarchy2"/>
    <dgm:cxn modelId="{1F00782F-1014-EA49-BE6B-A71C3163DB90}" type="presParOf" srcId="{C952E0E6-EF63-634B-8CD8-DF88F22F7391}" destId="{5A76B54A-F0A0-4941-8CC3-093DB57808AF}" srcOrd="0" destOrd="0" presId="urn:microsoft.com/office/officeart/2005/8/layout/hierarchy2"/>
    <dgm:cxn modelId="{95C84B1A-FD9D-C742-A54C-557822C9A445}" type="presParOf" srcId="{C87241CE-1779-7044-B44D-4172EFC33C83}" destId="{95FEA49E-5D81-4C41-9DEE-5925FF61F4AD}" srcOrd="3" destOrd="0" presId="urn:microsoft.com/office/officeart/2005/8/layout/hierarchy2"/>
    <dgm:cxn modelId="{C33E9B72-CB80-044C-AA38-DBC02CC89081}" type="presParOf" srcId="{95FEA49E-5D81-4C41-9DEE-5925FF61F4AD}" destId="{08294C92-D38A-6144-8217-FA2BCE309CB0}" srcOrd="0" destOrd="0" presId="urn:microsoft.com/office/officeart/2005/8/layout/hierarchy2"/>
    <dgm:cxn modelId="{6B97731A-DDD6-2949-AA3B-AECC5D08354D}" type="presParOf" srcId="{95FEA49E-5D81-4C41-9DEE-5925FF61F4AD}" destId="{A2A85B51-CE6E-4D4A-B534-634E5CDD1ADC}" srcOrd="1" destOrd="0" presId="urn:microsoft.com/office/officeart/2005/8/layout/hierarchy2"/>
    <dgm:cxn modelId="{2AAB80F4-31EB-1E49-B8D1-41B6CAFFB175}" type="presParOf" srcId="{A2A85B51-CE6E-4D4A-B534-634E5CDD1ADC}" destId="{AC9C6CAA-320F-2B47-AF93-E4B7806977F5}" srcOrd="0" destOrd="0" presId="urn:microsoft.com/office/officeart/2005/8/layout/hierarchy2"/>
    <dgm:cxn modelId="{860CE7C2-391E-C642-865B-0CCEB6CADF18}" type="presParOf" srcId="{AC9C6CAA-320F-2B47-AF93-E4B7806977F5}" destId="{ED0F72C8-48AB-0340-9238-AB6330ED7F51}" srcOrd="0" destOrd="0" presId="urn:microsoft.com/office/officeart/2005/8/layout/hierarchy2"/>
    <dgm:cxn modelId="{BE284905-803D-284B-8A6A-721905381612}" type="presParOf" srcId="{A2A85B51-CE6E-4D4A-B534-634E5CDD1ADC}" destId="{E33AA596-143F-1645-99A9-3A30096A2D23}" srcOrd="1" destOrd="0" presId="urn:microsoft.com/office/officeart/2005/8/layout/hierarchy2"/>
    <dgm:cxn modelId="{87B6879E-9C12-7D45-92A1-28BE35F2E909}" type="presParOf" srcId="{E33AA596-143F-1645-99A9-3A30096A2D23}" destId="{F30C69A7-44A8-D94D-B7D5-3016B1E52F8E}" srcOrd="0" destOrd="0" presId="urn:microsoft.com/office/officeart/2005/8/layout/hierarchy2"/>
    <dgm:cxn modelId="{614E879D-77EE-0649-9682-FF7CDF314E39}" type="presParOf" srcId="{E33AA596-143F-1645-99A9-3A30096A2D23}" destId="{BB214940-817F-7147-B121-498E239579C1}" srcOrd="1" destOrd="0" presId="urn:microsoft.com/office/officeart/2005/8/layout/hierarchy2"/>
    <dgm:cxn modelId="{DA26157D-B568-734D-A568-20747448F010}" type="presParOf" srcId="{BB214940-817F-7147-B121-498E239579C1}" destId="{0B83FD40-0388-7E40-A367-37DB2ACBB1A0}" srcOrd="0" destOrd="0" presId="urn:microsoft.com/office/officeart/2005/8/layout/hierarchy2"/>
    <dgm:cxn modelId="{B3C7F5E9-BAAE-8745-BEAA-BAACC3D4244F}" type="presParOf" srcId="{0B83FD40-0388-7E40-A367-37DB2ACBB1A0}" destId="{AA245D5B-F535-5049-8777-1F0249ECF3A3}" srcOrd="0" destOrd="0" presId="urn:microsoft.com/office/officeart/2005/8/layout/hierarchy2"/>
    <dgm:cxn modelId="{01972F42-FB52-FC41-B116-56966CBD4D81}" type="presParOf" srcId="{BB214940-817F-7147-B121-498E239579C1}" destId="{507AD993-59E8-474A-8E65-C91AAAC18091}" srcOrd="1" destOrd="0" presId="urn:microsoft.com/office/officeart/2005/8/layout/hierarchy2"/>
    <dgm:cxn modelId="{1E0721EC-CA74-5E48-BBE7-EFB72CB2B448}" type="presParOf" srcId="{507AD993-59E8-474A-8E65-C91AAAC18091}" destId="{B245CE62-76AD-FD49-81C9-37A9E96468FD}" srcOrd="0" destOrd="0" presId="urn:microsoft.com/office/officeart/2005/8/layout/hierarchy2"/>
    <dgm:cxn modelId="{385C4A39-4B13-6940-AC9A-4D4838821BE3}" type="presParOf" srcId="{507AD993-59E8-474A-8E65-C91AAAC18091}" destId="{580A0FD9-BE97-4B47-AE6B-2279B595B7F9}" srcOrd="1" destOrd="0" presId="urn:microsoft.com/office/officeart/2005/8/layout/hierarchy2"/>
    <dgm:cxn modelId="{3DFB6B0D-8E94-EC48-B642-9F532A1F5D34}" type="presParOf" srcId="{580A0FD9-BE97-4B47-AE6B-2279B595B7F9}" destId="{2F187B09-12EF-0D4A-84E2-804390E0AE9D}" srcOrd="0" destOrd="0" presId="urn:microsoft.com/office/officeart/2005/8/layout/hierarchy2"/>
    <dgm:cxn modelId="{5EC19C89-2ADF-9745-A410-04F2A5199E95}" type="presParOf" srcId="{2F187B09-12EF-0D4A-84E2-804390E0AE9D}" destId="{CA879702-376E-644C-8EE7-BFCD111CEEE8}" srcOrd="0" destOrd="0" presId="urn:microsoft.com/office/officeart/2005/8/layout/hierarchy2"/>
    <dgm:cxn modelId="{3DE3396B-785A-0348-A432-4C7F1392C0E5}" type="presParOf" srcId="{580A0FD9-BE97-4B47-AE6B-2279B595B7F9}" destId="{6038EAD2-3790-FB41-BBD7-F5BAB3707DAE}" srcOrd="1" destOrd="0" presId="urn:microsoft.com/office/officeart/2005/8/layout/hierarchy2"/>
    <dgm:cxn modelId="{562E397F-1C2A-0E45-8346-5355C650F2F0}" type="presParOf" srcId="{6038EAD2-3790-FB41-BBD7-F5BAB3707DAE}" destId="{B80B063D-51C4-0947-86EA-4A8DC918B08D}" srcOrd="0" destOrd="0" presId="urn:microsoft.com/office/officeart/2005/8/layout/hierarchy2"/>
    <dgm:cxn modelId="{4557DE2A-391C-7B40-A5CE-2CF035C6666F}" type="presParOf" srcId="{6038EAD2-3790-FB41-BBD7-F5BAB3707DAE}" destId="{706D77B1-6BC5-E744-8315-47B8382D8ADA}" srcOrd="1" destOrd="0" presId="urn:microsoft.com/office/officeart/2005/8/layout/hierarchy2"/>
    <dgm:cxn modelId="{DD879761-5E32-EC4D-9DCE-8BAC74054614}" type="presParOf" srcId="{BB214940-817F-7147-B121-498E239579C1}" destId="{A7F4C82E-3656-FB43-ADC8-CC88373396F3}" srcOrd="2" destOrd="0" presId="urn:microsoft.com/office/officeart/2005/8/layout/hierarchy2"/>
    <dgm:cxn modelId="{C62CC016-B434-8C48-BA8A-58B102A4841D}" type="presParOf" srcId="{A7F4C82E-3656-FB43-ADC8-CC88373396F3}" destId="{099FA44D-C375-0C4C-816A-ACB409C04B5E}" srcOrd="0" destOrd="0" presId="urn:microsoft.com/office/officeart/2005/8/layout/hierarchy2"/>
    <dgm:cxn modelId="{1E40BB25-6CBE-A34E-A222-E679EFDE0D29}" type="presParOf" srcId="{BB214940-817F-7147-B121-498E239579C1}" destId="{36BE4F45-5096-4940-873F-05BF9774A93F}" srcOrd="3" destOrd="0" presId="urn:microsoft.com/office/officeart/2005/8/layout/hierarchy2"/>
    <dgm:cxn modelId="{F1A79371-286C-7841-B1A8-63CE556E98C0}" type="presParOf" srcId="{36BE4F45-5096-4940-873F-05BF9774A93F}" destId="{10BDE9CC-2E3C-FE48-91D8-0511F9D52B44}" srcOrd="0" destOrd="0" presId="urn:microsoft.com/office/officeart/2005/8/layout/hierarchy2"/>
    <dgm:cxn modelId="{42A91884-59C5-D142-9D56-1AF026483943}" type="presParOf" srcId="{36BE4F45-5096-4940-873F-05BF9774A93F}" destId="{EEEE6FCC-BEE7-8542-928A-5E77018C95B5}" srcOrd="1" destOrd="0" presId="urn:microsoft.com/office/officeart/2005/8/layout/hierarchy2"/>
    <dgm:cxn modelId="{C8956B98-1783-B747-A72D-B3FA9BF16796}" type="presParOf" srcId="{EEEE6FCC-BEE7-8542-928A-5E77018C95B5}" destId="{75ECDDCB-3480-F44E-8523-2AA72A95F0D7}" srcOrd="0" destOrd="0" presId="urn:microsoft.com/office/officeart/2005/8/layout/hierarchy2"/>
    <dgm:cxn modelId="{05F89CEC-5C67-2542-944E-7D8FBF76D95E}" type="presParOf" srcId="{75ECDDCB-3480-F44E-8523-2AA72A95F0D7}" destId="{7D57023F-B6AC-0D43-A143-59DB0E30EE4B}" srcOrd="0" destOrd="0" presId="urn:microsoft.com/office/officeart/2005/8/layout/hierarchy2"/>
    <dgm:cxn modelId="{E2309A2B-BC63-E441-BE65-1BAB87FEBF3B}" type="presParOf" srcId="{EEEE6FCC-BEE7-8542-928A-5E77018C95B5}" destId="{745B7FD6-F21F-A24D-9660-A9358A68519E}" srcOrd="1" destOrd="0" presId="urn:microsoft.com/office/officeart/2005/8/layout/hierarchy2"/>
    <dgm:cxn modelId="{1D8905A9-8C38-4442-BE27-9E4F91D1DAEA}" type="presParOf" srcId="{745B7FD6-F21F-A24D-9660-A9358A68519E}" destId="{A5FCFA02-4D61-3A4C-83DC-D1962EF5A607}" srcOrd="0" destOrd="0" presId="urn:microsoft.com/office/officeart/2005/8/layout/hierarchy2"/>
    <dgm:cxn modelId="{76A3CBC6-C0A8-9A47-88EF-6FA09A411798}" type="presParOf" srcId="{745B7FD6-F21F-A24D-9660-A9358A68519E}" destId="{CA68917D-4031-1544-8915-34C51DB1FB25}" srcOrd="1" destOrd="0" presId="urn:microsoft.com/office/officeart/2005/8/layout/hierarchy2"/>
    <dgm:cxn modelId="{23496424-3D4A-6F40-8F4E-BE37A625B238}" type="presParOf" srcId="{C87241CE-1779-7044-B44D-4172EFC33C83}" destId="{E78A825B-A461-4C46-8524-2B81086D805D}" srcOrd="4" destOrd="0" presId="urn:microsoft.com/office/officeart/2005/8/layout/hierarchy2"/>
    <dgm:cxn modelId="{E215AA20-AD1B-BA44-B8DC-0E03EC735E57}" type="presParOf" srcId="{E78A825B-A461-4C46-8524-2B81086D805D}" destId="{2A0BFFD6-9475-2D40-9A09-0E83BE1BF522}" srcOrd="0" destOrd="0" presId="urn:microsoft.com/office/officeart/2005/8/layout/hierarchy2"/>
    <dgm:cxn modelId="{D1462562-6DA8-B44F-8960-14204108271E}" type="presParOf" srcId="{C87241CE-1779-7044-B44D-4172EFC33C83}" destId="{A3260126-5CDA-8945-BC8E-DC576C1DE383}" srcOrd="5" destOrd="0" presId="urn:microsoft.com/office/officeart/2005/8/layout/hierarchy2"/>
    <dgm:cxn modelId="{95FE50D3-74AF-CF4E-81B3-788D43E37DD1}" type="presParOf" srcId="{A3260126-5CDA-8945-BC8E-DC576C1DE383}" destId="{70055249-94C7-7B42-B71C-81AF0F706898}" srcOrd="0" destOrd="0" presId="urn:microsoft.com/office/officeart/2005/8/layout/hierarchy2"/>
    <dgm:cxn modelId="{068BC633-0D9E-6146-BCD6-E3247DAE8057}" type="presParOf" srcId="{A3260126-5CDA-8945-BC8E-DC576C1DE383}" destId="{553359E2-2556-4F4E-9A7A-E2FDE1FB81C6}" srcOrd="1" destOrd="0" presId="urn:microsoft.com/office/officeart/2005/8/layout/hierarchy2"/>
    <dgm:cxn modelId="{08EFF3CF-6847-FC4E-A97B-6DD4EF38EF2C}" type="presParOf" srcId="{553359E2-2556-4F4E-9A7A-E2FDE1FB81C6}" destId="{0DA7E5AD-5B3D-CB44-984E-1A2DD80B18B5}" srcOrd="0" destOrd="0" presId="urn:microsoft.com/office/officeart/2005/8/layout/hierarchy2"/>
    <dgm:cxn modelId="{C732BBF2-4FFB-4A45-B380-B192FF1D9D30}" type="presParOf" srcId="{0DA7E5AD-5B3D-CB44-984E-1A2DD80B18B5}" destId="{9EC1E4BE-0C4F-1E4F-8CE4-6F1F919ED3BA}" srcOrd="0" destOrd="0" presId="urn:microsoft.com/office/officeart/2005/8/layout/hierarchy2"/>
    <dgm:cxn modelId="{2DD8E155-BFDE-C944-9013-4DD4BD2E0205}" type="presParOf" srcId="{553359E2-2556-4F4E-9A7A-E2FDE1FB81C6}" destId="{58CE6427-238E-7245-9DB2-9660A4EBCCBD}" srcOrd="1" destOrd="0" presId="urn:microsoft.com/office/officeart/2005/8/layout/hierarchy2"/>
    <dgm:cxn modelId="{DD7C7C3F-0DFC-654D-AE23-AD123B2118AE}" type="presParOf" srcId="{58CE6427-238E-7245-9DB2-9660A4EBCCBD}" destId="{7A464704-A464-274A-B4B6-2971F83547A6}" srcOrd="0" destOrd="0" presId="urn:microsoft.com/office/officeart/2005/8/layout/hierarchy2"/>
    <dgm:cxn modelId="{9672CE8F-894B-3A4B-B07C-144E06D0EE6F}" type="presParOf" srcId="{58CE6427-238E-7245-9DB2-9660A4EBCCBD}" destId="{067DF41C-3917-774C-9AD1-30C6B58B5870}" srcOrd="1" destOrd="0" presId="urn:microsoft.com/office/officeart/2005/8/layout/hierarchy2"/>
    <dgm:cxn modelId="{B30FD397-3A19-7C41-A1CB-78450C664757}" type="presParOf" srcId="{C87241CE-1779-7044-B44D-4172EFC33C83}" destId="{0397F9F6-1FB0-8140-8442-6F6877E9E647}" srcOrd="6" destOrd="0" presId="urn:microsoft.com/office/officeart/2005/8/layout/hierarchy2"/>
    <dgm:cxn modelId="{105D8D91-FD2A-974D-9BBF-D90987C27FAC}" type="presParOf" srcId="{0397F9F6-1FB0-8140-8442-6F6877E9E647}" destId="{F9169A96-CB63-874F-8E5B-21B65DDE5EB3}" srcOrd="0" destOrd="0" presId="urn:microsoft.com/office/officeart/2005/8/layout/hierarchy2"/>
    <dgm:cxn modelId="{989C70CE-D1B4-B341-93D2-6B1E4F19A68F}" type="presParOf" srcId="{C87241CE-1779-7044-B44D-4172EFC33C83}" destId="{9986A778-CDEF-1C40-8F37-6BF35A3719BC}" srcOrd="7" destOrd="0" presId="urn:microsoft.com/office/officeart/2005/8/layout/hierarchy2"/>
    <dgm:cxn modelId="{C7E1A9DB-BC9F-A74A-825F-B565933F6C18}" type="presParOf" srcId="{9986A778-CDEF-1C40-8F37-6BF35A3719BC}" destId="{544C9ADE-030E-5E40-9940-3781D30845B6}" srcOrd="0" destOrd="0" presId="urn:microsoft.com/office/officeart/2005/8/layout/hierarchy2"/>
    <dgm:cxn modelId="{063FD2D4-5A1E-D641-8FA8-D3272F4D7808}" type="presParOf" srcId="{9986A778-CDEF-1C40-8F37-6BF35A3719BC}" destId="{5387B6E6-3802-9747-95BE-E7A38CA926A7}" srcOrd="1" destOrd="0" presId="urn:microsoft.com/office/officeart/2005/8/layout/hierarchy2"/>
    <dgm:cxn modelId="{C6ED625A-F9BD-6F4B-9EA9-1D0D41EF2B5B}" type="presParOf" srcId="{5387B6E6-3802-9747-95BE-E7A38CA926A7}" destId="{F9FE4A14-300E-6247-9AB2-370B042C7C6D}" srcOrd="0" destOrd="0" presId="urn:microsoft.com/office/officeart/2005/8/layout/hierarchy2"/>
    <dgm:cxn modelId="{454867F8-DD4A-3D4D-802E-CD57DBDD614F}" type="presParOf" srcId="{F9FE4A14-300E-6247-9AB2-370B042C7C6D}" destId="{0E5BE86D-E9AF-5F4C-A173-EC2093A4A40B}" srcOrd="0" destOrd="0" presId="urn:microsoft.com/office/officeart/2005/8/layout/hierarchy2"/>
    <dgm:cxn modelId="{DC9AE35E-0F79-8546-89C8-E83093E8CF0F}" type="presParOf" srcId="{5387B6E6-3802-9747-95BE-E7A38CA926A7}" destId="{B2A4271D-46A4-7842-B808-3901D4941D78}" srcOrd="1" destOrd="0" presId="urn:microsoft.com/office/officeart/2005/8/layout/hierarchy2"/>
    <dgm:cxn modelId="{48CE6678-B502-A441-A112-50EEF16D2D46}" type="presParOf" srcId="{B2A4271D-46A4-7842-B808-3901D4941D78}" destId="{AB9B896E-17D7-8243-AA3E-4F5D76F60AB2}" srcOrd="0" destOrd="0" presId="urn:microsoft.com/office/officeart/2005/8/layout/hierarchy2"/>
    <dgm:cxn modelId="{8F062C32-07DD-9E43-BC75-FCB142D7FEE2}" type="presParOf" srcId="{B2A4271D-46A4-7842-B808-3901D4941D78}" destId="{CF902369-48E2-DE48-967D-8473EA71B0C9}" srcOrd="1" destOrd="0" presId="urn:microsoft.com/office/officeart/2005/8/layout/hierarchy2"/>
    <dgm:cxn modelId="{5F8661C1-963A-1C46-ADB3-8B8F697F63D1}" type="presParOf" srcId="{CF902369-48E2-DE48-967D-8473EA71B0C9}" destId="{FFB736D4-6FF0-6B42-BDC6-76F4B8858C11}" srcOrd="0" destOrd="0" presId="urn:microsoft.com/office/officeart/2005/8/layout/hierarchy2"/>
    <dgm:cxn modelId="{B4C261DF-014E-514E-9C30-B7BDD0AB4707}" type="presParOf" srcId="{FFB736D4-6FF0-6B42-BDC6-76F4B8858C11}" destId="{4C0B8DDF-24AE-BB47-8F52-50A56CB4EA53}" srcOrd="0" destOrd="0" presId="urn:microsoft.com/office/officeart/2005/8/layout/hierarchy2"/>
    <dgm:cxn modelId="{5A1ED515-1BCB-004D-873E-18735FEDB1A6}" type="presParOf" srcId="{CF902369-48E2-DE48-967D-8473EA71B0C9}" destId="{E83D33D3-CDC4-9847-A41B-07F68674C71A}" srcOrd="1" destOrd="0" presId="urn:microsoft.com/office/officeart/2005/8/layout/hierarchy2"/>
    <dgm:cxn modelId="{CF3EC149-EDBF-E74F-9104-2EDD6A7E191D}" type="presParOf" srcId="{E83D33D3-CDC4-9847-A41B-07F68674C71A}" destId="{D01F3228-0ED5-A046-912E-E004D9720C11}" srcOrd="0" destOrd="0" presId="urn:microsoft.com/office/officeart/2005/8/layout/hierarchy2"/>
    <dgm:cxn modelId="{4B3D4B0B-0598-C44D-B2A4-6318EAF7163E}" type="presParOf" srcId="{E83D33D3-CDC4-9847-A41B-07F68674C71A}" destId="{F90002C6-1D09-314A-AB43-95B11D890BD2}" srcOrd="1" destOrd="0" presId="urn:microsoft.com/office/officeart/2005/8/layout/hierarchy2"/>
    <dgm:cxn modelId="{CA84F31F-EB73-B641-9310-09E1F6BC3864}" type="presParOf" srcId="{F90002C6-1D09-314A-AB43-95B11D890BD2}" destId="{E33B2205-572C-E549-AB97-8D804FBD50A3}" srcOrd="0" destOrd="0" presId="urn:microsoft.com/office/officeart/2005/8/layout/hierarchy2"/>
    <dgm:cxn modelId="{AA8E2669-A411-F147-89CC-676F4BADF9C1}" type="presParOf" srcId="{E33B2205-572C-E549-AB97-8D804FBD50A3}" destId="{4E5A9177-0E95-3942-B453-FB04B628A57B}" srcOrd="0" destOrd="0" presId="urn:microsoft.com/office/officeart/2005/8/layout/hierarchy2"/>
    <dgm:cxn modelId="{23871E66-FCC7-7B43-B163-76C6242C2E00}" type="presParOf" srcId="{F90002C6-1D09-314A-AB43-95B11D890BD2}" destId="{A1761977-4AF6-4E4C-88EC-99E472EAF63F}" srcOrd="1" destOrd="0" presId="urn:microsoft.com/office/officeart/2005/8/layout/hierarchy2"/>
    <dgm:cxn modelId="{FBCA2BA0-1AB1-674C-AF1D-F54A6E54655E}" type="presParOf" srcId="{A1761977-4AF6-4E4C-88EC-99E472EAF63F}" destId="{3E59E666-117B-1741-9E4F-007C7EC9692F}" srcOrd="0" destOrd="0" presId="urn:microsoft.com/office/officeart/2005/8/layout/hierarchy2"/>
    <dgm:cxn modelId="{ABC3EED2-D9F5-D142-82E3-530685B40301}" type="presParOf" srcId="{A1761977-4AF6-4E4C-88EC-99E472EAF63F}" destId="{6EEB5B41-B49A-3641-BBA6-F131786A7958}" srcOrd="1" destOrd="0" presId="urn:microsoft.com/office/officeart/2005/8/layout/hierarchy2"/>
    <dgm:cxn modelId="{A7B65B58-3761-CF48-971A-369967A1DDDA}" type="presParOf" srcId="{6EEB5B41-B49A-3641-BBA6-F131786A7958}" destId="{FC28A984-601E-6146-8361-8D9AB207DEFF}" srcOrd="0" destOrd="0" presId="urn:microsoft.com/office/officeart/2005/8/layout/hierarchy2"/>
    <dgm:cxn modelId="{0B00C876-2C93-0242-B30E-A91307B518E1}" type="presParOf" srcId="{FC28A984-601E-6146-8361-8D9AB207DEFF}" destId="{D9FC2702-A19E-4149-8BCC-EF6F16E112C2}" srcOrd="0" destOrd="0" presId="urn:microsoft.com/office/officeart/2005/8/layout/hierarchy2"/>
    <dgm:cxn modelId="{9601BCF0-3EF8-C745-97CF-59076AE5DDD7}" type="presParOf" srcId="{6EEB5B41-B49A-3641-BBA6-F131786A7958}" destId="{AEBAB186-4011-A543-AB4B-6F8830039EF3}" srcOrd="1" destOrd="0" presId="urn:microsoft.com/office/officeart/2005/8/layout/hierarchy2"/>
    <dgm:cxn modelId="{F156EC15-ABC9-0C43-B984-0B99D7A74BA7}" type="presParOf" srcId="{AEBAB186-4011-A543-AB4B-6F8830039EF3}" destId="{D201BA07-46C7-BE47-985A-EB66F8F6936A}" srcOrd="0" destOrd="0" presId="urn:microsoft.com/office/officeart/2005/8/layout/hierarchy2"/>
    <dgm:cxn modelId="{F78E63F8-2C9F-8A44-945A-526E4F20756D}" type="presParOf" srcId="{AEBAB186-4011-A543-AB4B-6F8830039EF3}" destId="{24A7F3F3-64A7-E54E-9C5A-90120B8AF3FF}" srcOrd="1" destOrd="0" presId="urn:microsoft.com/office/officeart/2005/8/layout/hierarchy2"/>
    <dgm:cxn modelId="{CCC9F881-F897-104F-A7B5-C6D800CA674B}" type="presParOf" srcId="{24A7F3F3-64A7-E54E-9C5A-90120B8AF3FF}" destId="{AD5AFD8F-A7EB-844E-A6CA-06787EC3CC11}" srcOrd="0" destOrd="0" presId="urn:microsoft.com/office/officeart/2005/8/layout/hierarchy2"/>
    <dgm:cxn modelId="{ACB0CDA3-9016-964C-B8D8-0496F303361D}" type="presParOf" srcId="{AD5AFD8F-A7EB-844E-A6CA-06787EC3CC11}" destId="{29CF7F7A-622A-AB4D-8D42-9B4942064F3E}" srcOrd="0" destOrd="0" presId="urn:microsoft.com/office/officeart/2005/8/layout/hierarchy2"/>
    <dgm:cxn modelId="{CF7215AF-ECDA-E948-A101-799D54228980}" type="presParOf" srcId="{24A7F3F3-64A7-E54E-9C5A-90120B8AF3FF}" destId="{46D2E10A-F0AF-1145-8D14-D5F51335FBD3}" srcOrd="1" destOrd="0" presId="urn:microsoft.com/office/officeart/2005/8/layout/hierarchy2"/>
    <dgm:cxn modelId="{FDC35EB6-8D04-784C-800F-0B34D1E5A600}" type="presParOf" srcId="{46D2E10A-F0AF-1145-8D14-D5F51335FBD3}" destId="{5484C65C-4C94-3F41-BC10-0B69A0E64470}" srcOrd="0" destOrd="0" presId="urn:microsoft.com/office/officeart/2005/8/layout/hierarchy2"/>
    <dgm:cxn modelId="{3F6ACCCA-1D36-924A-94DF-033C815F5A94}" type="presParOf" srcId="{46D2E10A-F0AF-1145-8D14-D5F51335FBD3}" destId="{C8092782-D2F6-184A-A5D9-309393478F6A}" srcOrd="1" destOrd="0" presId="urn:microsoft.com/office/officeart/2005/8/layout/hierarchy2"/>
    <dgm:cxn modelId="{6E1FA12A-DE0C-1443-BCAF-9E4E8C6827CA}" type="presParOf" srcId="{C8092782-D2F6-184A-A5D9-309393478F6A}" destId="{60812AB9-6BB7-DF4D-8327-E1BF534EE7FC}" srcOrd="0" destOrd="0" presId="urn:microsoft.com/office/officeart/2005/8/layout/hierarchy2"/>
    <dgm:cxn modelId="{F23BB6F5-9357-0D4A-995C-8F01E88AA0FE}" type="presParOf" srcId="{60812AB9-6BB7-DF4D-8327-E1BF534EE7FC}" destId="{5A224534-5115-E94E-A386-1A5EB51DFA64}" srcOrd="0" destOrd="0" presId="urn:microsoft.com/office/officeart/2005/8/layout/hierarchy2"/>
    <dgm:cxn modelId="{7E049654-8AB0-4149-9248-DC9B10C3EAA9}" type="presParOf" srcId="{C8092782-D2F6-184A-A5D9-309393478F6A}" destId="{1E42BDF8-1D10-8A45-B8DF-BEA3640801BA}" srcOrd="1" destOrd="0" presId="urn:microsoft.com/office/officeart/2005/8/layout/hierarchy2"/>
    <dgm:cxn modelId="{4A9DCABD-9A33-DB46-8213-3753A60754EA}" type="presParOf" srcId="{1E42BDF8-1D10-8A45-B8DF-BEA3640801BA}" destId="{6D398980-2220-0C4E-956E-14B9CAB1CA43}" srcOrd="0" destOrd="0" presId="urn:microsoft.com/office/officeart/2005/8/layout/hierarchy2"/>
    <dgm:cxn modelId="{EFAFEB3E-AA46-1D4A-BAEE-B3E15C06AAA1}" type="presParOf" srcId="{1E42BDF8-1D10-8A45-B8DF-BEA3640801BA}" destId="{E595E070-75D5-F945-9204-6A2C5979FAB8}" srcOrd="1" destOrd="0" presId="urn:microsoft.com/office/officeart/2005/8/layout/hierarchy2"/>
    <dgm:cxn modelId="{7F81F593-C0A5-2247-ACA5-0826CB14FE18}" type="presParOf" srcId="{E595E070-75D5-F945-9204-6A2C5979FAB8}" destId="{869E9369-06C3-394F-AF11-742C464ACB57}" srcOrd="0" destOrd="0" presId="urn:microsoft.com/office/officeart/2005/8/layout/hierarchy2"/>
    <dgm:cxn modelId="{E301069E-F7A1-8A46-965A-BBF2D86C61BF}" type="presParOf" srcId="{869E9369-06C3-394F-AF11-742C464ACB57}" destId="{2155075B-D0FE-BE46-92F8-7420BF6C3688}" srcOrd="0" destOrd="0" presId="urn:microsoft.com/office/officeart/2005/8/layout/hierarchy2"/>
    <dgm:cxn modelId="{289617D1-9B6D-0A4B-87B8-9E110287B228}" type="presParOf" srcId="{E595E070-75D5-F945-9204-6A2C5979FAB8}" destId="{1BC2B7BD-BEC2-DE42-9849-ED2258697A92}" srcOrd="1" destOrd="0" presId="urn:microsoft.com/office/officeart/2005/8/layout/hierarchy2"/>
    <dgm:cxn modelId="{E7A5FF20-98BF-5B4A-8629-74E3812EB93A}" type="presParOf" srcId="{1BC2B7BD-BEC2-DE42-9849-ED2258697A92}" destId="{B6C42EA8-EBBF-5E4C-A857-39EF076EDBDF}" srcOrd="0" destOrd="0" presId="urn:microsoft.com/office/officeart/2005/8/layout/hierarchy2"/>
    <dgm:cxn modelId="{4FDD6A11-B0BF-9F40-8BE8-36F5AF3260E0}" type="presParOf" srcId="{1BC2B7BD-BEC2-DE42-9849-ED2258697A92}" destId="{A70B75AA-E42D-D741-93D1-648827B677F1}" srcOrd="1" destOrd="0" presId="urn:microsoft.com/office/officeart/2005/8/layout/hierarchy2"/>
    <dgm:cxn modelId="{EBF08A3F-A760-A845-A2CF-272AA93BFE1E}" type="presParOf" srcId="{A70B75AA-E42D-D741-93D1-648827B677F1}" destId="{84012B7B-8ED4-7141-BBC3-CEBDEEA072A4}" srcOrd="0" destOrd="0" presId="urn:microsoft.com/office/officeart/2005/8/layout/hierarchy2"/>
    <dgm:cxn modelId="{B7464C27-4FC1-A143-8ABA-66D186B1C9ED}" type="presParOf" srcId="{84012B7B-8ED4-7141-BBC3-CEBDEEA072A4}" destId="{F14F7D0A-2689-B547-9E05-F547D6E26052}" srcOrd="0" destOrd="0" presId="urn:microsoft.com/office/officeart/2005/8/layout/hierarchy2"/>
    <dgm:cxn modelId="{3A38A8DB-BCBC-B14F-AEC8-33053C8095AF}" type="presParOf" srcId="{A70B75AA-E42D-D741-93D1-648827B677F1}" destId="{46BA8435-8A9F-CB4D-8877-9C1C5E51F6F4}" srcOrd="1" destOrd="0" presId="urn:microsoft.com/office/officeart/2005/8/layout/hierarchy2"/>
    <dgm:cxn modelId="{398898D5-419E-1E43-8D39-F06E988DD841}" type="presParOf" srcId="{46BA8435-8A9F-CB4D-8877-9C1C5E51F6F4}" destId="{B0837CC3-19B7-194B-8D5F-E193C9B1C043}" srcOrd="0" destOrd="0" presId="urn:microsoft.com/office/officeart/2005/8/layout/hierarchy2"/>
    <dgm:cxn modelId="{DA7384A4-C9E6-2D43-9CE3-F06BF5AFDDA8}" type="presParOf" srcId="{46BA8435-8A9F-CB4D-8877-9C1C5E51F6F4}" destId="{8A4400CC-A3E1-064A-8128-569A5DB403B5}" srcOrd="1" destOrd="0" presId="urn:microsoft.com/office/officeart/2005/8/layout/hierarchy2"/>
    <dgm:cxn modelId="{12688733-9299-7D40-BB10-1D3E78E79E60}" type="presParOf" srcId="{8A4400CC-A3E1-064A-8128-569A5DB403B5}" destId="{CAC8CDD8-9E07-D04B-87DA-8C4C20AD760E}" srcOrd="0" destOrd="0" presId="urn:microsoft.com/office/officeart/2005/8/layout/hierarchy2"/>
    <dgm:cxn modelId="{5A68F290-34F7-8049-A813-A1F927BBA93B}" type="presParOf" srcId="{CAC8CDD8-9E07-D04B-87DA-8C4C20AD760E}" destId="{E1DE6FFB-E1FB-3F46-8045-A90A5804BFDA}" srcOrd="0" destOrd="0" presId="urn:microsoft.com/office/officeart/2005/8/layout/hierarchy2"/>
    <dgm:cxn modelId="{411DA89A-5006-3247-834E-AAD741ABF163}" type="presParOf" srcId="{8A4400CC-A3E1-064A-8128-569A5DB403B5}" destId="{F7609B02-8EBD-904D-A535-131812052A6F}" srcOrd="1" destOrd="0" presId="urn:microsoft.com/office/officeart/2005/8/layout/hierarchy2"/>
    <dgm:cxn modelId="{06F6578C-D44E-4045-8D1B-D3AC18C6D718}" type="presParOf" srcId="{F7609B02-8EBD-904D-A535-131812052A6F}" destId="{5624A198-C4C2-924E-B0C2-21B99866B271}" srcOrd="0" destOrd="0" presId="urn:microsoft.com/office/officeart/2005/8/layout/hierarchy2"/>
    <dgm:cxn modelId="{8FF5CCDB-AC4B-3944-B365-00874C99DA74}" type="presParOf" srcId="{F7609B02-8EBD-904D-A535-131812052A6F}" destId="{064F3629-01DF-C14D-8BA9-6CFA5D31D6C8}" srcOrd="1" destOrd="0" presId="urn:microsoft.com/office/officeart/2005/8/layout/hierarchy2"/>
    <dgm:cxn modelId="{D15CA79E-138B-BB43-87C6-7118336FD426}" type="presParOf" srcId="{064F3629-01DF-C14D-8BA9-6CFA5D31D6C8}" destId="{4087CB41-0040-D149-92C0-53C95AB83BD2}" srcOrd="0" destOrd="0" presId="urn:microsoft.com/office/officeart/2005/8/layout/hierarchy2"/>
    <dgm:cxn modelId="{B19210ED-05EC-5C4A-AAB6-56685768E974}" type="presParOf" srcId="{4087CB41-0040-D149-92C0-53C95AB83BD2}" destId="{A359902A-90C9-464A-A055-46C8D20F977B}" srcOrd="0" destOrd="0" presId="urn:microsoft.com/office/officeart/2005/8/layout/hierarchy2"/>
    <dgm:cxn modelId="{953D8209-9980-124B-8C9F-12256FFDD54F}" type="presParOf" srcId="{064F3629-01DF-C14D-8BA9-6CFA5D31D6C8}" destId="{3EB213CD-CD76-0A4E-B596-3EDEE62D3C51}" srcOrd="1" destOrd="0" presId="urn:microsoft.com/office/officeart/2005/8/layout/hierarchy2"/>
    <dgm:cxn modelId="{6536BC2D-D924-404F-913C-3B6E00CC9E71}" type="presParOf" srcId="{3EB213CD-CD76-0A4E-B596-3EDEE62D3C51}" destId="{BDBC2ABE-2919-464A-9C5B-7365CF653933}" srcOrd="0" destOrd="0" presId="urn:microsoft.com/office/officeart/2005/8/layout/hierarchy2"/>
    <dgm:cxn modelId="{0058ABA8-2271-4040-A43D-AB636D5823FA}" type="presParOf" srcId="{3EB213CD-CD76-0A4E-B596-3EDEE62D3C51}" destId="{CC74B69F-07A4-7444-96C5-83E4CE6F3451}" srcOrd="1" destOrd="0" presId="urn:microsoft.com/office/officeart/2005/8/layout/hierarchy2"/>
    <dgm:cxn modelId="{A88AB564-DC45-7A41-BAF2-2DD47B776A62}" type="presParOf" srcId="{CC74B69F-07A4-7444-96C5-83E4CE6F3451}" destId="{A21C8EEB-E042-9D45-A940-BC542AAD4DE6}" srcOrd="0" destOrd="0" presId="urn:microsoft.com/office/officeart/2005/8/layout/hierarchy2"/>
    <dgm:cxn modelId="{57553323-956A-DA49-A25A-10B7BECE61AE}" type="presParOf" srcId="{A21C8EEB-E042-9D45-A940-BC542AAD4DE6}" destId="{9B2022C4-DBEB-BB41-AD00-27ADE465B7A0}" srcOrd="0" destOrd="0" presId="urn:microsoft.com/office/officeart/2005/8/layout/hierarchy2"/>
    <dgm:cxn modelId="{57354204-137A-C542-9650-F8EEBD2A1485}" type="presParOf" srcId="{CC74B69F-07A4-7444-96C5-83E4CE6F3451}" destId="{A33E44CC-9C03-7D46-A7D6-654B91D99991}" srcOrd="1" destOrd="0" presId="urn:microsoft.com/office/officeart/2005/8/layout/hierarchy2"/>
    <dgm:cxn modelId="{95A30AFF-1601-AE46-9941-5F2A1F557DCB}" type="presParOf" srcId="{A33E44CC-9C03-7D46-A7D6-654B91D99991}" destId="{BE6AC6ED-C7FC-F645-8356-C189DE11B679}" srcOrd="0" destOrd="0" presId="urn:microsoft.com/office/officeart/2005/8/layout/hierarchy2"/>
    <dgm:cxn modelId="{EB3027D9-BFAA-594A-8D44-2C82F2EE8AC9}" type="presParOf" srcId="{A33E44CC-9C03-7D46-A7D6-654B91D99991}" destId="{D482D499-C1FE-2942-A329-E6891C8EEF8F}" srcOrd="1" destOrd="0" presId="urn:microsoft.com/office/officeart/2005/8/layout/hierarchy2"/>
    <dgm:cxn modelId="{60A957BC-B062-5E41-B436-9FAB6863CE92}" type="presParOf" srcId="{D482D499-C1FE-2942-A329-E6891C8EEF8F}" destId="{B949827F-F0E6-1B4C-BC19-B87830EEECD3}" srcOrd="0" destOrd="0" presId="urn:microsoft.com/office/officeart/2005/8/layout/hierarchy2"/>
    <dgm:cxn modelId="{E6AC384C-9D9C-A94E-84CF-B3A886F42D2A}" type="presParOf" srcId="{B949827F-F0E6-1B4C-BC19-B87830EEECD3}" destId="{790F013C-9F5E-554B-B1BE-AB717F4F436C}" srcOrd="0" destOrd="0" presId="urn:microsoft.com/office/officeart/2005/8/layout/hierarchy2"/>
    <dgm:cxn modelId="{551A7A47-B39A-0446-9860-569515D1AF27}" type="presParOf" srcId="{D482D499-C1FE-2942-A329-E6891C8EEF8F}" destId="{187701D9-2591-D24B-931A-65D0346826DF}" srcOrd="1" destOrd="0" presId="urn:microsoft.com/office/officeart/2005/8/layout/hierarchy2"/>
    <dgm:cxn modelId="{F776DF76-B724-5F4C-84F1-067F89815746}" type="presParOf" srcId="{187701D9-2591-D24B-931A-65D0346826DF}" destId="{4F31AD76-6FCE-724C-8BEA-023C0A0F94AB}" srcOrd="0" destOrd="0" presId="urn:microsoft.com/office/officeart/2005/8/layout/hierarchy2"/>
    <dgm:cxn modelId="{B9CFF3C9-4EA2-4D4A-A7D3-93D5D520EE45}" type="presParOf" srcId="{187701D9-2591-D24B-931A-65D0346826DF}" destId="{EE9CFD35-3257-144F-8631-E3ADD66AAA61}" srcOrd="1" destOrd="0" presId="urn:microsoft.com/office/officeart/2005/8/layout/hierarchy2"/>
    <dgm:cxn modelId="{161C04A5-F771-7F41-B467-419DDD864570}" type="presParOf" srcId="{EE9CFD35-3257-144F-8631-E3ADD66AAA61}" destId="{BDD5D063-8410-D341-A596-26C90B788A74}" srcOrd="0" destOrd="0" presId="urn:microsoft.com/office/officeart/2005/8/layout/hierarchy2"/>
    <dgm:cxn modelId="{DD502484-E549-604D-BF50-AA401826EEBE}" type="presParOf" srcId="{BDD5D063-8410-D341-A596-26C90B788A74}" destId="{51B943F3-65BA-704B-A6D4-A4E01FE97A9E}" srcOrd="0" destOrd="0" presId="urn:microsoft.com/office/officeart/2005/8/layout/hierarchy2"/>
    <dgm:cxn modelId="{71AAD1C7-247A-B244-8175-88BA89C1891C}" type="presParOf" srcId="{EE9CFD35-3257-144F-8631-E3ADD66AAA61}" destId="{5C8498F8-19FA-3542-822C-5BBE85EDC64C}" srcOrd="1" destOrd="0" presId="urn:microsoft.com/office/officeart/2005/8/layout/hierarchy2"/>
    <dgm:cxn modelId="{EE0214F6-6A03-3845-9FE0-2F4C52009D05}" type="presParOf" srcId="{5C8498F8-19FA-3542-822C-5BBE85EDC64C}" destId="{CF55B1CB-7824-7746-8C2F-A7C068476F56}" srcOrd="0" destOrd="0" presId="urn:microsoft.com/office/officeart/2005/8/layout/hierarchy2"/>
    <dgm:cxn modelId="{DC299A87-504D-DD47-9D2D-A77B8F49FBE0}" type="presParOf" srcId="{5C8498F8-19FA-3542-822C-5BBE85EDC64C}" destId="{408453CB-532A-724E-9812-82CF8AABD5B9}" srcOrd="1" destOrd="0" presId="urn:microsoft.com/office/officeart/2005/8/layout/hierarchy2"/>
    <dgm:cxn modelId="{64F0327A-DCD1-2C41-9D15-2BD2F16D33A2}" type="presParOf" srcId="{5387B6E6-3802-9747-95BE-E7A38CA926A7}" destId="{6ECFC2AD-3EBF-5A4D-B4CD-0A055BF38565}" srcOrd="2" destOrd="0" presId="urn:microsoft.com/office/officeart/2005/8/layout/hierarchy2"/>
    <dgm:cxn modelId="{FEC65DF2-17FD-2A42-A919-0736EE722648}" type="presParOf" srcId="{6ECFC2AD-3EBF-5A4D-B4CD-0A055BF38565}" destId="{3DEA0248-60C0-CD44-A700-06B5EE9D215E}" srcOrd="0" destOrd="0" presId="urn:microsoft.com/office/officeart/2005/8/layout/hierarchy2"/>
    <dgm:cxn modelId="{437EB049-DFEF-AD47-8383-07335824F64E}" type="presParOf" srcId="{5387B6E6-3802-9747-95BE-E7A38CA926A7}" destId="{00339B85-82ED-474B-B3E8-9E9557E68FED}" srcOrd="3" destOrd="0" presId="urn:microsoft.com/office/officeart/2005/8/layout/hierarchy2"/>
    <dgm:cxn modelId="{8CDC9BA7-23AC-9D4C-9190-BBE9F53C9D7A}" type="presParOf" srcId="{00339B85-82ED-474B-B3E8-9E9557E68FED}" destId="{E54EF2A3-1A8F-0E4F-A1F8-0527B04D7A6E}" srcOrd="0" destOrd="0" presId="urn:microsoft.com/office/officeart/2005/8/layout/hierarchy2"/>
    <dgm:cxn modelId="{8FA49D67-9CB2-804F-A945-4B6FA5F8A4C6}" type="presParOf" srcId="{00339B85-82ED-474B-B3E8-9E9557E68FED}" destId="{7D717DD0-0CAE-584E-8B3F-0E9D12C08F8A}" srcOrd="1" destOrd="0" presId="urn:microsoft.com/office/officeart/2005/8/layout/hierarchy2"/>
    <dgm:cxn modelId="{6AE4AF4F-ED04-2040-A73D-E23A864E47AC}" type="presParOf" srcId="{7D717DD0-0CAE-584E-8B3F-0E9D12C08F8A}" destId="{43CABB70-3D9C-A644-9AC4-701FE83F8BE0}" srcOrd="0" destOrd="0" presId="urn:microsoft.com/office/officeart/2005/8/layout/hierarchy2"/>
    <dgm:cxn modelId="{0B6E03C4-DF4B-F846-99C4-F3E7D219FD16}" type="presParOf" srcId="{43CABB70-3D9C-A644-9AC4-701FE83F8BE0}" destId="{2315E175-2F0E-E840-ACE4-03E07E304053}" srcOrd="0" destOrd="0" presId="urn:microsoft.com/office/officeart/2005/8/layout/hierarchy2"/>
    <dgm:cxn modelId="{09C93DF8-2B2E-CF4A-88D7-80BA87D2BAAB}" type="presParOf" srcId="{7D717DD0-0CAE-584E-8B3F-0E9D12C08F8A}" destId="{1F2F75A8-158C-4543-BA07-D144B399FB01}" srcOrd="1" destOrd="0" presId="urn:microsoft.com/office/officeart/2005/8/layout/hierarchy2"/>
    <dgm:cxn modelId="{2A55A46F-FACB-AA41-91A1-1D8CBB79C781}" type="presParOf" srcId="{1F2F75A8-158C-4543-BA07-D144B399FB01}" destId="{4D9F3741-6FB4-5344-B738-5280636EFEB5}" srcOrd="0" destOrd="0" presId="urn:microsoft.com/office/officeart/2005/8/layout/hierarchy2"/>
    <dgm:cxn modelId="{48DE70C4-F741-0146-92DF-08387534C175}" type="presParOf" srcId="{1F2F75A8-158C-4543-BA07-D144B399FB01}" destId="{A4CD3178-8DB6-B34B-B6F2-5A0E85A48C87}" srcOrd="1" destOrd="0" presId="urn:microsoft.com/office/officeart/2005/8/layout/hierarchy2"/>
    <dgm:cxn modelId="{F447D2CD-95B1-EC4A-B90F-1FEF012FAC9C}" type="presParOf" srcId="{A4CD3178-8DB6-B34B-B6F2-5A0E85A48C87}" destId="{A650B619-74D2-CD4B-9B01-2DE1AFDF392F}" srcOrd="0" destOrd="0" presId="urn:microsoft.com/office/officeart/2005/8/layout/hierarchy2"/>
    <dgm:cxn modelId="{4C4B5CB2-FB39-C242-B5C8-2E2C81875237}" type="presParOf" srcId="{A650B619-74D2-CD4B-9B01-2DE1AFDF392F}" destId="{7837F62F-A53C-B24E-8C2C-0D4AC337E0D5}" srcOrd="0" destOrd="0" presId="urn:microsoft.com/office/officeart/2005/8/layout/hierarchy2"/>
    <dgm:cxn modelId="{7CEB8B41-C80B-E248-80EF-E4CBD8ED9699}" type="presParOf" srcId="{A4CD3178-8DB6-B34B-B6F2-5A0E85A48C87}" destId="{4010007B-D91B-6140-A134-20177420994C}" srcOrd="1" destOrd="0" presId="urn:microsoft.com/office/officeart/2005/8/layout/hierarchy2"/>
    <dgm:cxn modelId="{A2765E29-6CE6-0D46-A938-2A924D85526B}" type="presParOf" srcId="{4010007B-D91B-6140-A134-20177420994C}" destId="{DD8DA06E-D35C-AA4A-8B36-C26B505490B9}" srcOrd="0" destOrd="0" presId="urn:microsoft.com/office/officeart/2005/8/layout/hierarchy2"/>
    <dgm:cxn modelId="{3870CEDD-C7BB-0B44-8163-991608E691BD}" type="presParOf" srcId="{4010007B-D91B-6140-A134-20177420994C}" destId="{B7B8C988-A72E-8F4E-B0C0-159F4EF67E06}" srcOrd="1" destOrd="0" presId="urn:microsoft.com/office/officeart/2005/8/layout/hierarchy2"/>
    <dgm:cxn modelId="{4437F0A2-0F84-144D-ADC1-59996505A16A}" type="presParOf" srcId="{B7B8C988-A72E-8F4E-B0C0-159F4EF67E06}" destId="{FA4B29EB-447B-7040-9E4A-78149C07A83B}" srcOrd="0" destOrd="0" presId="urn:microsoft.com/office/officeart/2005/8/layout/hierarchy2"/>
    <dgm:cxn modelId="{B948AF6A-AD10-3442-B4A4-C95DAA3B1920}" type="presParOf" srcId="{FA4B29EB-447B-7040-9E4A-78149C07A83B}" destId="{30237A7D-6BA6-8D4F-AFB3-B60262380059}" srcOrd="0" destOrd="0" presId="urn:microsoft.com/office/officeart/2005/8/layout/hierarchy2"/>
    <dgm:cxn modelId="{0550EA88-4CE9-3546-A12C-86ECA103935A}" type="presParOf" srcId="{B7B8C988-A72E-8F4E-B0C0-159F4EF67E06}" destId="{415973D9-078D-964E-99F2-77B06878E222}" srcOrd="1" destOrd="0" presId="urn:microsoft.com/office/officeart/2005/8/layout/hierarchy2"/>
    <dgm:cxn modelId="{5EB625EE-8D82-D147-A0FC-5E09E07FCA7C}" type="presParOf" srcId="{415973D9-078D-964E-99F2-77B06878E222}" destId="{BB366854-4354-8E45-AFAC-1FA69192852D}" srcOrd="0" destOrd="0" presId="urn:microsoft.com/office/officeart/2005/8/layout/hierarchy2"/>
    <dgm:cxn modelId="{7D7E0C5C-9841-294B-B535-71C056CF140E}" type="presParOf" srcId="{415973D9-078D-964E-99F2-77B06878E222}" destId="{AC008929-2B2A-3F41-AEE7-EE47C7773EEA}" srcOrd="1" destOrd="0" presId="urn:microsoft.com/office/officeart/2005/8/layout/hierarchy2"/>
    <dgm:cxn modelId="{E1B999FD-ECBF-834E-800F-DDF984EC4E8A}" type="presParOf" srcId="{C87241CE-1779-7044-B44D-4172EFC33C83}" destId="{76DBC0D8-459D-8649-A6EF-AD7761F8C7B6}" srcOrd="8" destOrd="0" presId="urn:microsoft.com/office/officeart/2005/8/layout/hierarchy2"/>
    <dgm:cxn modelId="{D0530107-9307-B546-B4EC-CCBFB392FF71}" type="presParOf" srcId="{76DBC0D8-459D-8649-A6EF-AD7761F8C7B6}" destId="{78D520CF-29A3-FC48-AA46-DE8B48EFB3F2}" srcOrd="0" destOrd="0" presId="urn:microsoft.com/office/officeart/2005/8/layout/hierarchy2"/>
    <dgm:cxn modelId="{74FC2F1F-D8BC-4E4A-ADC6-F6BC88FAAEA6}" type="presParOf" srcId="{C87241CE-1779-7044-B44D-4172EFC33C83}" destId="{7917896F-4BB9-5A41-991E-6578B0B6DD61}" srcOrd="9" destOrd="0" presId="urn:microsoft.com/office/officeart/2005/8/layout/hierarchy2"/>
    <dgm:cxn modelId="{57A13B9C-E92E-C546-9D28-9D7FA35BC4FC}" type="presParOf" srcId="{7917896F-4BB9-5A41-991E-6578B0B6DD61}" destId="{7FBB7ACA-91B1-3040-9E0C-ABD2E2220FD0}" srcOrd="0" destOrd="0" presId="urn:microsoft.com/office/officeart/2005/8/layout/hierarchy2"/>
    <dgm:cxn modelId="{785FEFC6-F687-D949-9895-CD9ED580506B}" type="presParOf" srcId="{7917896F-4BB9-5A41-991E-6578B0B6DD61}" destId="{8B11CD3B-CA2C-6F43-9A1A-4FBEC4419EF7}" srcOrd="1" destOrd="0" presId="urn:microsoft.com/office/officeart/2005/8/layout/hierarchy2"/>
    <dgm:cxn modelId="{08F05A5E-8A73-6E42-B3DC-E0EC7D8916C7}" type="presParOf" srcId="{8B11CD3B-CA2C-6F43-9A1A-4FBEC4419EF7}" destId="{F0F7E0FD-C3B6-5E45-BBA4-7F06D1E6F892}" srcOrd="0" destOrd="0" presId="urn:microsoft.com/office/officeart/2005/8/layout/hierarchy2"/>
    <dgm:cxn modelId="{88FAB7A6-1903-5E4E-B00C-E425AF541571}" type="presParOf" srcId="{F0F7E0FD-C3B6-5E45-BBA4-7F06D1E6F892}" destId="{7C68D683-981A-7D42-958F-779941760F86}" srcOrd="0" destOrd="0" presId="urn:microsoft.com/office/officeart/2005/8/layout/hierarchy2"/>
    <dgm:cxn modelId="{39C7ADB1-7239-0847-999B-CF57978432F6}" type="presParOf" srcId="{8B11CD3B-CA2C-6F43-9A1A-4FBEC4419EF7}" destId="{0F7D2E14-F693-8248-9F65-1B9969D38B38}" srcOrd="1" destOrd="0" presId="urn:microsoft.com/office/officeart/2005/8/layout/hierarchy2"/>
    <dgm:cxn modelId="{193D6627-1A17-3A4C-8B2B-5834E5A19D85}" type="presParOf" srcId="{0F7D2E14-F693-8248-9F65-1B9969D38B38}" destId="{2E081DF2-4F7C-6541-BDEF-366BDBDDF3A4}" srcOrd="0" destOrd="0" presId="urn:microsoft.com/office/officeart/2005/8/layout/hierarchy2"/>
    <dgm:cxn modelId="{03EDB310-272D-1742-997B-96CF866563D0}" type="presParOf" srcId="{0F7D2E14-F693-8248-9F65-1B9969D38B38}" destId="{4BDF2402-4DB4-F44D-84DC-9774AE6F6F4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4EC011-6FF4-6441-A705-254A640B1C53}">
      <dsp:nvSpPr>
        <dsp:cNvPr id="0" name=""/>
        <dsp:cNvSpPr/>
      </dsp:nvSpPr>
      <dsp:spPr>
        <a:xfrm>
          <a:off x="14297" y="3281385"/>
          <a:ext cx="590456" cy="2952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Oficina</a:t>
          </a:r>
        </a:p>
      </dsp:txBody>
      <dsp:txXfrm>
        <a:off x="22944" y="3290032"/>
        <a:ext cx="573162" cy="277934"/>
      </dsp:txXfrm>
    </dsp:sp>
    <dsp:sp modelId="{3AE69B41-CA21-2645-AD9B-D1F891A242BF}">
      <dsp:nvSpPr>
        <dsp:cNvPr id="0" name=""/>
        <dsp:cNvSpPr/>
      </dsp:nvSpPr>
      <dsp:spPr>
        <a:xfrm rot="17051759">
          <a:off x="241311" y="2958295"/>
          <a:ext cx="963069" cy="7748"/>
        </a:xfrm>
        <a:custGeom>
          <a:avLst/>
          <a:gdLst/>
          <a:ahLst/>
          <a:cxnLst/>
          <a:rect l="0" t="0" r="0" b="0"/>
          <a:pathLst>
            <a:path>
              <a:moveTo>
                <a:pt x="0" y="3874"/>
              </a:moveTo>
              <a:lnTo>
                <a:pt x="963069" y="38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400" kern="1200"/>
        </a:p>
      </dsp:txBody>
      <dsp:txXfrm>
        <a:off x="698769" y="2938093"/>
        <a:ext cx="48153" cy="48153"/>
      </dsp:txXfrm>
    </dsp:sp>
    <dsp:sp modelId="{E2185E47-DC2E-1C4C-BE29-F57BC5FAA7B4}">
      <dsp:nvSpPr>
        <dsp:cNvPr id="0" name=""/>
        <dsp:cNvSpPr/>
      </dsp:nvSpPr>
      <dsp:spPr>
        <a:xfrm>
          <a:off x="840937" y="2347726"/>
          <a:ext cx="590456" cy="2952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Cuáles son los horarios de oficina?</a:t>
          </a:r>
        </a:p>
      </dsp:txBody>
      <dsp:txXfrm>
        <a:off x="849584" y="2356373"/>
        <a:ext cx="573162" cy="277934"/>
      </dsp:txXfrm>
    </dsp:sp>
    <dsp:sp modelId="{A9CC6B1B-0D1F-584B-A22A-1433F05B802F}">
      <dsp:nvSpPr>
        <dsp:cNvPr id="0" name=""/>
        <dsp:cNvSpPr/>
      </dsp:nvSpPr>
      <dsp:spPr>
        <a:xfrm>
          <a:off x="1431393" y="2491466"/>
          <a:ext cx="236182" cy="7748"/>
        </a:xfrm>
        <a:custGeom>
          <a:avLst/>
          <a:gdLst/>
          <a:ahLst/>
          <a:cxnLst/>
          <a:rect l="0" t="0" r="0" b="0"/>
          <a:pathLst>
            <a:path>
              <a:moveTo>
                <a:pt x="0" y="3874"/>
              </a:moveTo>
              <a:lnTo>
                <a:pt x="236182" y="38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400" kern="1200"/>
        </a:p>
      </dsp:txBody>
      <dsp:txXfrm>
        <a:off x="1543580" y="2489436"/>
        <a:ext cx="11809" cy="11809"/>
      </dsp:txXfrm>
    </dsp:sp>
    <dsp:sp modelId="{5ABA7457-B6F8-6A4C-B2F4-6FA2CBB69A2C}">
      <dsp:nvSpPr>
        <dsp:cNvPr id="0" name=""/>
        <dsp:cNvSpPr/>
      </dsp:nvSpPr>
      <dsp:spPr>
        <a:xfrm>
          <a:off x="1667576" y="2347726"/>
          <a:ext cx="590456" cy="2952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De lunes a viernes de 9 a 6 y </a:t>
          </a:r>
          <a:r>
            <a:rPr lang="es-ES" sz="500" kern="1200" dirty="0" err="1"/>
            <a:t>sabados</a:t>
          </a:r>
          <a:r>
            <a:rPr lang="es-ES" sz="500" kern="1200" dirty="0"/>
            <a:t> de 10 a 1</a:t>
          </a:r>
        </a:p>
      </dsp:txBody>
      <dsp:txXfrm>
        <a:off x="1676223" y="2356373"/>
        <a:ext cx="573162" cy="277934"/>
      </dsp:txXfrm>
    </dsp:sp>
    <dsp:sp modelId="{C952E0E6-EF63-634B-8CD8-DF88F22F7391}">
      <dsp:nvSpPr>
        <dsp:cNvPr id="0" name=""/>
        <dsp:cNvSpPr/>
      </dsp:nvSpPr>
      <dsp:spPr>
        <a:xfrm rot="17945813">
          <a:off x="480003" y="3212930"/>
          <a:ext cx="485684" cy="7748"/>
        </a:xfrm>
        <a:custGeom>
          <a:avLst/>
          <a:gdLst/>
          <a:ahLst/>
          <a:cxnLst/>
          <a:rect l="0" t="0" r="0" b="0"/>
          <a:pathLst>
            <a:path>
              <a:moveTo>
                <a:pt x="0" y="3874"/>
              </a:moveTo>
              <a:lnTo>
                <a:pt x="485684" y="38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400" kern="1200"/>
        </a:p>
      </dsp:txBody>
      <dsp:txXfrm>
        <a:off x="710703" y="3204662"/>
        <a:ext cx="24284" cy="24284"/>
      </dsp:txXfrm>
    </dsp:sp>
    <dsp:sp modelId="{08294C92-D38A-6144-8217-FA2BCE309CB0}">
      <dsp:nvSpPr>
        <dsp:cNvPr id="0" name=""/>
        <dsp:cNvSpPr/>
      </dsp:nvSpPr>
      <dsp:spPr>
        <a:xfrm>
          <a:off x="840937" y="2856995"/>
          <a:ext cx="590456" cy="2952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Tienen taller de refacciones?</a:t>
          </a:r>
        </a:p>
      </dsp:txBody>
      <dsp:txXfrm>
        <a:off x="849584" y="2865642"/>
        <a:ext cx="573162" cy="277934"/>
      </dsp:txXfrm>
    </dsp:sp>
    <dsp:sp modelId="{AC9C6CAA-320F-2B47-AF93-E4B7806977F5}">
      <dsp:nvSpPr>
        <dsp:cNvPr id="0" name=""/>
        <dsp:cNvSpPr/>
      </dsp:nvSpPr>
      <dsp:spPr>
        <a:xfrm>
          <a:off x="1431393" y="3000734"/>
          <a:ext cx="236182" cy="7748"/>
        </a:xfrm>
        <a:custGeom>
          <a:avLst/>
          <a:gdLst/>
          <a:ahLst/>
          <a:cxnLst/>
          <a:rect l="0" t="0" r="0" b="0"/>
          <a:pathLst>
            <a:path>
              <a:moveTo>
                <a:pt x="0" y="3874"/>
              </a:moveTo>
              <a:lnTo>
                <a:pt x="236182" y="38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400" kern="1200"/>
        </a:p>
      </dsp:txBody>
      <dsp:txXfrm>
        <a:off x="1543580" y="2998704"/>
        <a:ext cx="11809" cy="11809"/>
      </dsp:txXfrm>
    </dsp:sp>
    <dsp:sp modelId="{F30C69A7-44A8-D94D-B7D5-3016B1E52F8E}">
      <dsp:nvSpPr>
        <dsp:cNvPr id="0" name=""/>
        <dsp:cNvSpPr/>
      </dsp:nvSpPr>
      <dsp:spPr>
        <a:xfrm>
          <a:off x="1667576" y="2856995"/>
          <a:ext cx="590456" cy="2952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Si contamos con taller, quiere que le proporcione el </a:t>
          </a:r>
          <a:r>
            <a:rPr lang="es-ES" sz="500" kern="1200" dirty="0" err="1"/>
            <a:t>telefono</a:t>
          </a:r>
          <a:r>
            <a:rPr lang="es-ES" sz="500" kern="1200" dirty="0"/>
            <a:t>?</a:t>
          </a:r>
        </a:p>
      </dsp:txBody>
      <dsp:txXfrm>
        <a:off x="1676223" y="2865642"/>
        <a:ext cx="573162" cy="277934"/>
      </dsp:txXfrm>
    </dsp:sp>
    <dsp:sp modelId="{0B83FD40-0388-7E40-A367-37DB2ACBB1A0}">
      <dsp:nvSpPr>
        <dsp:cNvPr id="0" name=""/>
        <dsp:cNvSpPr/>
      </dsp:nvSpPr>
      <dsp:spPr>
        <a:xfrm rot="19457599">
          <a:off x="2230694" y="2915856"/>
          <a:ext cx="290859" cy="7748"/>
        </a:xfrm>
        <a:custGeom>
          <a:avLst/>
          <a:gdLst/>
          <a:ahLst/>
          <a:cxnLst/>
          <a:rect l="0" t="0" r="0" b="0"/>
          <a:pathLst>
            <a:path>
              <a:moveTo>
                <a:pt x="0" y="3874"/>
              </a:moveTo>
              <a:lnTo>
                <a:pt x="290859" y="38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400" kern="1200"/>
        </a:p>
      </dsp:txBody>
      <dsp:txXfrm>
        <a:off x="2368852" y="2912459"/>
        <a:ext cx="14542" cy="14542"/>
      </dsp:txXfrm>
    </dsp:sp>
    <dsp:sp modelId="{B245CE62-76AD-FD49-81C9-37A9E96468FD}">
      <dsp:nvSpPr>
        <dsp:cNvPr id="0" name=""/>
        <dsp:cNvSpPr/>
      </dsp:nvSpPr>
      <dsp:spPr>
        <a:xfrm>
          <a:off x="2494215" y="2687239"/>
          <a:ext cx="590456" cy="2952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SI</a:t>
          </a:r>
        </a:p>
      </dsp:txBody>
      <dsp:txXfrm>
        <a:off x="2502862" y="2695886"/>
        <a:ext cx="573162" cy="277934"/>
      </dsp:txXfrm>
    </dsp:sp>
    <dsp:sp modelId="{2F187B09-12EF-0D4A-84E2-804390E0AE9D}">
      <dsp:nvSpPr>
        <dsp:cNvPr id="0" name=""/>
        <dsp:cNvSpPr/>
      </dsp:nvSpPr>
      <dsp:spPr>
        <a:xfrm>
          <a:off x="3084671" y="2830978"/>
          <a:ext cx="236182" cy="7748"/>
        </a:xfrm>
        <a:custGeom>
          <a:avLst/>
          <a:gdLst/>
          <a:ahLst/>
          <a:cxnLst/>
          <a:rect l="0" t="0" r="0" b="0"/>
          <a:pathLst>
            <a:path>
              <a:moveTo>
                <a:pt x="0" y="3874"/>
              </a:moveTo>
              <a:lnTo>
                <a:pt x="236182" y="38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400" kern="1200"/>
        </a:p>
      </dsp:txBody>
      <dsp:txXfrm>
        <a:off x="3196858" y="2828948"/>
        <a:ext cx="11809" cy="11809"/>
      </dsp:txXfrm>
    </dsp:sp>
    <dsp:sp modelId="{B80B063D-51C4-0947-86EA-4A8DC918B08D}">
      <dsp:nvSpPr>
        <dsp:cNvPr id="0" name=""/>
        <dsp:cNvSpPr/>
      </dsp:nvSpPr>
      <dsp:spPr>
        <a:xfrm>
          <a:off x="3320854" y="2687239"/>
          <a:ext cx="590456" cy="2952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el numero es 46262626262</a:t>
          </a:r>
        </a:p>
      </dsp:txBody>
      <dsp:txXfrm>
        <a:off x="3329501" y="2695886"/>
        <a:ext cx="573162" cy="277934"/>
      </dsp:txXfrm>
    </dsp:sp>
    <dsp:sp modelId="{A7F4C82E-3656-FB43-ADC8-CC88373396F3}">
      <dsp:nvSpPr>
        <dsp:cNvPr id="0" name=""/>
        <dsp:cNvSpPr/>
      </dsp:nvSpPr>
      <dsp:spPr>
        <a:xfrm rot="2142401">
          <a:off x="2230694" y="3085613"/>
          <a:ext cx="290859" cy="7748"/>
        </a:xfrm>
        <a:custGeom>
          <a:avLst/>
          <a:gdLst/>
          <a:ahLst/>
          <a:cxnLst/>
          <a:rect l="0" t="0" r="0" b="0"/>
          <a:pathLst>
            <a:path>
              <a:moveTo>
                <a:pt x="0" y="3874"/>
              </a:moveTo>
              <a:lnTo>
                <a:pt x="290859" y="38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400" kern="1200"/>
        </a:p>
      </dsp:txBody>
      <dsp:txXfrm>
        <a:off x="2368852" y="3082216"/>
        <a:ext cx="14542" cy="14542"/>
      </dsp:txXfrm>
    </dsp:sp>
    <dsp:sp modelId="{10BDE9CC-2E3C-FE48-91D8-0511F9D52B44}">
      <dsp:nvSpPr>
        <dsp:cNvPr id="0" name=""/>
        <dsp:cNvSpPr/>
      </dsp:nvSpPr>
      <dsp:spPr>
        <a:xfrm>
          <a:off x="2494215" y="3026751"/>
          <a:ext cx="590456" cy="2952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NO</a:t>
          </a:r>
        </a:p>
      </dsp:txBody>
      <dsp:txXfrm>
        <a:off x="2502862" y="3035398"/>
        <a:ext cx="573162" cy="277934"/>
      </dsp:txXfrm>
    </dsp:sp>
    <dsp:sp modelId="{75ECDDCB-3480-F44E-8523-2AA72A95F0D7}">
      <dsp:nvSpPr>
        <dsp:cNvPr id="0" name=""/>
        <dsp:cNvSpPr/>
      </dsp:nvSpPr>
      <dsp:spPr>
        <a:xfrm>
          <a:off x="3084671" y="3170491"/>
          <a:ext cx="236182" cy="7748"/>
        </a:xfrm>
        <a:custGeom>
          <a:avLst/>
          <a:gdLst/>
          <a:ahLst/>
          <a:cxnLst/>
          <a:rect l="0" t="0" r="0" b="0"/>
          <a:pathLst>
            <a:path>
              <a:moveTo>
                <a:pt x="0" y="3874"/>
              </a:moveTo>
              <a:lnTo>
                <a:pt x="236182" y="38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400" kern="1200"/>
        </a:p>
      </dsp:txBody>
      <dsp:txXfrm>
        <a:off x="3196858" y="3168461"/>
        <a:ext cx="11809" cy="11809"/>
      </dsp:txXfrm>
    </dsp:sp>
    <dsp:sp modelId="{A5FCFA02-4D61-3A4C-83DC-D1962EF5A607}">
      <dsp:nvSpPr>
        <dsp:cNvPr id="0" name=""/>
        <dsp:cNvSpPr/>
      </dsp:nvSpPr>
      <dsp:spPr>
        <a:xfrm>
          <a:off x="3320854" y="3026751"/>
          <a:ext cx="590456" cy="2952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Quedamos a sus órdenes</a:t>
          </a:r>
        </a:p>
      </dsp:txBody>
      <dsp:txXfrm>
        <a:off x="3329501" y="3035398"/>
        <a:ext cx="573162" cy="277934"/>
      </dsp:txXfrm>
    </dsp:sp>
    <dsp:sp modelId="{E78A825B-A461-4C46-8524-2B81086D805D}">
      <dsp:nvSpPr>
        <dsp:cNvPr id="0" name=""/>
        <dsp:cNvSpPr/>
      </dsp:nvSpPr>
      <dsp:spPr>
        <a:xfrm rot="20413970">
          <a:off x="597360" y="3382686"/>
          <a:ext cx="250971" cy="7748"/>
        </a:xfrm>
        <a:custGeom>
          <a:avLst/>
          <a:gdLst/>
          <a:ahLst/>
          <a:cxnLst/>
          <a:rect l="0" t="0" r="0" b="0"/>
          <a:pathLst>
            <a:path>
              <a:moveTo>
                <a:pt x="0" y="3874"/>
              </a:moveTo>
              <a:lnTo>
                <a:pt x="250971" y="38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400" kern="1200"/>
        </a:p>
      </dsp:txBody>
      <dsp:txXfrm>
        <a:off x="716571" y="3380286"/>
        <a:ext cx="12548" cy="12548"/>
      </dsp:txXfrm>
    </dsp:sp>
    <dsp:sp modelId="{70055249-94C7-7B42-B71C-81AF0F706898}">
      <dsp:nvSpPr>
        <dsp:cNvPr id="0" name=""/>
        <dsp:cNvSpPr/>
      </dsp:nvSpPr>
      <dsp:spPr>
        <a:xfrm>
          <a:off x="840937" y="3196507"/>
          <a:ext cx="590456" cy="2952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Cuál es el teléfono de la oficina?</a:t>
          </a:r>
        </a:p>
      </dsp:txBody>
      <dsp:txXfrm>
        <a:off x="849584" y="3205154"/>
        <a:ext cx="573162" cy="277934"/>
      </dsp:txXfrm>
    </dsp:sp>
    <dsp:sp modelId="{0DA7E5AD-5B3D-CB44-984E-1A2DD80B18B5}">
      <dsp:nvSpPr>
        <dsp:cNvPr id="0" name=""/>
        <dsp:cNvSpPr/>
      </dsp:nvSpPr>
      <dsp:spPr>
        <a:xfrm>
          <a:off x="1431393" y="3340247"/>
          <a:ext cx="236182" cy="7748"/>
        </a:xfrm>
        <a:custGeom>
          <a:avLst/>
          <a:gdLst/>
          <a:ahLst/>
          <a:cxnLst/>
          <a:rect l="0" t="0" r="0" b="0"/>
          <a:pathLst>
            <a:path>
              <a:moveTo>
                <a:pt x="0" y="3874"/>
              </a:moveTo>
              <a:lnTo>
                <a:pt x="236182" y="38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400" kern="1200"/>
        </a:p>
      </dsp:txBody>
      <dsp:txXfrm>
        <a:off x="1543580" y="3338217"/>
        <a:ext cx="11809" cy="11809"/>
      </dsp:txXfrm>
    </dsp:sp>
    <dsp:sp modelId="{7A464704-A464-274A-B4B6-2971F83547A6}">
      <dsp:nvSpPr>
        <dsp:cNvPr id="0" name=""/>
        <dsp:cNvSpPr/>
      </dsp:nvSpPr>
      <dsp:spPr>
        <a:xfrm>
          <a:off x="1667576" y="3196507"/>
          <a:ext cx="590456" cy="2952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El número es 4626161616</a:t>
          </a:r>
        </a:p>
      </dsp:txBody>
      <dsp:txXfrm>
        <a:off x="1676223" y="3205154"/>
        <a:ext cx="573162" cy="277934"/>
      </dsp:txXfrm>
    </dsp:sp>
    <dsp:sp modelId="{0397F9F6-1FB0-8140-8442-6F6877E9E647}">
      <dsp:nvSpPr>
        <dsp:cNvPr id="0" name=""/>
        <dsp:cNvSpPr/>
      </dsp:nvSpPr>
      <dsp:spPr>
        <a:xfrm rot="3654187">
          <a:off x="480003" y="3637320"/>
          <a:ext cx="485684" cy="7748"/>
        </a:xfrm>
        <a:custGeom>
          <a:avLst/>
          <a:gdLst/>
          <a:ahLst/>
          <a:cxnLst/>
          <a:rect l="0" t="0" r="0" b="0"/>
          <a:pathLst>
            <a:path>
              <a:moveTo>
                <a:pt x="0" y="3874"/>
              </a:moveTo>
              <a:lnTo>
                <a:pt x="485684" y="38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400" kern="1200"/>
        </a:p>
      </dsp:txBody>
      <dsp:txXfrm>
        <a:off x="710703" y="3629053"/>
        <a:ext cx="24284" cy="24284"/>
      </dsp:txXfrm>
    </dsp:sp>
    <dsp:sp modelId="{544C9ADE-030E-5E40-9940-3781D30845B6}">
      <dsp:nvSpPr>
        <dsp:cNvPr id="0" name=""/>
        <dsp:cNvSpPr/>
      </dsp:nvSpPr>
      <dsp:spPr>
        <a:xfrm>
          <a:off x="840937" y="3705776"/>
          <a:ext cx="590456" cy="2952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Donde puedo agendar un servicio de mi carro?</a:t>
          </a:r>
        </a:p>
      </dsp:txBody>
      <dsp:txXfrm>
        <a:off x="849584" y="3714423"/>
        <a:ext cx="573162" cy="277934"/>
      </dsp:txXfrm>
    </dsp:sp>
    <dsp:sp modelId="{F9FE4A14-300E-6247-9AB2-370B042C7C6D}">
      <dsp:nvSpPr>
        <dsp:cNvPr id="0" name=""/>
        <dsp:cNvSpPr/>
      </dsp:nvSpPr>
      <dsp:spPr>
        <a:xfrm rot="19457599">
          <a:off x="1404054" y="3764638"/>
          <a:ext cx="290859" cy="7748"/>
        </a:xfrm>
        <a:custGeom>
          <a:avLst/>
          <a:gdLst/>
          <a:ahLst/>
          <a:cxnLst/>
          <a:rect l="0" t="0" r="0" b="0"/>
          <a:pathLst>
            <a:path>
              <a:moveTo>
                <a:pt x="0" y="3874"/>
              </a:moveTo>
              <a:lnTo>
                <a:pt x="290859" y="38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400" kern="1200"/>
        </a:p>
      </dsp:txBody>
      <dsp:txXfrm>
        <a:off x="1542213" y="3761240"/>
        <a:ext cx="14542" cy="14542"/>
      </dsp:txXfrm>
    </dsp:sp>
    <dsp:sp modelId="{AB9B896E-17D7-8243-AA3E-4F5D76F60AB2}">
      <dsp:nvSpPr>
        <dsp:cNvPr id="0" name=""/>
        <dsp:cNvSpPr/>
      </dsp:nvSpPr>
      <dsp:spPr>
        <a:xfrm>
          <a:off x="1667576" y="3536020"/>
          <a:ext cx="590456" cy="2952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Puede hacerlo por este medio, necesita que le tomemos sus datos?</a:t>
          </a:r>
        </a:p>
      </dsp:txBody>
      <dsp:txXfrm>
        <a:off x="1676223" y="3544667"/>
        <a:ext cx="573162" cy="277934"/>
      </dsp:txXfrm>
    </dsp:sp>
    <dsp:sp modelId="{FFB736D4-6FF0-6B42-BDC6-76F4B8858C11}">
      <dsp:nvSpPr>
        <dsp:cNvPr id="0" name=""/>
        <dsp:cNvSpPr/>
      </dsp:nvSpPr>
      <dsp:spPr>
        <a:xfrm>
          <a:off x="2258032" y="3679759"/>
          <a:ext cx="236182" cy="7748"/>
        </a:xfrm>
        <a:custGeom>
          <a:avLst/>
          <a:gdLst/>
          <a:ahLst/>
          <a:cxnLst/>
          <a:rect l="0" t="0" r="0" b="0"/>
          <a:pathLst>
            <a:path>
              <a:moveTo>
                <a:pt x="0" y="3874"/>
              </a:moveTo>
              <a:lnTo>
                <a:pt x="236182" y="38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400" kern="1200"/>
        </a:p>
      </dsp:txBody>
      <dsp:txXfrm>
        <a:off x="2370219" y="3677729"/>
        <a:ext cx="11809" cy="11809"/>
      </dsp:txXfrm>
    </dsp:sp>
    <dsp:sp modelId="{D01F3228-0ED5-A046-912E-E004D9720C11}">
      <dsp:nvSpPr>
        <dsp:cNvPr id="0" name=""/>
        <dsp:cNvSpPr/>
      </dsp:nvSpPr>
      <dsp:spPr>
        <a:xfrm>
          <a:off x="2494215" y="3536020"/>
          <a:ext cx="590456" cy="2952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SI</a:t>
          </a:r>
        </a:p>
      </dsp:txBody>
      <dsp:txXfrm>
        <a:off x="2502862" y="3544667"/>
        <a:ext cx="573162" cy="277934"/>
      </dsp:txXfrm>
    </dsp:sp>
    <dsp:sp modelId="{E33B2205-572C-E549-AB97-8D804FBD50A3}">
      <dsp:nvSpPr>
        <dsp:cNvPr id="0" name=""/>
        <dsp:cNvSpPr/>
      </dsp:nvSpPr>
      <dsp:spPr>
        <a:xfrm>
          <a:off x="3084671" y="3679759"/>
          <a:ext cx="236182" cy="7748"/>
        </a:xfrm>
        <a:custGeom>
          <a:avLst/>
          <a:gdLst/>
          <a:ahLst/>
          <a:cxnLst/>
          <a:rect l="0" t="0" r="0" b="0"/>
          <a:pathLst>
            <a:path>
              <a:moveTo>
                <a:pt x="0" y="3874"/>
              </a:moveTo>
              <a:lnTo>
                <a:pt x="236182" y="38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400" kern="1200"/>
        </a:p>
      </dsp:txBody>
      <dsp:txXfrm>
        <a:off x="3196858" y="3677729"/>
        <a:ext cx="11809" cy="11809"/>
      </dsp:txXfrm>
    </dsp:sp>
    <dsp:sp modelId="{3E59E666-117B-1741-9E4F-007C7EC9692F}">
      <dsp:nvSpPr>
        <dsp:cNvPr id="0" name=""/>
        <dsp:cNvSpPr/>
      </dsp:nvSpPr>
      <dsp:spPr>
        <a:xfrm>
          <a:off x="3320854" y="3536020"/>
          <a:ext cx="590456" cy="2952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 err="1"/>
            <a:t>Proporciòneme</a:t>
          </a:r>
          <a:r>
            <a:rPr lang="es-ES" sz="500" kern="1200" dirty="0"/>
            <a:t> su nombre</a:t>
          </a:r>
        </a:p>
      </dsp:txBody>
      <dsp:txXfrm>
        <a:off x="3329501" y="3544667"/>
        <a:ext cx="573162" cy="277934"/>
      </dsp:txXfrm>
    </dsp:sp>
    <dsp:sp modelId="{FC28A984-601E-6146-8361-8D9AB207DEFF}">
      <dsp:nvSpPr>
        <dsp:cNvPr id="0" name=""/>
        <dsp:cNvSpPr/>
      </dsp:nvSpPr>
      <dsp:spPr>
        <a:xfrm>
          <a:off x="3911310" y="3679759"/>
          <a:ext cx="236182" cy="7748"/>
        </a:xfrm>
        <a:custGeom>
          <a:avLst/>
          <a:gdLst/>
          <a:ahLst/>
          <a:cxnLst/>
          <a:rect l="0" t="0" r="0" b="0"/>
          <a:pathLst>
            <a:path>
              <a:moveTo>
                <a:pt x="0" y="3874"/>
              </a:moveTo>
              <a:lnTo>
                <a:pt x="236182" y="38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400" kern="1200"/>
        </a:p>
      </dsp:txBody>
      <dsp:txXfrm>
        <a:off x="4023497" y="3677729"/>
        <a:ext cx="11809" cy="11809"/>
      </dsp:txXfrm>
    </dsp:sp>
    <dsp:sp modelId="{D201BA07-46C7-BE47-985A-EB66F8F6936A}">
      <dsp:nvSpPr>
        <dsp:cNvPr id="0" name=""/>
        <dsp:cNvSpPr/>
      </dsp:nvSpPr>
      <dsp:spPr>
        <a:xfrm>
          <a:off x="4147493" y="3536020"/>
          <a:ext cx="590456" cy="2952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Nombre</a:t>
          </a:r>
        </a:p>
      </dsp:txBody>
      <dsp:txXfrm>
        <a:off x="4156140" y="3544667"/>
        <a:ext cx="573162" cy="277934"/>
      </dsp:txXfrm>
    </dsp:sp>
    <dsp:sp modelId="{AD5AFD8F-A7EB-844E-A6CA-06787EC3CC11}">
      <dsp:nvSpPr>
        <dsp:cNvPr id="0" name=""/>
        <dsp:cNvSpPr/>
      </dsp:nvSpPr>
      <dsp:spPr>
        <a:xfrm>
          <a:off x="4737950" y="3679759"/>
          <a:ext cx="236182" cy="7748"/>
        </a:xfrm>
        <a:custGeom>
          <a:avLst/>
          <a:gdLst/>
          <a:ahLst/>
          <a:cxnLst/>
          <a:rect l="0" t="0" r="0" b="0"/>
          <a:pathLst>
            <a:path>
              <a:moveTo>
                <a:pt x="0" y="3874"/>
              </a:moveTo>
              <a:lnTo>
                <a:pt x="236182" y="38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400" kern="1200"/>
        </a:p>
      </dsp:txBody>
      <dsp:txXfrm>
        <a:off x="4850136" y="3677729"/>
        <a:ext cx="11809" cy="11809"/>
      </dsp:txXfrm>
    </dsp:sp>
    <dsp:sp modelId="{5484C65C-4C94-3F41-BC10-0B69A0E64470}">
      <dsp:nvSpPr>
        <dsp:cNvPr id="0" name=""/>
        <dsp:cNvSpPr/>
      </dsp:nvSpPr>
      <dsp:spPr>
        <a:xfrm>
          <a:off x="4974132" y="3536020"/>
          <a:ext cx="590456" cy="2952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 err="1"/>
            <a:t>Proporciòneme</a:t>
          </a:r>
          <a:r>
            <a:rPr lang="es-ES" sz="500" kern="1200" dirty="0"/>
            <a:t> un </a:t>
          </a:r>
          <a:r>
            <a:rPr lang="es-ES" sz="500" kern="1200" dirty="0" err="1"/>
            <a:t>telèfono</a:t>
          </a:r>
          <a:endParaRPr lang="es-ES" sz="500" kern="1200" dirty="0"/>
        </a:p>
      </dsp:txBody>
      <dsp:txXfrm>
        <a:off x="4982779" y="3544667"/>
        <a:ext cx="573162" cy="277934"/>
      </dsp:txXfrm>
    </dsp:sp>
    <dsp:sp modelId="{60812AB9-6BB7-DF4D-8327-E1BF534EE7FC}">
      <dsp:nvSpPr>
        <dsp:cNvPr id="0" name=""/>
        <dsp:cNvSpPr/>
      </dsp:nvSpPr>
      <dsp:spPr>
        <a:xfrm>
          <a:off x="5564589" y="3679759"/>
          <a:ext cx="236182" cy="7748"/>
        </a:xfrm>
        <a:custGeom>
          <a:avLst/>
          <a:gdLst/>
          <a:ahLst/>
          <a:cxnLst/>
          <a:rect l="0" t="0" r="0" b="0"/>
          <a:pathLst>
            <a:path>
              <a:moveTo>
                <a:pt x="0" y="3874"/>
              </a:moveTo>
              <a:lnTo>
                <a:pt x="236182" y="38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400" kern="1200"/>
        </a:p>
      </dsp:txBody>
      <dsp:txXfrm>
        <a:off x="5676775" y="3677729"/>
        <a:ext cx="11809" cy="11809"/>
      </dsp:txXfrm>
    </dsp:sp>
    <dsp:sp modelId="{6D398980-2220-0C4E-956E-14B9CAB1CA43}">
      <dsp:nvSpPr>
        <dsp:cNvPr id="0" name=""/>
        <dsp:cNvSpPr/>
      </dsp:nvSpPr>
      <dsp:spPr>
        <a:xfrm>
          <a:off x="5800771" y="3536020"/>
          <a:ext cx="590456" cy="2952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 err="1"/>
            <a:t>Telèfono</a:t>
          </a:r>
          <a:endParaRPr lang="es-ES" sz="500" kern="1200" dirty="0"/>
        </a:p>
      </dsp:txBody>
      <dsp:txXfrm>
        <a:off x="5809418" y="3544667"/>
        <a:ext cx="573162" cy="277934"/>
      </dsp:txXfrm>
    </dsp:sp>
    <dsp:sp modelId="{869E9369-06C3-394F-AF11-742C464ACB57}">
      <dsp:nvSpPr>
        <dsp:cNvPr id="0" name=""/>
        <dsp:cNvSpPr/>
      </dsp:nvSpPr>
      <dsp:spPr>
        <a:xfrm>
          <a:off x="6391228" y="3679759"/>
          <a:ext cx="236182" cy="7748"/>
        </a:xfrm>
        <a:custGeom>
          <a:avLst/>
          <a:gdLst/>
          <a:ahLst/>
          <a:cxnLst/>
          <a:rect l="0" t="0" r="0" b="0"/>
          <a:pathLst>
            <a:path>
              <a:moveTo>
                <a:pt x="0" y="3874"/>
              </a:moveTo>
              <a:lnTo>
                <a:pt x="236182" y="38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400" kern="1200"/>
        </a:p>
      </dsp:txBody>
      <dsp:txXfrm>
        <a:off x="6503414" y="3677729"/>
        <a:ext cx="11809" cy="11809"/>
      </dsp:txXfrm>
    </dsp:sp>
    <dsp:sp modelId="{B6C42EA8-EBBF-5E4C-A857-39EF076EDBDF}">
      <dsp:nvSpPr>
        <dsp:cNvPr id="0" name=""/>
        <dsp:cNvSpPr/>
      </dsp:nvSpPr>
      <dsp:spPr>
        <a:xfrm>
          <a:off x="6627410" y="3536020"/>
          <a:ext cx="590456" cy="2952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 err="1"/>
            <a:t>Proporciòneme</a:t>
          </a:r>
          <a:r>
            <a:rPr lang="es-ES" sz="500" kern="1200" dirty="0"/>
            <a:t> un correo</a:t>
          </a:r>
        </a:p>
      </dsp:txBody>
      <dsp:txXfrm>
        <a:off x="6636057" y="3544667"/>
        <a:ext cx="573162" cy="277934"/>
      </dsp:txXfrm>
    </dsp:sp>
    <dsp:sp modelId="{84012B7B-8ED4-7141-BBC3-CEBDEEA072A4}">
      <dsp:nvSpPr>
        <dsp:cNvPr id="0" name=""/>
        <dsp:cNvSpPr/>
      </dsp:nvSpPr>
      <dsp:spPr>
        <a:xfrm>
          <a:off x="7217867" y="3679759"/>
          <a:ext cx="236182" cy="7748"/>
        </a:xfrm>
        <a:custGeom>
          <a:avLst/>
          <a:gdLst/>
          <a:ahLst/>
          <a:cxnLst/>
          <a:rect l="0" t="0" r="0" b="0"/>
          <a:pathLst>
            <a:path>
              <a:moveTo>
                <a:pt x="0" y="3874"/>
              </a:moveTo>
              <a:lnTo>
                <a:pt x="236182" y="38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400" kern="1200"/>
        </a:p>
      </dsp:txBody>
      <dsp:txXfrm>
        <a:off x="7330054" y="3677729"/>
        <a:ext cx="11809" cy="11809"/>
      </dsp:txXfrm>
    </dsp:sp>
    <dsp:sp modelId="{B0837CC3-19B7-194B-8D5F-E193C9B1C043}">
      <dsp:nvSpPr>
        <dsp:cNvPr id="0" name=""/>
        <dsp:cNvSpPr/>
      </dsp:nvSpPr>
      <dsp:spPr>
        <a:xfrm>
          <a:off x="7454049" y="3536020"/>
          <a:ext cx="590456" cy="2952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Correo</a:t>
          </a:r>
        </a:p>
      </dsp:txBody>
      <dsp:txXfrm>
        <a:off x="7462696" y="3544667"/>
        <a:ext cx="573162" cy="277934"/>
      </dsp:txXfrm>
    </dsp:sp>
    <dsp:sp modelId="{CAC8CDD8-9E07-D04B-87DA-8C4C20AD760E}">
      <dsp:nvSpPr>
        <dsp:cNvPr id="0" name=""/>
        <dsp:cNvSpPr/>
      </dsp:nvSpPr>
      <dsp:spPr>
        <a:xfrm>
          <a:off x="8044506" y="3679759"/>
          <a:ext cx="236182" cy="7748"/>
        </a:xfrm>
        <a:custGeom>
          <a:avLst/>
          <a:gdLst/>
          <a:ahLst/>
          <a:cxnLst/>
          <a:rect l="0" t="0" r="0" b="0"/>
          <a:pathLst>
            <a:path>
              <a:moveTo>
                <a:pt x="0" y="3874"/>
              </a:moveTo>
              <a:lnTo>
                <a:pt x="236182" y="38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400" kern="1200"/>
        </a:p>
      </dsp:txBody>
      <dsp:txXfrm>
        <a:off x="8156693" y="3677729"/>
        <a:ext cx="11809" cy="11809"/>
      </dsp:txXfrm>
    </dsp:sp>
    <dsp:sp modelId="{5624A198-C4C2-924E-B0C2-21B99866B271}">
      <dsp:nvSpPr>
        <dsp:cNvPr id="0" name=""/>
        <dsp:cNvSpPr/>
      </dsp:nvSpPr>
      <dsp:spPr>
        <a:xfrm>
          <a:off x="8280689" y="3536020"/>
          <a:ext cx="590456" cy="2952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Que </a:t>
          </a:r>
          <a:r>
            <a:rPr lang="es-ES" sz="500" kern="1200" dirty="0" err="1"/>
            <a:t>vehìculo</a:t>
          </a:r>
          <a:r>
            <a:rPr lang="es-ES" sz="500" kern="1200" dirty="0"/>
            <a:t> quiere llevar a taller</a:t>
          </a:r>
        </a:p>
      </dsp:txBody>
      <dsp:txXfrm>
        <a:off x="8289336" y="3544667"/>
        <a:ext cx="573162" cy="277934"/>
      </dsp:txXfrm>
    </dsp:sp>
    <dsp:sp modelId="{4087CB41-0040-D149-92C0-53C95AB83BD2}">
      <dsp:nvSpPr>
        <dsp:cNvPr id="0" name=""/>
        <dsp:cNvSpPr/>
      </dsp:nvSpPr>
      <dsp:spPr>
        <a:xfrm>
          <a:off x="8871145" y="3679759"/>
          <a:ext cx="236182" cy="7748"/>
        </a:xfrm>
        <a:custGeom>
          <a:avLst/>
          <a:gdLst/>
          <a:ahLst/>
          <a:cxnLst/>
          <a:rect l="0" t="0" r="0" b="0"/>
          <a:pathLst>
            <a:path>
              <a:moveTo>
                <a:pt x="0" y="3874"/>
              </a:moveTo>
              <a:lnTo>
                <a:pt x="236182" y="38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400" kern="1200"/>
        </a:p>
      </dsp:txBody>
      <dsp:txXfrm>
        <a:off x="8983332" y="3677729"/>
        <a:ext cx="11809" cy="11809"/>
      </dsp:txXfrm>
    </dsp:sp>
    <dsp:sp modelId="{BDBC2ABE-2919-464A-9C5B-7365CF653933}">
      <dsp:nvSpPr>
        <dsp:cNvPr id="0" name=""/>
        <dsp:cNvSpPr/>
      </dsp:nvSpPr>
      <dsp:spPr>
        <a:xfrm>
          <a:off x="9107328" y="3536020"/>
          <a:ext cx="590456" cy="2952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Auto</a:t>
          </a:r>
        </a:p>
      </dsp:txBody>
      <dsp:txXfrm>
        <a:off x="9115975" y="3544667"/>
        <a:ext cx="573162" cy="277934"/>
      </dsp:txXfrm>
    </dsp:sp>
    <dsp:sp modelId="{A21C8EEB-E042-9D45-A940-BC542AAD4DE6}">
      <dsp:nvSpPr>
        <dsp:cNvPr id="0" name=""/>
        <dsp:cNvSpPr/>
      </dsp:nvSpPr>
      <dsp:spPr>
        <a:xfrm>
          <a:off x="9697784" y="3679759"/>
          <a:ext cx="236182" cy="7748"/>
        </a:xfrm>
        <a:custGeom>
          <a:avLst/>
          <a:gdLst/>
          <a:ahLst/>
          <a:cxnLst/>
          <a:rect l="0" t="0" r="0" b="0"/>
          <a:pathLst>
            <a:path>
              <a:moveTo>
                <a:pt x="0" y="3874"/>
              </a:moveTo>
              <a:lnTo>
                <a:pt x="236182" y="38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400" kern="1200"/>
        </a:p>
      </dsp:txBody>
      <dsp:txXfrm>
        <a:off x="9809971" y="3677729"/>
        <a:ext cx="11809" cy="11809"/>
      </dsp:txXfrm>
    </dsp:sp>
    <dsp:sp modelId="{BE6AC6ED-C7FC-F645-8356-C189DE11B679}">
      <dsp:nvSpPr>
        <dsp:cNvPr id="0" name=""/>
        <dsp:cNvSpPr/>
      </dsp:nvSpPr>
      <dsp:spPr>
        <a:xfrm>
          <a:off x="9933967" y="3536020"/>
          <a:ext cx="590456" cy="2952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Que horario</a:t>
          </a:r>
        </a:p>
      </dsp:txBody>
      <dsp:txXfrm>
        <a:off x="9942614" y="3544667"/>
        <a:ext cx="573162" cy="277934"/>
      </dsp:txXfrm>
    </dsp:sp>
    <dsp:sp modelId="{B949827F-F0E6-1B4C-BC19-B87830EEECD3}">
      <dsp:nvSpPr>
        <dsp:cNvPr id="0" name=""/>
        <dsp:cNvSpPr/>
      </dsp:nvSpPr>
      <dsp:spPr>
        <a:xfrm>
          <a:off x="10524423" y="3679759"/>
          <a:ext cx="236182" cy="7748"/>
        </a:xfrm>
        <a:custGeom>
          <a:avLst/>
          <a:gdLst/>
          <a:ahLst/>
          <a:cxnLst/>
          <a:rect l="0" t="0" r="0" b="0"/>
          <a:pathLst>
            <a:path>
              <a:moveTo>
                <a:pt x="0" y="3874"/>
              </a:moveTo>
              <a:lnTo>
                <a:pt x="236182" y="38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400" kern="1200"/>
        </a:p>
      </dsp:txBody>
      <dsp:txXfrm>
        <a:off x="10636610" y="3677729"/>
        <a:ext cx="11809" cy="11809"/>
      </dsp:txXfrm>
    </dsp:sp>
    <dsp:sp modelId="{4F31AD76-6FCE-724C-8BEA-023C0A0F94AB}">
      <dsp:nvSpPr>
        <dsp:cNvPr id="0" name=""/>
        <dsp:cNvSpPr/>
      </dsp:nvSpPr>
      <dsp:spPr>
        <a:xfrm>
          <a:off x="10760606" y="3536020"/>
          <a:ext cx="590456" cy="2952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Horario</a:t>
          </a:r>
        </a:p>
      </dsp:txBody>
      <dsp:txXfrm>
        <a:off x="10769253" y="3544667"/>
        <a:ext cx="573162" cy="277934"/>
      </dsp:txXfrm>
    </dsp:sp>
    <dsp:sp modelId="{BDD5D063-8410-D341-A596-26C90B788A74}">
      <dsp:nvSpPr>
        <dsp:cNvPr id="0" name=""/>
        <dsp:cNvSpPr/>
      </dsp:nvSpPr>
      <dsp:spPr>
        <a:xfrm>
          <a:off x="11351062" y="3679759"/>
          <a:ext cx="236182" cy="7748"/>
        </a:xfrm>
        <a:custGeom>
          <a:avLst/>
          <a:gdLst/>
          <a:ahLst/>
          <a:cxnLst/>
          <a:rect l="0" t="0" r="0" b="0"/>
          <a:pathLst>
            <a:path>
              <a:moveTo>
                <a:pt x="0" y="3874"/>
              </a:moveTo>
              <a:lnTo>
                <a:pt x="236182" y="38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400" kern="1200"/>
        </a:p>
      </dsp:txBody>
      <dsp:txXfrm>
        <a:off x="11463249" y="3677729"/>
        <a:ext cx="11809" cy="11809"/>
      </dsp:txXfrm>
    </dsp:sp>
    <dsp:sp modelId="{CF55B1CB-7824-7746-8C2F-A7C068476F56}">
      <dsp:nvSpPr>
        <dsp:cNvPr id="0" name=""/>
        <dsp:cNvSpPr/>
      </dsp:nvSpPr>
      <dsp:spPr>
        <a:xfrm>
          <a:off x="11587245" y="3536020"/>
          <a:ext cx="590456" cy="2952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Gracias</a:t>
          </a:r>
        </a:p>
      </dsp:txBody>
      <dsp:txXfrm>
        <a:off x="11595892" y="3544667"/>
        <a:ext cx="573162" cy="277934"/>
      </dsp:txXfrm>
    </dsp:sp>
    <dsp:sp modelId="{6ECFC2AD-3EBF-5A4D-B4CD-0A055BF38565}">
      <dsp:nvSpPr>
        <dsp:cNvPr id="0" name=""/>
        <dsp:cNvSpPr/>
      </dsp:nvSpPr>
      <dsp:spPr>
        <a:xfrm rot="2142401">
          <a:off x="1404054" y="3934394"/>
          <a:ext cx="290859" cy="7748"/>
        </a:xfrm>
        <a:custGeom>
          <a:avLst/>
          <a:gdLst/>
          <a:ahLst/>
          <a:cxnLst/>
          <a:rect l="0" t="0" r="0" b="0"/>
          <a:pathLst>
            <a:path>
              <a:moveTo>
                <a:pt x="0" y="3874"/>
              </a:moveTo>
              <a:lnTo>
                <a:pt x="290859" y="38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400" kern="1200"/>
        </a:p>
      </dsp:txBody>
      <dsp:txXfrm>
        <a:off x="1542213" y="3930997"/>
        <a:ext cx="14542" cy="14542"/>
      </dsp:txXfrm>
    </dsp:sp>
    <dsp:sp modelId="{E54EF2A3-1A8F-0E4F-A1F8-0527B04D7A6E}">
      <dsp:nvSpPr>
        <dsp:cNvPr id="0" name=""/>
        <dsp:cNvSpPr/>
      </dsp:nvSpPr>
      <dsp:spPr>
        <a:xfrm>
          <a:off x="1667576" y="3875532"/>
          <a:ext cx="590456" cy="2952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NO</a:t>
          </a:r>
        </a:p>
      </dsp:txBody>
      <dsp:txXfrm>
        <a:off x="1676223" y="3884179"/>
        <a:ext cx="573162" cy="277934"/>
      </dsp:txXfrm>
    </dsp:sp>
    <dsp:sp modelId="{43CABB70-3D9C-A644-9AC4-701FE83F8BE0}">
      <dsp:nvSpPr>
        <dsp:cNvPr id="0" name=""/>
        <dsp:cNvSpPr/>
      </dsp:nvSpPr>
      <dsp:spPr>
        <a:xfrm>
          <a:off x="2258032" y="4019272"/>
          <a:ext cx="236182" cy="7748"/>
        </a:xfrm>
        <a:custGeom>
          <a:avLst/>
          <a:gdLst/>
          <a:ahLst/>
          <a:cxnLst/>
          <a:rect l="0" t="0" r="0" b="0"/>
          <a:pathLst>
            <a:path>
              <a:moveTo>
                <a:pt x="0" y="3874"/>
              </a:moveTo>
              <a:lnTo>
                <a:pt x="236182" y="38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400" kern="1200"/>
        </a:p>
      </dsp:txBody>
      <dsp:txXfrm>
        <a:off x="2370219" y="4017242"/>
        <a:ext cx="11809" cy="11809"/>
      </dsp:txXfrm>
    </dsp:sp>
    <dsp:sp modelId="{4D9F3741-6FB4-5344-B738-5280636EFEB5}">
      <dsp:nvSpPr>
        <dsp:cNvPr id="0" name=""/>
        <dsp:cNvSpPr/>
      </dsp:nvSpPr>
      <dsp:spPr>
        <a:xfrm>
          <a:off x="2494215" y="3875532"/>
          <a:ext cx="590456" cy="2952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Le puedo proporcionar un </a:t>
          </a:r>
          <a:r>
            <a:rPr lang="es-ES" sz="500" kern="1200" dirty="0" err="1"/>
            <a:t>telèfono</a:t>
          </a:r>
          <a:r>
            <a:rPr lang="es-ES" sz="500" kern="1200" dirty="0"/>
            <a:t> para que lo agende</a:t>
          </a:r>
        </a:p>
      </dsp:txBody>
      <dsp:txXfrm>
        <a:off x="2502862" y="3884179"/>
        <a:ext cx="573162" cy="277934"/>
      </dsp:txXfrm>
    </dsp:sp>
    <dsp:sp modelId="{A650B619-74D2-CD4B-9B01-2DE1AFDF392F}">
      <dsp:nvSpPr>
        <dsp:cNvPr id="0" name=""/>
        <dsp:cNvSpPr/>
      </dsp:nvSpPr>
      <dsp:spPr>
        <a:xfrm>
          <a:off x="3084671" y="4019272"/>
          <a:ext cx="236182" cy="7748"/>
        </a:xfrm>
        <a:custGeom>
          <a:avLst/>
          <a:gdLst/>
          <a:ahLst/>
          <a:cxnLst/>
          <a:rect l="0" t="0" r="0" b="0"/>
          <a:pathLst>
            <a:path>
              <a:moveTo>
                <a:pt x="0" y="3874"/>
              </a:moveTo>
              <a:lnTo>
                <a:pt x="236182" y="38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400" kern="1200"/>
        </a:p>
      </dsp:txBody>
      <dsp:txXfrm>
        <a:off x="3196858" y="4017242"/>
        <a:ext cx="11809" cy="11809"/>
      </dsp:txXfrm>
    </dsp:sp>
    <dsp:sp modelId="{DD8DA06E-D35C-AA4A-8B36-C26B505490B9}">
      <dsp:nvSpPr>
        <dsp:cNvPr id="0" name=""/>
        <dsp:cNvSpPr/>
      </dsp:nvSpPr>
      <dsp:spPr>
        <a:xfrm>
          <a:off x="3320854" y="3875532"/>
          <a:ext cx="590456" cy="2952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SI</a:t>
          </a:r>
        </a:p>
      </dsp:txBody>
      <dsp:txXfrm>
        <a:off x="3329501" y="3884179"/>
        <a:ext cx="573162" cy="277934"/>
      </dsp:txXfrm>
    </dsp:sp>
    <dsp:sp modelId="{FA4B29EB-447B-7040-9E4A-78149C07A83B}">
      <dsp:nvSpPr>
        <dsp:cNvPr id="0" name=""/>
        <dsp:cNvSpPr/>
      </dsp:nvSpPr>
      <dsp:spPr>
        <a:xfrm>
          <a:off x="3911310" y="4019272"/>
          <a:ext cx="236182" cy="7748"/>
        </a:xfrm>
        <a:custGeom>
          <a:avLst/>
          <a:gdLst/>
          <a:ahLst/>
          <a:cxnLst/>
          <a:rect l="0" t="0" r="0" b="0"/>
          <a:pathLst>
            <a:path>
              <a:moveTo>
                <a:pt x="0" y="3874"/>
              </a:moveTo>
              <a:lnTo>
                <a:pt x="236182" y="38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400" kern="1200"/>
        </a:p>
      </dsp:txBody>
      <dsp:txXfrm>
        <a:off x="4023497" y="4017242"/>
        <a:ext cx="11809" cy="11809"/>
      </dsp:txXfrm>
    </dsp:sp>
    <dsp:sp modelId="{BB366854-4354-8E45-AFAC-1FA69192852D}">
      <dsp:nvSpPr>
        <dsp:cNvPr id="0" name=""/>
        <dsp:cNvSpPr/>
      </dsp:nvSpPr>
      <dsp:spPr>
        <a:xfrm>
          <a:off x="4147493" y="3875532"/>
          <a:ext cx="590456" cy="2952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 err="1"/>
            <a:t>Telèfono</a:t>
          </a:r>
          <a:r>
            <a:rPr lang="es-ES" sz="500" kern="1200" dirty="0"/>
            <a:t> 46261616161</a:t>
          </a:r>
        </a:p>
      </dsp:txBody>
      <dsp:txXfrm>
        <a:off x="4156140" y="3884179"/>
        <a:ext cx="573162" cy="277934"/>
      </dsp:txXfrm>
    </dsp:sp>
    <dsp:sp modelId="{76DBC0D8-459D-8649-A6EF-AD7761F8C7B6}">
      <dsp:nvSpPr>
        <dsp:cNvPr id="0" name=""/>
        <dsp:cNvSpPr/>
      </dsp:nvSpPr>
      <dsp:spPr>
        <a:xfrm rot="4548241">
          <a:off x="241311" y="3891955"/>
          <a:ext cx="963069" cy="7748"/>
        </a:xfrm>
        <a:custGeom>
          <a:avLst/>
          <a:gdLst/>
          <a:ahLst/>
          <a:cxnLst/>
          <a:rect l="0" t="0" r="0" b="0"/>
          <a:pathLst>
            <a:path>
              <a:moveTo>
                <a:pt x="0" y="3874"/>
              </a:moveTo>
              <a:lnTo>
                <a:pt x="963069" y="38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400" kern="1200"/>
        </a:p>
      </dsp:txBody>
      <dsp:txXfrm>
        <a:off x="698769" y="3871752"/>
        <a:ext cx="48153" cy="48153"/>
      </dsp:txXfrm>
    </dsp:sp>
    <dsp:sp modelId="{7FBB7ACA-91B1-3040-9E0C-ABD2E2220FD0}">
      <dsp:nvSpPr>
        <dsp:cNvPr id="0" name=""/>
        <dsp:cNvSpPr/>
      </dsp:nvSpPr>
      <dsp:spPr>
        <a:xfrm>
          <a:off x="840937" y="4215045"/>
          <a:ext cx="590456" cy="2952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Quiero hablar con un representante</a:t>
          </a:r>
        </a:p>
      </dsp:txBody>
      <dsp:txXfrm>
        <a:off x="849584" y="4223692"/>
        <a:ext cx="573162" cy="277934"/>
      </dsp:txXfrm>
    </dsp:sp>
    <dsp:sp modelId="{F0F7E0FD-C3B6-5E45-BBA4-7F06D1E6F892}">
      <dsp:nvSpPr>
        <dsp:cNvPr id="0" name=""/>
        <dsp:cNvSpPr/>
      </dsp:nvSpPr>
      <dsp:spPr>
        <a:xfrm>
          <a:off x="1431393" y="4358784"/>
          <a:ext cx="236182" cy="7748"/>
        </a:xfrm>
        <a:custGeom>
          <a:avLst/>
          <a:gdLst/>
          <a:ahLst/>
          <a:cxnLst/>
          <a:rect l="0" t="0" r="0" b="0"/>
          <a:pathLst>
            <a:path>
              <a:moveTo>
                <a:pt x="0" y="3874"/>
              </a:moveTo>
              <a:lnTo>
                <a:pt x="236182" y="38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400" kern="1200"/>
        </a:p>
      </dsp:txBody>
      <dsp:txXfrm>
        <a:off x="1543580" y="4356754"/>
        <a:ext cx="11809" cy="11809"/>
      </dsp:txXfrm>
    </dsp:sp>
    <dsp:sp modelId="{2E081DF2-4F7C-6541-BDEF-366BDBDDF3A4}">
      <dsp:nvSpPr>
        <dsp:cNvPr id="0" name=""/>
        <dsp:cNvSpPr/>
      </dsp:nvSpPr>
      <dsp:spPr>
        <a:xfrm>
          <a:off x="1667576" y="4215045"/>
          <a:ext cx="590456" cy="2952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Conectar a otro numero?</a:t>
          </a:r>
        </a:p>
      </dsp:txBody>
      <dsp:txXfrm>
        <a:off x="1676223" y="4223692"/>
        <a:ext cx="573162" cy="2779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9C264E-DBEC-8C46-A2E2-27271E930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DC2C44-6845-B040-A659-E302E9AFE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2EBF99-85EC-7847-99DC-A707EFB4E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4032-B571-0940-858C-F726459F46CF}" type="datetimeFigureOut">
              <a:rPr lang="es-MX" smtClean="0"/>
              <a:t>09/04/19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1F4664-29CB-DE46-A22F-DD9728956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6B3C89-6E9F-BD4B-BE3F-6E3E561C7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FBC09-9BAD-6F4B-8615-5B57A74A16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1579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E28035-3B4C-994F-A17F-8AA1559A1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90825DD-EDAC-C94B-91E1-0A4585252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9296EA-27FB-1E41-93BE-70361390D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4032-B571-0940-858C-F726459F46CF}" type="datetimeFigureOut">
              <a:rPr lang="es-MX" smtClean="0"/>
              <a:t>09/04/19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679848-4E51-B043-A828-4F14294A0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348D10-43A4-9746-9656-107333D3F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FBC09-9BAD-6F4B-8615-5B57A74A16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8369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5CC035-5C3E-564D-A694-BDD4A549F3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091D811-A349-1B46-981F-24DA1B3F3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1CB264-9233-1847-AB50-61B005EAA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4032-B571-0940-858C-F726459F46CF}" type="datetimeFigureOut">
              <a:rPr lang="es-MX" smtClean="0"/>
              <a:t>09/04/19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CF5F9D-F26E-4045-A4D5-59BAB083B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C3EA4A-70DB-2149-96B8-2FFECFD71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FBC09-9BAD-6F4B-8615-5B57A74A16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1094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B7CB28-739A-6F4D-A5F3-C0BBB6A38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5BE877-8CDD-4E4A-A304-6F07BA644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1D3094-3F1B-B943-98CC-717FBBA1F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4032-B571-0940-858C-F726459F46CF}" type="datetimeFigureOut">
              <a:rPr lang="es-MX" smtClean="0"/>
              <a:t>09/04/19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1FC31B-A029-374E-9FC3-6F142A824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B7E5D4-4A66-5840-8000-F31636751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FBC09-9BAD-6F4B-8615-5B57A74A16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899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DCA60F-2ED8-1F47-98CD-DAD41B9BA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88E7AF-1968-8C49-A793-3CC723802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8DE6B2-97C0-3441-BE14-5C0813C7E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4032-B571-0940-858C-F726459F46CF}" type="datetimeFigureOut">
              <a:rPr lang="es-MX" smtClean="0"/>
              <a:t>09/04/19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088755-B78C-8A49-8D5D-434364079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DDC8DD-446E-C34B-89D3-5DA8F6E20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FBC09-9BAD-6F4B-8615-5B57A74A16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9677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46066-736E-7644-A92A-056497690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C74F4C-C3F5-5346-8F36-CA42799A64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89B73E-2176-054A-A897-53A3671BB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4BDAC0E-34D9-024C-B166-FC7D2317F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4032-B571-0940-858C-F726459F46CF}" type="datetimeFigureOut">
              <a:rPr lang="es-MX" smtClean="0"/>
              <a:t>09/04/19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22A480-EA5F-7D40-89E9-AB15796A3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83279D-EE44-2046-84CB-A3995F74A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FBC09-9BAD-6F4B-8615-5B57A74A16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439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240733-3A63-624D-AE87-3DB4F6E10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A1B7EA-07C1-FC4B-AE8F-060DA71F5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1BA5DA-A8ED-954C-86C9-CE000E7DA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C0163B-6F09-524C-9B5C-315F35BEF6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EE5722C-F69F-6141-BC9B-AD16D64BBB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EFE291E-A0D1-F640-8677-4DACC1C49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4032-B571-0940-858C-F726459F46CF}" type="datetimeFigureOut">
              <a:rPr lang="es-MX" smtClean="0"/>
              <a:t>09/04/19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4653E39-7378-3546-8606-F628F28C2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3B174C8-8730-EF41-87DC-ED14FE142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FBC09-9BAD-6F4B-8615-5B57A74A16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5363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625F0-4DBE-2840-8F1C-AB3580B2C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15231B5-D008-5A4D-82DF-F988AC34F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4032-B571-0940-858C-F726459F46CF}" type="datetimeFigureOut">
              <a:rPr lang="es-MX" smtClean="0"/>
              <a:t>09/04/19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2F49C09-9934-E64A-B0C8-DA5B0D91B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08CC03E-5163-2E47-9FA0-22D955EA9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FBC09-9BAD-6F4B-8615-5B57A74A16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7393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B872DD7-9CCE-0E4C-93AE-6887B1112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4032-B571-0940-858C-F726459F46CF}" type="datetimeFigureOut">
              <a:rPr lang="es-MX" smtClean="0"/>
              <a:t>09/04/19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4720CC2-7534-B141-BBD8-BF15A02DE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8EE47AC-F7D2-A844-8145-BAE2B0E17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FBC09-9BAD-6F4B-8615-5B57A74A16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9554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588889-3258-F346-8712-12192BE97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7677A5-EE13-264A-805A-8D1C000F3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2FAAC6F-21FA-CF4F-B062-2DCBA6D3D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0555D2D-A6A7-CB4F-9EFE-75BA88B5C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4032-B571-0940-858C-F726459F46CF}" type="datetimeFigureOut">
              <a:rPr lang="es-MX" smtClean="0"/>
              <a:t>09/04/19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8C50415-20B5-6943-BA77-BD54CC34E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7C4042-FB6A-BF42-ADF4-C770A70EB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FBC09-9BAD-6F4B-8615-5B57A74A16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8910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C767C1-AA3A-0641-9D9B-D69637CB8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FBBAE39-4E03-1948-938A-C2EFEC2A30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AC7666-1429-354F-99C2-5A9757987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870BF4-22BC-DD45-A520-8CBD29668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4032-B571-0940-858C-F726459F46CF}" type="datetimeFigureOut">
              <a:rPr lang="es-MX" smtClean="0"/>
              <a:t>09/04/19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8E0F0D-23E0-5842-9707-771E8A0DB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E6BCA60-8049-8845-B6C8-1E0711E1E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FBC09-9BAD-6F4B-8615-5B57A74A16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771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F2F6DE2-FC4D-FA4C-9301-D9FFC3BA0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26296C-3D9C-274F-9898-24DFD9501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86E566-1444-E649-9294-E2EC2B5C29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D4032-B571-0940-858C-F726459F46CF}" type="datetimeFigureOut">
              <a:rPr lang="es-MX" smtClean="0"/>
              <a:t>09/04/19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5FF112-4292-F841-9F0B-82BFDD65A9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16922B-DDFB-C54E-9394-53C64F025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FBC09-9BAD-6F4B-8615-5B57A74A16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614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4FD4A5C2-8DCA-E641-9EB0-5300A9654C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469972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45052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130</Words>
  <Application>Microsoft Macintosh PowerPoint</Application>
  <PresentationFormat>Panorámica</PresentationFormat>
  <Paragraphs>31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Francisco Chavez</dc:creator>
  <cp:lastModifiedBy>Francisco Chavez</cp:lastModifiedBy>
  <cp:revision>2</cp:revision>
  <dcterms:created xsi:type="dcterms:W3CDTF">2019-04-09T22:16:11Z</dcterms:created>
  <dcterms:modified xsi:type="dcterms:W3CDTF">2019-04-09T22:31:22Z</dcterms:modified>
</cp:coreProperties>
</file>