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36365-1D30-4BCF-AAA1-1D86935D0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AD314-BACE-42E3-9C4F-FE6108E33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59651-7AFA-415A-9996-8C510A39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A12D82-544A-4F97-96AC-1539FBE4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289BF-2E5D-40C8-9AEA-288F2F6E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4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C591E-1562-408D-9709-2E1B050B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55D99-83DF-4359-8557-29FA966D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F37F2-82B4-4339-9499-03DF7964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185A3-69E6-41D5-A9FA-5FFE48C3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0267A-D31B-4DE3-A7B4-FE65831B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79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387B9E-321F-484D-894E-E4A48FBC7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F19E0-86CE-4ECE-B237-1F127E69B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B33A8-BA1B-4526-8BD5-D030A05B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C3526-0FAF-4C3B-AE06-0ACA38F7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A41C6-1A3D-4108-858A-32C874BE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3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1441E-BD74-4CC0-BD5C-4F94A4E3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542BD-A0F7-4A3A-B179-6C29BA0AA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B2119-406B-4067-8EC4-5EF7580C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9F14C-4232-4E50-8B01-5835E33F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E9854-4449-40AB-B1FD-05F530A3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6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E6B5E-C921-4D97-87DD-04DFD0C8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C7D32-A0B3-4E38-8D6B-3098B753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054FB-B3D8-4987-95B6-5DDF22C4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7BEC2-B0D3-4E89-8BF8-D3CD4B4A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82134-611B-4B77-B36C-AABF8101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2093E-1E36-4D0D-9578-0D886699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2B42C-2DA8-4089-8278-EC0A198BA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BC3AE1-A70B-4F38-B782-D236BE181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513CD1-C993-4EAF-9176-AD050453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71F5A-CCA8-4BE6-B2FC-1731AAAA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C57C0-FC92-44F0-BE94-7A4838DB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5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32528-85AF-4CFF-8AC8-44795CAF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C63C4-30EE-43B6-AEC8-0FC364F9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3957C-DD40-4ABC-8DE6-614F1E2E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D3ACA2-F3B2-44D3-8028-BDD77F9D7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9181AF-5201-4FF3-BA7E-D9185BBAB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780B0C-6CC3-47A6-97E8-A0389BB3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0ABE6E-2459-4F20-AD78-DF19397F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4F404-BCFA-4EE0-B246-9421D44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1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6A23B-FF57-4E2B-9385-28D0F1E5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B67880-2582-4749-AAAC-9670D96A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7EBC1C-ADEC-45B0-A2C9-50524F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E51E9-DF2D-4DE7-8474-F8EC4D7A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2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16175E-40B5-464B-8FBB-2218B168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7D788-4F10-4332-BE1E-FC97D898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A30654-C1D1-42C2-92A1-E7F8FF69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6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B4F37-54C3-42BB-9429-C6154E8E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D1D35-4218-431C-9EE2-1124219D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1B6D30-62C5-4F53-9159-B86E9A79B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6C05C-7BD6-4489-995D-8619B9DD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2149F-C03C-4CEC-BB60-98AD9A85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FC2B5-12E6-4F9A-8A90-76DF3545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2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8E164-19AC-4033-AEDA-48D8EC00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55865A-2B1F-4094-8F3B-90B941D2F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CC05C-6711-4F66-A10A-A74F787C0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8FFEEE-0F35-47E1-94C9-F0FECF7E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6A4F74-4D86-4883-861F-DD1AFA9D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FC347-1686-443E-91AA-CBA1F753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78EF8-5F57-4279-87BE-80C1242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AA6AE-7807-47C8-86FC-59587649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37C7B-D361-435C-8BB8-4791004ED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784A6-2250-44DD-863C-68BC5C6B1C9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7ABF9-E9E8-4261-B4B2-E7C99ECF5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8DD6F-EB20-48D7-AB4A-9054DC86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9E85-3CCE-49B4-94F7-F07391F11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92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1F0C59-61FA-4CB0-AB33-9F780E3E5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46" y="542776"/>
            <a:ext cx="6940907" cy="5772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FD162B-BB73-429E-8B26-B6C54706C7C2}"/>
              </a:ext>
            </a:extLst>
          </p:cNvPr>
          <p:cNvSpPr txBox="1"/>
          <p:nvPr/>
        </p:nvSpPr>
        <p:spPr>
          <a:xfrm>
            <a:off x="486353" y="5501165"/>
            <a:ext cx="241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/nano-timer/ui/control.py</a:t>
            </a:r>
          </a:p>
          <a:p>
            <a:r>
              <a:rPr lang="en-US" altLang="ko-KR" sz="1200" dirty="0" err="1"/>
              <a:t>ControlFrame</a:t>
            </a:r>
            <a:endParaRPr lang="en-US" altLang="ko-KR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19EBF5-298E-4EB3-BA5A-0C8CD90BFEC7}"/>
              </a:ext>
            </a:extLst>
          </p:cNvPr>
          <p:cNvSpPr/>
          <p:nvPr/>
        </p:nvSpPr>
        <p:spPr>
          <a:xfrm>
            <a:off x="2625546" y="5333440"/>
            <a:ext cx="3263526" cy="98178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2E420-D11D-4E6E-AA54-7BFEC5BBBDC0}"/>
              </a:ext>
            </a:extLst>
          </p:cNvPr>
          <p:cNvSpPr txBox="1"/>
          <p:nvPr/>
        </p:nvSpPr>
        <p:spPr>
          <a:xfrm>
            <a:off x="9566453" y="5501165"/>
            <a:ext cx="241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/nano-timer/ui/start.py</a:t>
            </a:r>
          </a:p>
          <a:p>
            <a:r>
              <a:rPr lang="en-US" altLang="ko-KR" sz="1200" dirty="0" err="1"/>
              <a:t>StartFrame</a:t>
            </a:r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F3ADDF-3CDB-49C1-8306-ECDFE2B8104D}"/>
              </a:ext>
            </a:extLst>
          </p:cNvPr>
          <p:cNvSpPr/>
          <p:nvPr/>
        </p:nvSpPr>
        <p:spPr>
          <a:xfrm>
            <a:off x="7400279" y="5333439"/>
            <a:ext cx="2073921" cy="86416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FC1A0C-7841-42EE-89A1-A4F47C1BB6E5}"/>
              </a:ext>
            </a:extLst>
          </p:cNvPr>
          <p:cNvSpPr/>
          <p:nvPr/>
        </p:nvSpPr>
        <p:spPr>
          <a:xfrm>
            <a:off x="2654768" y="774140"/>
            <a:ext cx="6717832" cy="409763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14B7E-FC4D-4900-86C2-A23522D0B7A5}"/>
              </a:ext>
            </a:extLst>
          </p:cNvPr>
          <p:cNvSpPr txBox="1"/>
          <p:nvPr/>
        </p:nvSpPr>
        <p:spPr>
          <a:xfrm>
            <a:off x="486353" y="664337"/>
            <a:ext cx="241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/nano-timer/ui/graph.py</a:t>
            </a:r>
          </a:p>
          <a:p>
            <a:r>
              <a:rPr lang="en-US" altLang="ko-KR" sz="1200" dirty="0" err="1"/>
              <a:t>GraphFrame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12D211-02B9-42ED-8F61-8FAD5AE423BD}"/>
              </a:ext>
            </a:extLst>
          </p:cNvPr>
          <p:cNvSpPr/>
          <p:nvPr/>
        </p:nvSpPr>
        <p:spPr>
          <a:xfrm>
            <a:off x="3349446" y="1126002"/>
            <a:ext cx="5515153" cy="180769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0BD60B-FA8D-4D62-B632-72D388461CB8}"/>
              </a:ext>
            </a:extLst>
          </p:cNvPr>
          <p:cNvSpPr/>
          <p:nvPr/>
        </p:nvSpPr>
        <p:spPr>
          <a:xfrm>
            <a:off x="3338422" y="2933700"/>
            <a:ext cx="5515153" cy="180769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D869F7-AE18-405A-90AE-44CBF79592BA}"/>
              </a:ext>
            </a:extLst>
          </p:cNvPr>
          <p:cNvSpPr txBox="1"/>
          <p:nvPr/>
        </p:nvSpPr>
        <p:spPr>
          <a:xfrm>
            <a:off x="3473042" y="1213252"/>
            <a:ext cx="2416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signal_subplot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7D5A99-D400-4170-9D87-22E67471EE50}"/>
              </a:ext>
            </a:extLst>
          </p:cNvPr>
          <p:cNvSpPr/>
          <p:nvPr/>
        </p:nvSpPr>
        <p:spPr>
          <a:xfrm>
            <a:off x="3409961" y="3042612"/>
            <a:ext cx="19113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impedence_subplot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6E513-0C84-4144-B5B9-152F6330EC2A}"/>
              </a:ext>
            </a:extLst>
          </p:cNvPr>
          <p:cNvSpPr txBox="1"/>
          <p:nvPr/>
        </p:nvSpPr>
        <p:spPr>
          <a:xfrm>
            <a:off x="3597654" y="414483"/>
            <a:ext cx="2416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canvas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C5D65C-67F9-4E57-A10D-1A20D139E365}"/>
              </a:ext>
            </a:extLst>
          </p:cNvPr>
          <p:cNvSpPr txBox="1"/>
          <p:nvPr/>
        </p:nvSpPr>
        <p:spPr>
          <a:xfrm>
            <a:off x="1611385" y="4850310"/>
            <a:ext cx="2416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toolbar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1180E0-B029-4A9F-B11B-33CD12CA5B8E}"/>
              </a:ext>
            </a:extLst>
          </p:cNvPr>
          <p:cNvCxnSpPr/>
          <p:nvPr/>
        </p:nvCxnSpPr>
        <p:spPr>
          <a:xfrm>
            <a:off x="2324100" y="4988809"/>
            <a:ext cx="330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36D5376-C175-4408-947D-06EA00A7B47B}"/>
              </a:ext>
            </a:extLst>
          </p:cNvPr>
          <p:cNvCxnSpPr/>
          <p:nvPr/>
        </p:nvCxnSpPr>
        <p:spPr>
          <a:xfrm>
            <a:off x="4257309" y="552982"/>
            <a:ext cx="314691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229854-6824-4F00-A8B4-08BB328C0184}"/>
              </a:ext>
            </a:extLst>
          </p:cNvPr>
          <p:cNvSpPr txBox="1"/>
          <p:nvPr/>
        </p:nvSpPr>
        <p:spPr>
          <a:xfrm>
            <a:off x="5695218" y="6315223"/>
            <a:ext cx="241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/nano-timer/ui/measure.py</a:t>
            </a:r>
          </a:p>
          <a:p>
            <a:r>
              <a:rPr lang="en-US" altLang="ko-KR" sz="1200" dirty="0" err="1"/>
              <a:t>MeasureFrame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6714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B563B-0622-4550-BF6E-E969D725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9275"/>
          </a:xfrm>
        </p:spPr>
        <p:txBody>
          <a:bodyPr>
            <a:normAutofit/>
          </a:bodyPr>
          <a:lstStyle/>
          <a:p>
            <a:r>
              <a:rPr lang="en-US" altLang="ko-KR" sz="1600" dirty="0" err="1"/>
              <a:t>El_time</a:t>
            </a:r>
            <a:r>
              <a:rPr lang="en-US" altLang="ko-KR" sz="1600" dirty="0"/>
              <a:t> </a:t>
            </a:r>
            <a:r>
              <a:rPr lang="ko-KR" altLang="en-US" sz="1600" dirty="0"/>
              <a:t>돌아가는 거 멈추고 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Print(“Stop”) </a:t>
            </a:r>
            <a:r>
              <a:rPr lang="ko-KR" altLang="en-US" sz="1600" dirty="0"/>
              <a:t>시 </a:t>
            </a:r>
            <a:r>
              <a:rPr lang="en-US" altLang="ko-KR" sz="1600" dirty="0"/>
              <a:t>Plot </a:t>
            </a:r>
            <a:r>
              <a:rPr lang="ko-KR" altLang="en-US" sz="1600" dirty="0" err="1"/>
              <a:t>띄워야함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main_ui.py</a:t>
            </a:r>
            <a:r>
              <a:rPr lang="ko-KR" altLang="en-US" sz="1600" dirty="0"/>
              <a:t>의 </a:t>
            </a:r>
            <a:r>
              <a:rPr lang="en-US" altLang="ko-KR" sz="1600" dirty="0"/>
              <a:t>def measure(self, </a:t>
            </a:r>
            <a:r>
              <a:rPr lang="en-US" altLang="ko-KR" sz="1600" dirty="0" err="1"/>
              <a:t>freq</a:t>
            </a:r>
            <a:r>
              <a:rPr lang="en-US" altLang="ko-KR" sz="1600" dirty="0"/>
              <a:t>, ref, </a:t>
            </a:r>
            <a:r>
              <a:rPr lang="en-US" altLang="ko-KR" sz="1600" dirty="0" err="1"/>
              <a:t>measure_time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ko-KR" altLang="en-US" sz="1600" dirty="0"/>
              <a:t>임피던스 측정</a:t>
            </a:r>
            <a:r>
              <a:rPr lang="en-US" altLang="ko-KR" sz="1600" dirty="0"/>
              <a:t>, </a:t>
            </a:r>
            <a:r>
              <a:rPr lang="ko-KR" altLang="en-US" sz="1600" dirty="0"/>
              <a:t>그래프</a:t>
            </a:r>
            <a:r>
              <a:rPr lang="en-US" altLang="ko-KR" sz="1600" dirty="0"/>
              <a:t>, </a:t>
            </a:r>
            <a:r>
              <a:rPr lang="ko-KR" altLang="en-US" sz="1600" dirty="0"/>
              <a:t>스타트 버튼 활성화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self.parent.data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pd.concat</a:t>
            </a:r>
            <a:r>
              <a:rPr lang="en-US" altLang="ko-KR" sz="1600" dirty="0"/>
              <a:t>([]), </a:t>
            </a:r>
            <a:r>
              <a:rPr lang="en-US" altLang="ko-KR" sz="1600" dirty="0" err="1"/>
              <a:t>self.parent.data.to_csv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startButtonEvent</a:t>
            </a:r>
            <a:r>
              <a:rPr lang="en-US" altLang="ko-KR" sz="1600" dirty="0"/>
              <a:t>() </a:t>
            </a:r>
            <a:r>
              <a:rPr lang="ko-KR" altLang="en-US" sz="1600" dirty="0"/>
              <a:t>에 </a:t>
            </a:r>
            <a:r>
              <a:rPr lang="en-US" altLang="ko-KR" sz="1600" dirty="0"/>
              <a:t>if </a:t>
            </a:r>
            <a:r>
              <a:rPr lang="en-US" altLang="ko-KR" sz="1600" dirty="0" err="1"/>
              <a:t>start_btn.isChecked</a:t>
            </a:r>
            <a:r>
              <a:rPr lang="en-US" altLang="ko-KR" sz="1600" dirty="0"/>
              <a:t>() else: Wait for Thread end</a:t>
            </a:r>
          </a:p>
          <a:p>
            <a:pPr marL="0" indent="0">
              <a:buNone/>
            </a:pPr>
            <a:r>
              <a:rPr lang="ko-KR" altLang="en-US" sz="1600" dirty="0"/>
              <a:t>있는 걸 보니까 </a:t>
            </a:r>
            <a:r>
              <a:rPr lang="en-US" altLang="ko-KR" sz="1600" dirty="0"/>
              <a:t>stop </a:t>
            </a:r>
            <a:r>
              <a:rPr lang="ko-KR" altLang="en-US" sz="1600" dirty="0"/>
              <a:t>하고 </a:t>
            </a:r>
            <a:r>
              <a:rPr lang="en-US" altLang="ko-KR" sz="1600" dirty="0"/>
              <a:t>start </a:t>
            </a:r>
            <a:r>
              <a:rPr lang="ko-KR" altLang="en-US" sz="1600" dirty="0"/>
              <a:t>누르면 다시 계속 이어가도록 </a:t>
            </a:r>
            <a:r>
              <a:rPr lang="ko-KR" altLang="en-US" sz="1600" dirty="0" err="1"/>
              <a:t>해야할</a:t>
            </a:r>
            <a:r>
              <a:rPr lang="ko-KR" altLang="en-US" sz="1600" dirty="0"/>
              <a:t> 것 같은데 </a:t>
            </a:r>
            <a:r>
              <a:rPr lang="en-US" altLang="ko-KR" sz="1600" dirty="0"/>
              <a:t>;;</a:t>
            </a:r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8057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B563B-0622-4550-BF6E-E969D725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50825"/>
            <a:ext cx="10515600" cy="435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Main_ui.py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Data0, data1 = </a:t>
            </a:r>
            <a:r>
              <a:rPr lang="en-US" altLang="ko-KR" sz="1600" dirty="0" err="1"/>
              <a:t>self.parent.dwfim.getScopeData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freq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Zo = </a:t>
            </a:r>
            <a:r>
              <a:rPr lang="en-US" altLang="ko-KR" sz="1600" dirty="0" err="1"/>
              <a:t>self.parent.dwfim.calcImpedance</a:t>
            </a:r>
            <a:r>
              <a:rPr lang="en-US" altLang="ko-KR" sz="1600" dirty="0"/>
              <a:t>(data0, data1)</a:t>
            </a:r>
          </a:p>
          <a:p>
            <a:pPr marL="0" indent="0">
              <a:buNone/>
            </a:pPr>
            <a:r>
              <a:rPr lang="en-US" altLang="ko-KR" sz="1600" dirty="0"/>
              <a:t>Z = -ref * zo</a:t>
            </a:r>
          </a:p>
          <a:p>
            <a:pPr marL="0" indent="0">
              <a:buNone/>
            </a:pPr>
            <a:r>
              <a:rPr lang="en-US" altLang="ko-KR" sz="1600" dirty="0"/>
              <a:t>Period = loop</a:t>
            </a:r>
            <a:r>
              <a:rPr lang="ko-KR" altLang="en-US" sz="1600" dirty="0"/>
              <a:t>당 몇 초 설정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Loop = </a:t>
            </a:r>
            <a:r>
              <a:rPr lang="ko-KR" altLang="en-US" sz="1600" dirty="0"/>
              <a:t>몇 번 </a:t>
            </a:r>
            <a:r>
              <a:rPr lang="en-US" altLang="ko-KR" sz="1600" dirty="0"/>
              <a:t>?</a:t>
            </a:r>
          </a:p>
          <a:p>
            <a:pPr marL="0" indent="0">
              <a:buNone/>
            </a:pPr>
            <a:r>
              <a:rPr lang="en-US" altLang="ko-KR" sz="1600" dirty="0"/>
              <a:t>Ex) 3 loop </a:t>
            </a:r>
            <a:r>
              <a:rPr lang="ko-KR" altLang="en-US" sz="1600" dirty="0"/>
              <a:t>돌림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444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B563B-0622-4550-BF6E-E969D725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50825"/>
            <a:ext cx="10515600" cy="4359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0120</a:t>
            </a:r>
          </a:p>
          <a:p>
            <a:pPr>
              <a:buFontTx/>
              <a:buChar char="-"/>
            </a:pPr>
            <a:r>
              <a:rPr lang="en-US" altLang="ko-KR" sz="1600" dirty="0"/>
              <a:t>Period / loop </a:t>
            </a:r>
            <a:r>
              <a:rPr lang="ko-KR" altLang="en-US" sz="1600" dirty="0"/>
              <a:t>끝나기 전에 </a:t>
            </a:r>
            <a:r>
              <a:rPr lang="en-US" altLang="ko-KR" sz="1600" dirty="0"/>
              <a:t>stop </a:t>
            </a:r>
            <a:r>
              <a:rPr lang="ko-KR" altLang="en-US" sz="1600" dirty="0"/>
              <a:t>누를 시 </a:t>
            </a:r>
            <a:r>
              <a:rPr lang="en-US" altLang="ko-KR" sz="1600" dirty="0"/>
              <a:t>count </a:t>
            </a:r>
            <a:r>
              <a:rPr lang="ko-KR" altLang="en-US" sz="1600" dirty="0"/>
              <a:t>종료</a:t>
            </a:r>
            <a:r>
              <a:rPr lang="en-US" altLang="ko-KR" sz="1600" dirty="0"/>
              <a:t> </a:t>
            </a:r>
            <a:r>
              <a:rPr lang="ko-KR" altLang="en-US" sz="1600" dirty="0"/>
              <a:t>됨</a:t>
            </a:r>
            <a:r>
              <a:rPr lang="en-US" altLang="ko-KR" sz="1600" dirty="0"/>
              <a:t>. </a:t>
            </a:r>
            <a:r>
              <a:rPr lang="ko-KR" altLang="en-US" sz="1600" dirty="0"/>
              <a:t>근데 </a:t>
            </a:r>
            <a:r>
              <a:rPr lang="en-US" altLang="ko-KR" sz="1600" dirty="0"/>
              <a:t>graph non</a:t>
            </a:r>
          </a:p>
          <a:p>
            <a:pPr>
              <a:buFontTx/>
              <a:buChar char="-"/>
            </a:pPr>
            <a:r>
              <a:rPr lang="en-US" altLang="ko-KR" sz="1600" dirty="0" err="1"/>
              <a:t>Impedence</a:t>
            </a:r>
            <a:r>
              <a:rPr lang="en-US" altLang="ko-KR" sz="1600" dirty="0"/>
              <a:t> </a:t>
            </a:r>
            <a:r>
              <a:rPr lang="ko-KR" altLang="en-US" sz="1600" dirty="0"/>
              <a:t>값 </a:t>
            </a:r>
            <a:r>
              <a:rPr lang="en-US" altLang="ko-KR" sz="1600" dirty="0"/>
              <a:t>graph </a:t>
            </a:r>
            <a:r>
              <a:rPr lang="ko-KR" altLang="en-US" sz="1600" dirty="0"/>
              <a:t>띄우기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dirty="0"/>
              <a:t>Data </a:t>
            </a:r>
            <a:r>
              <a:rPr lang="ko-KR" altLang="en-US" sz="1600" dirty="0"/>
              <a:t>가시화</a:t>
            </a: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2609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215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김지윤</dc:creator>
  <cp:lastModifiedBy>김지윤</cp:lastModifiedBy>
  <cp:revision>16</cp:revision>
  <dcterms:created xsi:type="dcterms:W3CDTF">2025-01-16T09:35:00Z</dcterms:created>
  <dcterms:modified xsi:type="dcterms:W3CDTF">2025-01-21T07:23:56Z</dcterms:modified>
</cp:coreProperties>
</file>