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0B8-09FA-5B5C-944A-672C71E6A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DE9F6-F34C-2C7B-D418-37205112F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1405-B8E5-830D-1F35-E08B7AB8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271B-662D-0036-8098-378C30E6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7EEE-7984-F965-9655-58F113ED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26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040F-E5AC-623D-E5D4-B55D839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E9F6C-ECF9-E245-B07D-D88FB64B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B226-5462-DB63-6A9A-E3B89CE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6318-2512-8350-BA1A-C3CF42EC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E33A-8FC8-961A-E3DB-E479063E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2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00601-C536-D845-D74F-E0AC35DB0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8AD17-35DF-4EC8-84B6-CF4A0B73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321A-69D2-60ED-D73B-D6C4FC95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AFEB-9CEE-EA05-5A0E-6FA3099F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B7FF-1BBD-C4CA-90FA-087B631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64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1C89-AC39-8A2A-8CAB-7F253AF3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BDBF-7C8B-4A05-31CA-59B4804D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0B33-C0D7-7D8D-D29E-169E147D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140F-24EA-993B-B431-D6FC6657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F958-5C71-318C-1780-85041325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47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357-A1A2-CB40-172D-BF8DAA66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EF23-FFB8-A086-3C2B-512D6906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23F4-2C45-9B1A-424F-40180BFE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B2B5-13B3-C384-73A0-02EE3F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B390-E300-EF8F-8949-D8E1DE7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0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648-D96E-5EBB-132D-00378785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4F4E-AE5A-5A8A-D3B2-8C66EDE05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E3274-6BAF-9B98-9A78-1D8DA010A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0DD77-DF8A-966E-DFDE-0B53F703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C4BC-6EF2-D311-7FA2-5E00B433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E47CB-D33E-C342-760F-CC880B7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23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52F7-5C5C-8C95-F35F-B9E848F8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C72A-8531-0F05-A5E6-CDE424C8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AAEF-7D50-E9E9-C549-714EDA7B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97825-AE04-ED5A-7E79-D595761CC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8908D-20E0-D830-89A0-7D1841D30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2156A-D0C2-621F-CB7D-D1EE12A0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8E734-6940-5FEA-4D5F-42448E59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F3FA7-69F1-1B75-AB6D-0FF17148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459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0C85-CF3B-E19E-DA2F-0AF2EABB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0D87D-223C-9B37-A556-0A856DB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FBDFA-210F-EAE6-79DA-D5D41E6E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10A9-4DC9-9E2C-422F-966ACFF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6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42014-9FD8-B14A-A858-C22D7A11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85F99-BC81-E4FE-BC54-83B6B7B1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1B4CE-4B1E-9960-5380-FBC37152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07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F42A-ED08-2CCC-0070-59B29B72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AF93-9717-E319-9355-6D6AA384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7859E-BD08-4040-1F24-1E338DEE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13E4-7DCB-519B-F1B6-9972BAB8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F6F56-9389-CAA0-1142-15DCCB80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BA91-B66B-ED91-30A0-B4CECB3C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90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2861-7A4F-5735-5F3F-7BCC3E72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26017-71DE-5C52-2CB2-A2E026233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96E-3486-BB0F-41A9-BF152797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2166-765A-1BD1-C021-D64B03AD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0A62-C873-77D6-D4D4-5345C3CF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3FB69-5F32-83E6-A7F7-7CBECCB3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09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680F2-FBBB-2321-0D8F-53E05773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C4CF-9CD1-AFBE-4169-BDF07C3E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2258-DD48-D556-DA24-E8224605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3317-583F-3D40-BCB3-8DED182609EF}" type="datetimeFigureOut">
              <a:rPr lang="en-CN" smtClean="0"/>
              <a:t>2022/5/5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3D12-47E0-9D7A-E65C-A45A74D54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09FC-0481-B0E4-E795-55275209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BFF2C2CF-1590-F4AC-5E94-1DE937385861}"/>
              </a:ext>
            </a:extLst>
          </p:cNvPr>
          <p:cNvSpPr/>
          <p:nvPr/>
        </p:nvSpPr>
        <p:spPr>
          <a:xfrm>
            <a:off x="600075" y="4835525"/>
            <a:ext cx="7720330" cy="1480185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A02D7107-F293-36D4-17FC-EB1FD75837A4}"/>
              </a:ext>
            </a:extLst>
          </p:cNvPr>
          <p:cNvGrpSpPr/>
          <p:nvPr/>
        </p:nvGrpSpPr>
        <p:grpSpPr>
          <a:xfrm>
            <a:off x="951230" y="4961890"/>
            <a:ext cx="1488440" cy="1314450"/>
            <a:chOff x="3753" y="6968"/>
            <a:chExt cx="2344" cy="2070"/>
          </a:xfrm>
        </p:grpSpPr>
        <p:pic>
          <p:nvPicPr>
            <p:cNvPr id="4" name="图片 4">
              <a:extLst>
                <a:ext uri="{FF2B5EF4-FFF2-40B4-BE49-F238E27FC236}">
                  <a16:creationId xmlns:a16="http://schemas.microsoft.com/office/drawing/2014/main" id="{F944B3B2-FB35-26AE-9743-F46219EFF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7" y="6968"/>
              <a:ext cx="2117" cy="1587"/>
            </a:xfrm>
            <a:prstGeom prst="rect">
              <a:avLst/>
            </a:prstGeom>
          </p:spPr>
        </p:pic>
        <p:sp>
          <p:nvSpPr>
            <p:cNvPr id="5" name="文本框 11">
              <a:extLst>
                <a:ext uri="{FF2B5EF4-FFF2-40B4-BE49-F238E27FC236}">
                  <a16:creationId xmlns:a16="http://schemas.microsoft.com/office/drawing/2014/main" id="{58A6B8E7-E974-7E78-62D4-267926FD8C16}"/>
                </a:ext>
              </a:extLst>
            </p:cNvPr>
            <p:cNvSpPr txBox="1"/>
            <p:nvPr/>
          </p:nvSpPr>
          <p:spPr>
            <a:xfrm>
              <a:off x="3753" y="8555"/>
              <a:ext cx="23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应用密码学</a:t>
              </a:r>
            </a:p>
          </p:txBody>
        </p:sp>
      </p:grpSp>
      <p:grpSp>
        <p:nvGrpSpPr>
          <p:cNvPr id="6" name="组合 15">
            <a:extLst>
              <a:ext uri="{FF2B5EF4-FFF2-40B4-BE49-F238E27FC236}">
                <a16:creationId xmlns:a16="http://schemas.microsoft.com/office/drawing/2014/main" id="{0D0771E1-3204-8DEF-825C-17565D26C949}"/>
              </a:ext>
            </a:extLst>
          </p:cNvPr>
          <p:cNvGrpSpPr/>
          <p:nvPr/>
        </p:nvGrpSpPr>
        <p:grpSpPr>
          <a:xfrm>
            <a:off x="1023620" y="933450"/>
            <a:ext cx="1344295" cy="1301750"/>
            <a:chOff x="8061" y="2191"/>
            <a:chExt cx="2117" cy="2050"/>
          </a:xfrm>
        </p:grpSpPr>
        <p:pic>
          <p:nvPicPr>
            <p:cNvPr id="7" name="图片 7">
              <a:extLst>
                <a:ext uri="{FF2B5EF4-FFF2-40B4-BE49-F238E27FC236}">
                  <a16:creationId xmlns:a16="http://schemas.microsoft.com/office/drawing/2014/main" id="{79698D88-02E0-CD8C-BE87-FFBAEF0B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" y="2191"/>
              <a:ext cx="2117" cy="1587"/>
            </a:xfrm>
            <a:prstGeom prst="rect">
              <a:avLst/>
            </a:prstGeom>
          </p:spPr>
        </p:pic>
        <p:sp>
          <p:nvSpPr>
            <p:cNvPr id="8" name="文本框 16">
              <a:extLst>
                <a:ext uri="{FF2B5EF4-FFF2-40B4-BE49-F238E27FC236}">
                  <a16:creationId xmlns:a16="http://schemas.microsoft.com/office/drawing/2014/main" id="{355F0367-E63C-BF8F-C89D-B23BD1B6F86C}"/>
                </a:ext>
              </a:extLst>
            </p:cNvPr>
            <p:cNvSpPr txBox="1"/>
            <p:nvPr/>
          </p:nvSpPr>
          <p:spPr>
            <a:xfrm>
              <a:off x="8095" y="3758"/>
              <a:ext cx="204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隐私保护</a:t>
              </a:r>
            </a:p>
          </p:txBody>
        </p:sp>
      </p:grpSp>
      <p:grpSp>
        <p:nvGrpSpPr>
          <p:cNvPr id="9" name="组合 20">
            <a:extLst>
              <a:ext uri="{FF2B5EF4-FFF2-40B4-BE49-F238E27FC236}">
                <a16:creationId xmlns:a16="http://schemas.microsoft.com/office/drawing/2014/main" id="{B96989E9-C22B-7C95-B68E-C5F1B83DAD6F}"/>
              </a:ext>
            </a:extLst>
          </p:cNvPr>
          <p:cNvGrpSpPr/>
          <p:nvPr/>
        </p:nvGrpSpPr>
        <p:grpSpPr>
          <a:xfrm>
            <a:off x="5920105" y="933450"/>
            <a:ext cx="1653540" cy="1314450"/>
            <a:chOff x="10804" y="2171"/>
            <a:chExt cx="2604" cy="2070"/>
          </a:xfrm>
        </p:grpSpPr>
        <p:pic>
          <p:nvPicPr>
            <p:cNvPr id="10" name="图片 2">
              <a:extLst>
                <a:ext uri="{FF2B5EF4-FFF2-40B4-BE49-F238E27FC236}">
                  <a16:creationId xmlns:a16="http://schemas.microsoft.com/office/drawing/2014/main" id="{BC88EB9B-5AC7-085A-4FC1-578EE8551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8" y="2171"/>
              <a:ext cx="2117" cy="1587"/>
            </a:xfrm>
            <a:prstGeom prst="rect">
              <a:avLst/>
            </a:prstGeom>
          </p:spPr>
        </p:pic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07232377-1021-6B4F-0AE4-F52C39F127ED}"/>
                </a:ext>
              </a:extLst>
            </p:cNvPr>
            <p:cNvSpPr txBox="1"/>
            <p:nvPr/>
          </p:nvSpPr>
          <p:spPr>
            <a:xfrm>
              <a:off x="10804" y="3758"/>
              <a:ext cx="260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人工智能安全</a:t>
              </a:r>
            </a:p>
          </p:txBody>
        </p:sp>
      </p:grpSp>
      <p:grpSp>
        <p:nvGrpSpPr>
          <p:cNvPr id="12" name="组合 12">
            <a:extLst>
              <a:ext uri="{FF2B5EF4-FFF2-40B4-BE49-F238E27FC236}">
                <a16:creationId xmlns:a16="http://schemas.microsoft.com/office/drawing/2014/main" id="{DC7CEFB5-814D-E5A6-6897-C74595D0191F}"/>
              </a:ext>
            </a:extLst>
          </p:cNvPr>
          <p:cNvGrpSpPr/>
          <p:nvPr/>
        </p:nvGrpSpPr>
        <p:grpSpPr>
          <a:xfrm>
            <a:off x="6075045" y="2436495"/>
            <a:ext cx="1344295" cy="1314450"/>
            <a:chOff x="2587" y="2191"/>
            <a:chExt cx="2117" cy="2070"/>
          </a:xfrm>
        </p:grpSpPr>
        <p:pic>
          <p:nvPicPr>
            <p:cNvPr id="13" name="图片 9">
              <a:extLst>
                <a:ext uri="{FF2B5EF4-FFF2-40B4-BE49-F238E27FC236}">
                  <a16:creationId xmlns:a16="http://schemas.microsoft.com/office/drawing/2014/main" id="{A4A8C048-B7C2-753E-AEA0-3402BB9A3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7" y="2191"/>
              <a:ext cx="2117" cy="1587"/>
            </a:xfrm>
            <a:prstGeom prst="rect">
              <a:avLst/>
            </a:prstGeom>
          </p:spPr>
        </p:pic>
        <p:sp>
          <p:nvSpPr>
            <p:cNvPr id="14" name="文本框 44">
              <a:extLst>
                <a:ext uri="{FF2B5EF4-FFF2-40B4-BE49-F238E27FC236}">
                  <a16:creationId xmlns:a16="http://schemas.microsoft.com/office/drawing/2014/main" id="{D8F1881F-1BDC-8BCC-B1DC-E62FC9374B7C}"/>
                </a:ext>
              </a:extLst>
            </p:cNvPr>
            <p:cNvSpPr txBox="1"/>
            <p:nvPr/>
          </p:nvSpPr>
          <p:spPr>
            <a:xfrm>
              <a:off x="2605" y="3778"/>
              <a:ext cx="20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硬件安全</a:t>
              </a:r>
            </a:p>
          </p:txBody>
        </p:sp>
      </p:grpSp>
      <p:grpSp>
        <p:nvGrpSpPr>
          <p:cNvPr id="15" name="组合 6">
            <a:extLst>
              <a:ext uri="{FF2B5EF4-FFF2-40B4-BE49-F238E27FC236}">
                <a16:creationId xmlns:a16="http://schemas.microsoft.com/office/drawing/2014/main" id="{E63B091F-B377-AC7A-8C10-C8326C24F974}"/>
              </a:ext>
            </a:extLst>
          </p:cNvPr>
          <p:cNvGrpSpPr/>
          <p:nvPr/>
        </p:nvGrpSpPr>
        <p:grpSpPr>
          <a:xfrm>
            <a:off x="5753100" y="4970780"/>
            <a:ext cx="1924050" cy="1314450"/>
            <a:chOff x="8886" y="6803"/>
            <a:chExt cx="3030" cy="2070"/>
          </a:xfrm>
        </p:grpSpPr>
        <p:pic>
          <p:nvPicPr>
            <p:cNvPr id="16" name="图片 8">
              <a:extLst>
                <a:ext uri="{FF2B5EF4-FFF2-40B4-BE49-F238E27FC236}">
                  <a16:creationId xmlns:a16="http://schemas.microsoft.com/office/drawing/2014/main" id="{78A52F65-8F7E-92D4-A896-5F4DD960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00" y="6803"/>
              <a:ext cx="2117" cy="1587"/>
            </a:xfrm>
            <a:prstGeom prst="rect">
              <a:avLst/>
            </a:prstGeom>
          </p:spPr>
        </p:pic>
        <p:sp>
          <p:nvSpPr>
            <p:cNvPr id="17" name="文本框 17">
              <a:extLst>
                <a:ext uri="{FF2B5EF4-FFF2-40B4-BE49-F238E27FC236}">
                  <a16:creationId xmlns:a16="http://schemas.microsoft.com/office/drawing/2014/main" id="{0604D025-A8E4-DC79-967F-218AEE91CD7A}"/>
                </a:ext>
              </a:extLst>
            </p:cNvPr>
            <p:cNvSpPr txBox="1"/>
            <p:nvPr/>
          </p:nvSpPr>
          <p:spPr>
            <a:xfrm>
              <a:off x="8886" y="8390"/>
              <a:ext cx="303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分布式机器学习</a:t>
              </a:r>
            </a:p>
          </p:txBody>
        </p:sp>
      </p:grpSp>
      <p:sp>
        <p:nvSpPr>
          <p:cNvPr id="18" name="文本框 21">
            <a:extLst>
              <a:ext uri="{FF2B5EF4-FFF2-40B4-BE49-F238E27FC236}">
                <a16:creationId xmlns:a16="http://schemas.microsoft.com/office/drawing/2014/main" id="{9C72A563-A466-A5C8-41D9-3077843CC12A}"/>
              </a:ext>
            </a:extLst>
          </p:cNvPr>
          <p:cNvSpPr txBox="1"/>
          <p:nvPr/>
        </p:nvSpPr>
        <p:spPr>
          <a:xfrm>
            <a:off x="7271386" y="4154805"/>
            <a:ext cx="109982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indent="0" algn="just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技术支撑</a:t>
            </a:r>
          </a:p>
        </p:txBody>
      </p:sp>
      <p:sp>
        <p:nvSpPr>
          <p:cNvPr id="19" name="弧形 27">
            <a:extLst>
              <a:ext uri="{FF2B5EF4-FFF2-40B4-BE49-F238E27FC236}">
                <a16:creationId xmlns:a16="http://schemas.microsoft.com/office/drawing/2014/main" id="{3734ACC0-D24B-A1C2-AF8D-D32BD3ACD341}"/>
              </a:ext>
            </a:extLst>
          </p:cNvPr>
          <p:cNvSpPr/>
          <p:nvPr/>
        </p:nvSpPr>
        <p:spPr>
          <a:xfrm rot="16200000">
            <a:off x="3743960" y="2284730"/>
            <a:ext cx="4051300" cy="2407285"/>
          </a:xfrm>
          <a:prstGeom prst="arc">
            <a:avLst>
              <a:gd name="adj1" fmla="val 10639317"/>
              <a:gd name="adj2" fmla="val 10780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33">
            <a:extLst>
              <a:ext uri="{FF2B5EF4-FFF2-40B4-BE49-F238E27FC236}">
                <a16:creationId xmlns:a16="http://schemas.microsoft.com/office/drawing/2014/main" id="{929A4F5A-84F2-4A23-35B6-FA1ECBEFC10C}"/>
              </a:ext>
            </a:extLst>
          </p:cNvPr>
          <p:cNvGrpSpPr/>
          <p:nvPr/>
        </p:nvGrpSpPr>
        <p:grpSpPr>
          <a:xfrm>
            <a:off x="953135" y="2436495"/>
            <a:ext cx="1484630" cy="1314450"/>
            <a:chOff x="11180" y="2132"/>
            <a:chExt cx="2338" cy="2070"/>
          </a:xfrm>
        </p:grpSpPr>
        <p:pic>
          <p:nvPicPr>
            <p:cNvPr id="21" name="图片 31">
              <a:extLst>
                <a:ext uri="{FF2B5EF4-FFF2-40B4-BE49-F238E27FC236}">
                  <a16:creationId xmlns:a16="http://schemas.microsoft.com/office/drawing/2014/main" id="{B375A7A1-E23D-1108-362C-17508ED2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90" y="2132"/>
              <a:ext cx="2117" cy="1587"/>
            </a:xfrm>
            <a:prstGeom prst="rect">
              <a:avLst/>
            </a:prstGeom>
          </p:spPr>
        </p:pic>
        <p:sp>
          <p:nvSpPr>
            <p:cNvPr id="22" name="文本框 32">
              <a:extLst>
                <a:ext uri="{FF2B5EF4-FFF2-40B4-BE49-F238E27FC236}">
                  <a16:creationId xmlns:a16="http://schemas.microsoft.com/office/drawing/2014/main" id="{64A82003-A87D-E32A-F894-5DB334234925}"/>
                </a:ext>
              </a:extLst>
            </p:cNvPr>
            <p:cNvSpPr txBox="1"/>
            <p:nvPr/>
          </p:nvSpPr>
          <p:spPr>
            <a:xfrm>
              <a:off x="11180" y="3719"/>
              <a:ext cx="233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云计算安全</a:t>
              </a:r>
            </a:p>
          </p:txBody>
        </p:sp>
      </p:grpSp>
      <p:sp>
        <p:nvSpPr>
          <p:cNvPr id="23" name="弧形 48">
            <a:extLst>
              <a:ext uri="{FF2B5EF4-FFF2-40B4-BE49-F238E27FC236}">
                <a16:creationId xmlns:a16="http://schemas.microsoft.com/office/drawing/2014/main" id="{0540214F-72D3-A21C-7148-F15E736D3F91}"/>
              </a:ext>
            </a:extLst>
          </p:cNvPr>
          <p:cNvSpPr/>
          <p:nvPr/>
        </p:nvSpPr>
        <p:spPr>
          <a:xfrm rot="16200000">
            <a:off x="633730" y="2276475"/>
            <a:ext cx="4051300" cy="2407285"/>
          </a:xfrm>
          <a:prstGeom prst="arc">
            <a:avLst>
              <a:gd name="adj1" fmla="val 21589077"/>
              <a:gd name="adj2" fmla="val 1083597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49">
            <a:extLst>
              <a:ext uri="{FF2B5EF4-FFF2-40B4-BE49-F238E27FC236}">
                <a16:creationId xmlns:a16="http://schemas.microsoft.com/office/drawing/2014/main" id="{B566DBFE-6879-D2AD-42BE-A777652C4D54}"/>
              </a:ext>
            </a:extLst>
          </p:cNvPr>
          <p:cNvSpPr/>
          <p:nvPr/>
        </p:nvSpPr>
        <p:spPr>
          <a:xfrm rot="16200000">
            <a:off x="4974590" y="2872105"/>
            <a:ext cx="1746885" cy="2407285"/>
          </a:xfrm>
          <a:prstGeom prst="arc">
            <a:avLst>
              <a:gd name="adj1" fmla="val 16110245"/>
              <a:gd name="adj2" fmla="val 7975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51">
            <a:extLst>
              <a:ext uri="{FF2B5EF4-FFF2-40B4-BE49-F238E27FC236}">
                <a16:creationId xmlns:a16="http://schemas.microsoft.com/office/drawing/2014/main" id="{F4DEBBE1-1F03-0127-476D-8E708D19C9D2}"/>
              </a:ext>
            </a:extLst>
          </p:cNvPr>
          <p:cNvSpPr txBox="1"/>
          <p:nvPr/>
        </p:nvSpPr>
        <p:spPr>
          <a:xfrm>
            <a:off x="7723505" y="5005388"/>
            <a:ext cx="459740" cy="1237615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pPr indent="0" algn="just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理论与技术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矩形 52">
            <a:extLst>
              <a:ext uri="{FF2B5EF4-FFF2-40B4-BE49-F238E27FC236}">
                <a16:creationId xmlns:a16="http://schemas.microsoft.com/office/drawing/2014/main" id="{6FE08F42-365D-9F33-B34D-471E96BD6473}"/>
              </a:ext>
            </a:extLst>
          </p:cNvPr>
          <p:cNvSpPr/>
          <p:nvPr/>
        </p:nvSpPr>
        <p:spPr>
          <a:xfrm>
            <a:off x="593090" y="781050"/>
            <a:ext cx="7727315" cy="3001010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53">
            <a:extLst>
              <a:ext uri="{FF2B5EF4-FFF2-40B4-BE49-F238E27FC236}">
                <a16:creationId xmlns:a16="http://schemas.microsoft.com/office/drawing/2014/main" id="{419414CD-920F-537A-ECEC-6AAB9460787D}"/>
              </a:ext>
            </a:extLst>
          </p:cNvPr>
          <p:cNvSpPr txBox="1"/>
          <p:nvPr/>
        </p:nvSpPr>
        <p:spPr>
          <a:xfrm>
            <a:off x="7723505" y="1723708"/>
            <a:ext cx="459740" cy="1237615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pPr indent="0" algn="just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需求与应用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上箭头 54">
            <a:extLst>
              <a:ext uri="{FF2B5EF4-FFF2-40B4-BE49-F238E27FC236}">
                <a16:creationId xmlns:a16="http://schemas.microsoft.com/office/drawing/2014/main" id="{6205CA33-1B48-B556-CE6E-0BDE51DDD3F3}"/>
              </a:ext>
            </a:extLst>
          </p:cNvPr>
          <p:cNvSpPr/>
          <p:nvPr/>
        </p:nvSpPr>
        <p:spPr>
          <a:xfrm>
            <a:off x="6616700" y="4048760"/>
            <a:ext cx="560070" cy="534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55">
            <a:extLst>
              <a:ext uri="{FF2B5EF4-FFF2-40B4-BE49-F238E27FC236}">
                <a16:creationId xmlns:a16="http://schemas.microsoft.com/office/drawing/2014/main" id="{5CDC43F0-63BE-B803-B0C0-35013D30D070}"/>
              </a:ext>
            </a:extLst>
          </p:cNvPr>
          <p:cNvSpPr/>
          <p:nvPr/>
        </p:nvSpPr>
        <p:spPr>
          <a:xfrm rot="16200000">
            <a:off x="1699895" y="2884805"/>
            <a:ext cx="1746885" cy="2407285"/>
          </a:xfrm>
          <a:prstGeom prst="arc">
            <a:avLst>
              <a:gd name="adj1" fmla="val 21517799"/>
              <a:gd name="adj2" fmla="val 546730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14">
            <a:extLst>
              <a:ext uri="{FF2B5EF4-FFF2-40B4-BE49-F238E27FC236}">
                <a16:creationId xmlns:a16="http://schemas.microsoft.com/office/drawing/2014/main" id="{3CCD4887-4985-1708-F96A-3BFDCCB387FE}"/>
              </a:ext>
            </a:extLst>
          </p:cNvPr>
          <p:cNvSpPr/>
          <p:nvPr/>
        </p:nvSpPr>
        <p:spPr>
          <a:xfrm>
            <a:off x="3025140" y="4106545"/>
            <a:ext cx="2440305" cy="4178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计算智能与信息安全</a:t>
            </a:r>
          </a:p>
        </p:txBody>
      </p:sp>
    </p:spTree>
    <p:extLst>
      <p:ext uri="{BB962C8B-B14F-4D97-AF65-F5344CB8AC3E}">
        <p14:creationId xmlns:p14="http://schemas.microsoft.com/office/powerpoint/2010/main" val="97405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2022-05-05T08:19:05Z</dcterms:created>
  <dcterms:modified xsi:type="dcterms:W3CDTF">2022-05-05T08:26:21Z</dcterms:modified>
</cp:coreProperties>
</file>