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4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4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FB3F-C374-48F7-98D7-EEE4863234C0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3013502"/>
            <a:ext cx="5931131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First Project O.T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1.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개인프로젝트 목적 및 취지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8732" y="1015093"/>
            <a:ext cx="10888135" cy="941977"/>
            <a:chOff x="448732" y="786769"/>
            <a:chExt cx="10888135" cy="941977"/>
          </a:xfrm>
        </p:grpSpPr>
        <p:sp>
          <p:nvSpPr>
            <p:cNvPr id="3" name="TextBox 2"/>
            <p:cNvSpPr txBox="1"/>
            <p:nvPr/>
          </p:nvSpPr>
          <p:spPr>
            <a:xfrm>
              <a:off x="448732" y="786769"/>
              <a:ext cx="477520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1) </a:t>
              </a:r>
              <a:r>
                <a:rPr lang="ko-KR" altLang="en-US" sz="2400" b="1" dirty="0" smtClean="0"/>
                <a:t>개인프로젝트 목적 </a:t>
              </a:r>
              <a:r>
                <a:rPr lang="en-US" altLang="ko-KR" sz="2400" b="1" dirty="0" smtClean="0"/>
                <a:t>:</a:t>
              </a:r>
              <a:endParaRPr lang="ko-KR" alt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HTML5 &amp; CSS3</a:t>
              </a:r>
              <a:r>
                <a:rPr lang="ko-KR" altLang="en-US" sz="2000" dirty="0" smtClean="0"/>
                <a:t>를 활용하여 표현하고자 하는 </a:t>
              </a:r>
              <a:r>
                <a:rPr lang="en-US" altLang="ko-KR" sz="2000" dirty="0" smtClean="0"/>
                <a:t>UI</a:t>
              </a:r>
              <a:r>
                <a:rPr lang="ko-KR" altLang="en-US" sz="2000" dirty="0" smtClean="0"/>
                <a:t>를 웹을 통해 구현한다</a:t>
              </a:r>
              <a:r>
                <a:rPr lang="en-US" altLang="ko-KR" sz="2000" dirty="0" smtClean="0"/>
                <a:t>.</a:t>
              </a:r>
              <a:endParaRPr lang="ko-KR" altLang="en-US" sz="2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8732" y="2488645"/>
            <a:ext cx="10888135" cy="1342087"/>
            <a:chOff x="448732" y="2282194"/>
            <a:chExt cx="10888135" cy="1342087"/>
          </a:xfrm>
        </p:grpSpPr>
        <p:sp>
          <p:nvSpPr>
            <p:cNvPr id="6" name="TextBox 5"/>
            <p:cNvSpPr txBox="1"/>
            <p:nvPr/>
          </p:nvSpPr>
          <p:spPr>
            <a:xfrm>
              <a:off x="448732" y="2282194"/>
              <a:ext cx="477520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2) </a:t>
              </a:r>
              <a:r>
                <a:rPr lang="ko-KR" altLang="en-US" sz="2400" b="1" dirty="0" smtClean="0"/>
                <a:t>진행기간 </a:t>
              </a:r>
              <a:r>
                <a:rPr lang="en-US" altLang="ko-KR" sz="2400" b="1" dirty="0" smtClean="0"/>
                <a:t>:</a:t>
              </a:r>
              <a:endParaRPr lang="ko-KR" alt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7399" y="2824061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- 2023. 1. 15(</a:t>
              </a:r>
              <a:r>
                <a:rPr lang="ko-KR" altLang="en-US" sz="2000" dirty="0" smtClean="0"/>
                <a:t>월</a:t>
              </a:r>
              <a:r>
                <a:rPr lang="en-US" altLang="ko-KR" sz="2000" dirty="0" smtClean="0"/>
                <a:t>) ~ 2. 16(</a:t>
              </a:r>
              <a:r>
                <a:rPr lang="ko-KR" altLang="en-US" sz="2000" dirty="0" smtClean="0"/>
                <a:t>금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399" y="3224171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</a:t>
              </a:r>
              <a:r>
                <a:rPr lang="ko-KR" altLang="en-US" sz="2000" dirty="0" smtClean="0"/>
                <a:t>개인프로젝트 발표 </a:t>
              </a:r>
              <a:r>
                <a:rPr lang="en-US" altLang="ko-KR" sz="2000" dirty="0" smtClean="0"/>
                <a:t>: 2. 16(</a:t>
              </a:r>
              <a:r>
                <a:rPr lang="ko-KR" altLang="en-US" sz="2000" dirty="0" smtClean="0"/>
                <a:t>금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8732" y="4362307"/>
            <a:ext cx="10888135" cy="2142307"/>
            <a:chOff x="448732" y="4362307"/>
            <a:chExt cx="10888135" cy="2142307"/>
          </a:xfrm>
        </p:grpSpPr>
        <p:sp>
          <p:nvSpPr>
            <p:cNvPr id="9" name="TextBox 8"/>
            <p:cNvSpPr txBox="1"/>
            <p:nvPr/>
          </p:nvSpPr>
          <p:spPr>
            <a:xfrm>
              <a:off x="448732" y="4362307"/>
              <a:ext cx="477520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3) </a:t>
              </a:r>
              <a:r>
                <a:rPr lang="ko-KR" altLang="en-US" sz="2400" b="1" dirty="0" smtClean="0"/>
                <a:t>개인프로젝트 목표 </a:t>
              </a:r>
              <a:r>
                <a:rPr lang="en-US" altLang="ko-KR" sz="2400" b="1" dirty="0" smtClean="0"/>
                <a:t>:</a:t>
              </a:r>
              <a:endParaRPr lang="ko-KR" alt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399" y="490417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- 1</a:t>
              </a:r>
              <a:r>
                <a:rPr lang="ko-KR" altLang="en-US" sz="2000" dirty="0" smtClean="0"/>
                <a:t>인당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본인을 소개할 수 있는 웹 페이지 완성</a:t>
              </a:r>
              <a:endParaRPr lang="ko-KR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7399" y="530428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</a:t>
              </a:r>
              <a:r>
                <a:rPr lang="ko-KR" altLang="en-US" sz="2000" dirty="0" smtClean="0"/>
                <a:t>기본적으로 사용할 수 있는 언어 </a:t>
              </a:r>
              <a:r>
                <a:rPr lang="en-US" altLang="ko-KR" sz="2000" dirty="0" smtClean="0"/>
                <a:t>(*HTML5 / CSS3 / SCSS + @)</a:t>
              </a:r>
              <a:endParaRPr lang="ko-KR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7399" y="570439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</a:t>
              </a:r>
              <a:r>
                <a:rPr lang="ko-KR" altLang="en-US" sz="2000" dirty="0" smtClean="0"/>
                <a:t>웹 페이지 구현 전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반드시 </a:t>
              </a:r>
              <a:r>
                <a:rPr lang="en-US" altLang="ko-KR" sz="2000" dirty="0" err="1" smtClean="0"/>
                <a:t>Figma</a:t>
              </a:r>
              <a:r>
                <a:rPr lang="ko-KR" altLang="en-US" sz="2000" dirty="0" smtClean="0"/>
                <a:t>를 활용하여 </a:t>
              </a:r>
              <a:r>
                <a:rPr lang="en-US" altLang="ko-KR" sz="2000" dirty="0" smtClean="0"/>
                <a:t>Wire-framing </a:t>
              </a:r>
              <a:r>
                <a:rPr lang="ko-KR" altLang="en-US" sz="2000" dirty="0" smtClean="0"/>
                <a:t>작업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7399" y="610450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</a:t>
              </a:r>
              <a:r>
                <a:rPr lang="ko-KR" altLang="en-US" sz="2000" dirty="0" smtClean="0"/>
                <a:t>반드시 </a:t>
              </a:r>
              <a:r>
                <a:rPr lang="en-US" altLang="ko-KR" sz="2000" dirty="0" smtClean="0"/>
                <a:t>@media-query</a:t>
              </a:r>
              <a:r>
                <a:rPr lang="ko-KR" altLang="en-US" sz="2000" dirty="0" smtClean="0"/>
                <a:t>를 활용하여 </a:t>
              </a:r>
              <a:r>
                <a:rPr lang="en-US" altLang="ko-KR" sz="2000" dirty="0" smtClean="0"/>
                <a:t>responsive Web page </a:t>
              </a:r>
              <a:r>
                <a:rPr lang="ko-KR" altLang="en-US" sz="2000" dirty="0" smtClean="0"/>
                <a:t>완성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81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2.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개인평가기준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16426"/>
          <a:stretch/>
        </p:blipFill>
        <p:spPr>
          <a:xfrm>
            <a:off x="214312" y="819150"/>
            <a:ext cx="11763375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3.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벤치마킹 사이트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511652"/>
            <a:ext cx="11053763" cy="58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4.IA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구성 예시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" y="664868"/>
            <a:ext cx="11444288" cy="57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5.Wireframing &amp; Prototype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04967"/>
            <a:ext cx="118491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6.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전체스케쥴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일정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세팅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&amp; D-day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604967"/>
            <a:ext cx="11868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7.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세부스케쥴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8732" y="1015093"/>
            <a:ext cx="10888135" cy="941977"/>
            <a:chOff x="448732" y="786769"/>
            <a:chExt cx="10888135" cy="941977"/>
          </a:xfrm>
        </p:grpSpPr>
        <p:sp>
          <p:nvSpPr>
            <p:cNvPr id="3" name="TextBox 2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1) </a:t>
              </a:r>
              <a:r>
                <a:rPr lang="ko-KR" altLang="en-US" sz="2400" b="1" dirty="0" smtClean="0"/>
                <a:t>벤치마킹 및 </a:t>
              </a:r>
              <a:r>
                <a:rPr lang="ko-KR" altLang="en-US" sz="2400" b="1" dirty="0" err="1" smtClean="0"/>
                <a:t>컨셉</a:t>
              </a:r>
              <a:r>
                <a:rPr lang="ko-KR" altLang="en-US" sz="2400" b="1" dirty="0" smtClean="0"/>
                <a:t> </a:t>
              </a:r>
              <a:r>
                <a:rPr lang="en-US" altLang="ko-KR" sz="2400" b="1" dirty="0" smtClean="0"/>
                <a:t>+ IA</a:t>
              </a:r>
              <a:r>
                <a:rPr lang="ko-KR" altLang="en-US" sz="2400" b="1" dirty="0" smtClean="0"/>
                <a:t>구성 </a:t>
              </a:r>
              <a:r>
                <a:rPr lang="en-US" altLang="ko-KR" sz="2400" b="1" dirty="0" smtClean="0"/>
                <a:t>+ WBS </a:t>
              </a:r>
              <a:r>
                <a:rPr lang="ko-KR" altLang="en-US" sz="2400" b="1" dirty="0" smtClean="0"/>
                <a:t>작성</a:t>
              </a:r>
              <a:r>
                <a:rPr lang="en-US" altLang="ko-KR" sz="2400" b="1" dirty="0" smtClean="0"/>
                <a:t>:</a:t>
              </a:r>
              <a:endParaRPr lang="ko-KR" alt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- 1/19(</a:t>
              </a:r>
              <a:r>
                <a:rPr lang="ko-KR" altLang="en-US" sz="2000" dirty="0" smtClean="0"/>
                <a:t>금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48732" y="2162856"/>
            <a:ext cx="10888135" cy="941977"/>
            <a:chOff x="448732" y="786769"/>
            <a:chExt cx="10888135" cy="941977"/>
          </a:xfrm>
        </p:grpSpPr>
        <p:sp>
          <p:nvSpPr>
            <p:cNvPr id="17" name="TextBox 16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2) Wireframe &amp; Prototype</a:t>
              </a:r>
              <a:endParaRPr lang="ko-KR" alt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- 1/26(</a:t>
              </a:r>
              <a:r>
                <a:rPr lang="ko-KR" altLang="en-US" sz="2000" dirty="0" smtClean="0"/>
                <a:t>금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48732" y="3310619"/>
            <a:ext cx="10888135" cy="941977"/>
            <a:chOff x="448732" y="786769"/>
            <a:chExt cx="10888135" cy="941977"/>
          </a:xfrm>
        </p:grpSpPr>
        <p:sp>
          <p:nvSpPr>
            <p:cNvPr id="20" name="TextBox 19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3) </a:t>
              </a:r>
              <a:r>
                <a:rPr lang="ko-KR" altLang="en-US" sz="2400" b="1" dirty="0" smtClean="0"/>
                <a:t>중간점검</a:t>
              </a:r>
              <a:endParaRPr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- 2/2(</a:t>
              </a:r>
              <a:r>
                <a:rPr lang="ko-KR" altLang="en-US" sz="2000" dirty="0" smtClean="0"/>
                <a:t>금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8732" y="4458382"/>
            <a:ext cx="10888135" cy="941977"/>
            <a:chOff x="448732" y="786769"/>
            <a:chExt cx="10888135" cy="941977"/>
          </a:xfrm>
        </p:grpSpPr>
        <p:sp>
          <p:nvSpPr>
            <p:cNvPr id="23" name="TextBox 22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4) </a:t>
              </a:r>
              <a:r>
                <a:rPr lang="ko-KR" altLang="en-US" sz="2400" b="1" dirty="0" smtClean="0"/>
                <a:t>배포하기</a:t>
              </a:r>
              <a:endParaRPr lang="ko-KR" alt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- 2/14(</a:t>
              </a:r>
              <a:r>
                <a:rPr lang="ko-KR" altLang="en-US" sz="2000" dirty="0"/>
                <a:t>수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48732" y="5606143"/>
            <a:ext cx="10888135" cy="941977"/>
            <a:chOff x="448732" y="786769"/>
            <a:chExt cx="10888135" cy="941977"/>
          </a:xfrm>
        </p:grpSpPr>
        <p:sp>
          <p:nvSpPr>
            <p:cNvPr id="26" name="TextBox 25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 smtClean="0"/>
                <a:t>5) </a:t>
              </a:r>
              <a:r>
                <a:rPr lang="ko-KR" altLang="en-US" sz="2400" b="1" dirty="0" smtClean="0"/>
                <a:t>발표하기</a:t>
              </a:r>
              <a:endParaRPr lang="ko-KR" alt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 smtClean="0"/>
                <a:t>- 2/16(</a:t>
              </a:r>
              <a:r>
                <a:rPr lang="ko-KR" altLang="en-US" sz="2000" dirty="0" smtClean="0"/>
                <a:t>금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184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7</cp:revision>
  <dcterms:created xsi:type="dcterms:W3CDTF">2024-01-15T04:57:17Z</dcterms:created>
  <dcterms:modified xsi:type="dcterms:W3CDTF">2024-01-15T07:27:21Z</dcterms:modified>
</cp:coreProperties>
</file>