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841F5-3079-43EC-90FC-B61B1A50B55F}" v="1" dt="2023-06-09T17:45:54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7209009d-1e60-470a-a169-4f4d97d50a4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36ee08fb-359a-4a42-8611-e27421a018f6/ReportSection1faa61319ca69017a97d?bookmarkGuid=e1f7131c-ecec-496e-aba4-e7f9cb8f2ca0&amp;bookmarkUsage=1&amp;ctid=8991054c-e987-4297-a373-f9cf0e0c47ec&amp;fromEntryPoint=export&quot;"/>
    <we:property name="reportState" value="&quot;CONNECTED&quot;"/>
    <we:property name="reportEmbeddedTime" value="&quot;2023-06-09T17:43:44.515Z&quot;"/>
    <we:property name="creatorSessionId" value="&quot;3f38f317-f115-48a9-b137-4296063a6428&quot;"/>
    <we:property name="creatorUserId" value="&quot;100320009A0D7B1A&quot;"/>
    <we:property name="creatorTenantId" value="&quot;8991054c-e987-4297-a373-f9cf0e0c47ec&quot;"/>
    <we:property name="reportName" value="&quot;analise_vendas_pbi&quot;"/>
    <we:property name="isFiltersActionButtonVisible" value="true"/>
    <we:property name="initialStateBookmark" value="&quot;H4sIAAAAAAAAA+1WyW7bMBD9lYBnoaC8yFZujusCRZoFcZtLYRRjcqQwoEmBolK7gf69Q0pplhZ1D226oLqIfEPOvHl8gnjLpKorDbtT2CA7ZK+NVAKkdQcpS5jpwKOzs+OT2cXxh9PZyYJgW3llTc0Ob5kHV6K/VHUDOqQg8P0qYaD1OZRhVoCuMWEVutoa0OoTdosp5F2DbcJwW2nrIKRcevAY0t7QcppT7fTFkCqC8OoGlyh8h15gZZ3v52kBkKXDNBeQ5TydQD6RtKfuopHm/vWhaCQ2t8aDMkQgYPkI5RjERKR8OpY8G6bTacALpX2/ZL1bbCtHfZMauyroNacuSutISM1ifw7rrp1bNre62cTR4hG+tI0TeIFFDBmv/I4yFcqAESrI1ZJU586SkDEyt43xbhfhK/tx7pCKUhu8Tb7wmMkb2o3yKxKzsnRYgu+ni1/C8J1Rvj5YWi1j5FVj+tPjfy7ngyVorPfzXRFSK1Pq3s339nnbtbGBKnwo62uyXHBJe+dhKnb9wJi9VXbRPj/fG6s2hCbFBGGEYxxM+JiL4Wg9yP6b+IcY0rBQ/l8zRIFrPkCU2Wg6FRlyzsV+Q/wdB5E8q4GXWG7Q+G8YeK8hKoXzK3D+qSusk+iOuvN/qdzdL2+QPKH6W1VvV89p33uVO/vmPAeRD+SY8xQljqbZKA2pvqu3x61f2+1juePzEGEbpAtNGNjG1xUIPAeDsZuqI6QwriM/gZEo+7EL7zeKvp6u9CXoJlSN1x8WixAbtda4Z0O4FLFIK/Tafga0oW8soAkAAA==&quot;"/>
    <we:property name="bookmark" value="&quot;H4sIAAAAAAAAA+1WyW7bMBD9lYBnoaC8yFJuiZsCBYrCiNtcCh9G5EhhQpMCRaV2A/17h5TSLC3qHtp0QX0x+WY08+bxabllUrWNhv1b2CI7Zq+NVAKkdUcpS5gZwFNrr7fgrjPOORRYTkqeizQrSg4ZZdnGK2tadnzLPLga/YVqO9ChIoEfNgkDrVdQh10FusWENehaa0CrTzgkU8i7DvuE4a7R1kEoufbgMZS9oXTaE5X0xZQ6gvDqBtco/ICeY2OdH/dpBZCl07QQkBU8XUCxkHRNO0QjzcP5oWkktrTGgzJEIGDFDOUcxEKkPJ9Lnk3TPA94pbQfU8r92a5xNDepsW+CfEuaoraOdNUszuewHca5ZUuru21cnT3C17ZzAs+xiiHjld9TpUoZMEIFuXqSauUsCRkjS9sZ7/YRvrQflw6pKY3B++QLjxN5Q1ej/IrESV07rMGP27NfwvC9Ub49WlstY+RVZ8bT438u56M1aGwP890Q0ipT69HN9/Z5N4yxhSbcKOUVWS64pL/zMDW7emDM0Sr7aJ+f741NH0KLaoEwwzlOFnzOxXRWTrL/Jv4hhrSslP/XDFFhySeIMpvluciQnvLisCH+joNIntXAa6y3aPw3DHzQEI3C5SU4/9QV1kl0p8P5v1Tu7pU3SZ5Q/a2q95vntO+9yoN9C16AKCZyznmKEmd5NktDqe/q7XHnS7t7LHf8PUTYFumDJixs59sGBK7AYJymGQgpjHnkJzAS5bh24f+NortnaH0Bugtd4+cPi20C9/4zuDpNYH8JAAA=&quot;"/>
    <we:property name="embedUrl" value="&quot;/reportEmbed?reportId=36ee08fb-359a-4a42-8611-e27421a018f6&amp;config=eyJjbHVzdGVyVXJsIjoiaHR0cHM6Ly9XQUJJLUJSQVpJTC1TT1VUSC1CLVBSSU1BUlktcmVkaXJlY3QuYW5hbHlzaXMud2luZG93cy5uZXQiLCJlbWJlZEZlYXR1cmVzIjp7Im1vZGVybkVtYmVkIjp0cnVlLCJ1c2FnZU1ldHJpY3NWTmV4dCI6dHJ1ZX19&amp;disableSensitivityBanner=true&quot;"/>
    <we:property name="datasetId" value="&quot;e7884223-b4fb-428e-acdb-d925e02a2885&quot;"/>
    <we:property name="pageName" value="&quot;ReportSection1faa61319ca69017a97d&quot;"/>
    <we:property name="pageDisplayName" value="&quot;Página 3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Jairo Joabe Barros Lima</cp:lastModifiedBy>
  <cp:revision>3</cp:revision>
  <dcterms:created xsi:type="dcterms:W3CDTF">2018-06-07T21:39:02Z</dcterms:created>
  <dcterms:modified xsi:type="dcterms:W3CDTF">2023-06-09T17:45:57Z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