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72C32-31EB-4077-A3F8-13B12826C6C3}" v="4" dt="2023-08-18T14:02:37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Joffroy" userId="c98802fe-b4f1-4580-bc29-66d0b75c2525" providerId="ADAL" clId="{85372C32-31EB-4077-A3F8-13B12826C6C3}"/>
    <pc:docChg chg="undo custSel addSld delSld modSld sldOrd">
      <pc:chgData name="Jonathan Joffroy" userId="c98802fe-b4f1-4580-bc29-66d0b75c2525" providerId="ADAL" clId="{85372C32-31EB-4077-A3F8-13B12826C6C3}" dt="2023-08-22T09:57:00.931" v="307" actId="478"/>
      <pc:docMkLst>
        <pc:docMk/>
      </pc:docMkLst>
      <pc:sldChg chg="addSp delSp modSp mod">
        <pc:chgData name="Jonathan Joffroy" userId="c98802fe-b4f1-4580-bc29-66d0b75c2525" providerId="ADAL" clId="{85372C32-31EB-4077-A3F8-13B12826C6C3}" dt="2023-08-22T09:56:17.316" v="264" actId="478"/>
        <pc:sldMkLst>
          <pc:docMk/>
          <pc:sldMk cId="953018752" sldId="256"/>
        </pc:sldMkLst>
        <pc:spChg chg="mod">
          <ac:chgData name="Jonathan Joffroy" userId="c98802fe-b4f1-4580-bc29-66d0b75c2525" providerId="ADAL" clId="{85372C32-31EB-4077-A3F8-13B12826C6C3}" dt="2023-08-16T15:46:15.516" v="4" actId="1076"/>
          <ac:spMkLst>
            <pc:docMk/>
            <pc:sldMk cId="953018752" sldId="256"/>
            <ac:spMk id="5" creationId="{BEB7EBEA-1DBF-6D46-AC47-8BB89A3CEE1D}"/>
          </ac:spMkLst>
        </pc:spChg>
        <pc:spChg chg="mod">
          <ac:chgData name="Jonathan Joffroy" userId="c98802fe-b4f1-4580-bc29-66d0b75c2525" providerId="ADAL" clId="{85372C32-31EB-4077-A3F8-13B12826C6C3}" dt="2023-08-16T15:46:13.836" v="3" actId="1076"/>
          <ac:spMkLst>
            <pc:docMk/>
            <pc:sldMk cId="953018752" sldId="256"/>
            <ac:spMk id="6" creationId="{7E9FD673-031D-69CA-14C4-7899B189A3A5}"/>
          </ac:spMkLst>
        </pc:spChg>
        <pc:spChg chg="mod">
          <ac:chgData name="Jonathan Joffroy" userId="c98802fe-b4f1-4580-bc29-66d0b75c2525" providerId="ADAL" clId="{85372C32-31EB-4077-A3F8-13B12826C6C3}" dt="2023-08-18T13:39:47.565" v="244" actId="1076"/>
          <ac:spMkLst>
            <pc:docMk/>
            <pc:sldMk cId="953018752" sldId="256"/>
            <ac:spMk id="20" creationId="{89BAC5EB-E95C-CE75-9613-D98333FA0BA8}"/>
          </ac:spMkLst>
        </pc:spChg>
        <pc:spChg chg="mod">
          <ac:chgData name="Jonathan Joffroy" userId="c98802fe-b4f1-4580-bc29-66d0b75c2525" providerId="ADAL" clId="{85372C32-31EB-4077-A3F8-13B12826C6C3}" dt="2023-08-16T15:46:17.988" v="5" actId="1076"/>
          <ac:spMkLst>
            <pc:docMk/>
            <pc:sldMk cId="953018752" sldId="256"/>
            <ac:spMk id="21" creationId="{65CB8F84-EEEC-A5CD-9A02-73700777D293}"/>
          </ac:spMkLst>
        </pc:spChg>
        <pc:spChg chg="mod">
          <ac:chgData name="Jonathan Joffroy" userId="c98802fe-b4f1-4580-bc29-66d0b75c2525" providerId="ADAL" clId="{85372C32-31EB-4077-A3F8-13B12826C6C3}" dt="2023-08-16T15:46:26.899" v="8" actId="1076"/>
          <ac:spMkLst>
            <pc:docMk/>
            <pc:sldMk cId="953018752" sldId="256"/>
            <ac:spMk id="27" creationId="{8BDC23E4-EBF6-6C9C-B5FE-F9A370799814}"/>
          </ac:spMkLst>
        </pc:spChg>
        <pc:spChg chg="add mod">
          <ac:chgData name="Jonathan Joffroy" userId="c98802fe-b4f1-4580-bc29-66d0b75c2525" providerId="ADAL" clId="{85372C32-31EB-4077-A3F8-13B12826C6C3}" dt="2023-08-18T13:28:51.311" v="141" actId="20577"/>
          <ac:spMkLst>
            <pc:docMk/>
            <pc:sldMk cId="953018752" sldId="256"/>
            <ac:spMk id="28" creationId="{37C32E39-4D78-1CF9-32A3-4F1DD26994BD}"/>
          </ac:spMkLst>
        </pc:spChg>
        <pc:spChg chg="add mod">
          <ac:chgData name="Jonathan Joffroy" userId="c98802fe-b4f1-4580-bc29-66d0b75c2525" providerId="ADAL" clId="{85372C32-31EB-4077-A3F8-13B12826C6C3}" dt="2023-08-18T13:31:27.149" v="230" actId="1076"/>
          <ac:spMkLst>
            <pc:docMk/>
            <pc:sldMk cId="953018752" sldId="256"/>
            <ac:spMk id="31" creationId="{3909AEDC-F089-EA0C-F765-0FB396FAEFB0}"/>
          </ac:spMkLst>
        </pc:spChg>
        <pc:spChg chg="add del mod">
          <ac:chgData name="Jonathan Joffroy" userId="c98802fe-b4f1-4580-bc29-66d0b75c2525" providerId="ADAL" clId="{85372C32-31EB-4077-A3F8-13B12826C6C3}" dt="2023-08-22T09:56:17.316" v="264" actId="478"/>
          <ac:spMkLst>
            <pc:docMk/>
            <pc:sldMk cId="953018752" sldId="256"/>
            <ac:spMk id="67" creationId="{E3AF4E10-F7A0-DBB5-DD72-029C6E8EE7C4}"/>
          </ac:spMkLst>
        </pc:spChg>
        <pc:spChg chg="mod">
          <ac:chgData name="Jonathan Joffroy" userId="c98802fe-b4f1-4580-bc29-66d0b75c2525" providerId="ADAL" clId="{85372C32-31EB-4077-A3F8-13B12826C6C3}" dt="2023-08-21T15:04:59.224" v="247" actId="20577"/>
          <ac:spMkLst>
            <pc:docMk/>
            <pc:sldMk cId="953018752" sldId="256"/>
            <ac:spMk id="85" creationId="{BEDD60D6-7A38-2D5A-908B-C3AF8798DBDE}"/>
          </ac:spMkLst>
        </pc:spChg>
        <pc:spChg chg="mod">
          <ac:chgData name="Jonathan Joffroy" userId="c98802fe-b4f1-4580-bc29-66d0b75c2525" providerId="ADAL" clId="{85372C32-31EB-4077-A3F8-13B12826C6C3}" dt="2023-08-16T15:46:20.027" v="6" actId="1076"/>
          <ac:spMkLst>
            <pc:docMk/>
            <pc:sldMk cId="953018752" sldId="256"/>
            <ac:spMk id="91" creationId="{D3D81670-0DB4-6180-EFC7-D36A0D4A9D5F}"/>
          </ac:spMkLst>
        </pc:spChg>
        <pc:spChg chg="mod">
          <ac:chgData name="Jonathan Joffroy" userId="c98802fe-b4f1-4580-bc29-66d0b75c2525" providerId="ADAL" clId="{85372C32-31EB-4077-A3F8-13B12826C6C3}" dt="2023-08-16T15:46:22.244" v="7" actId="1076"/>
          <ac:spMkLst>
            <pc:docMk/>
            <pc:sldMk cId="953018752" sldId="256"/>
            <ac:spMk id="92" creationId="{6812CA44-F4A8-43DC-76D2-60CDFDBD24C9}"/>
          </ac:spMkLst>
        </pc:spChg>
        <pc:spChg chg="add mod">
          <ac:chgData name="Jonathan Joffroy" userId="c98802fe-b4f1-4580-bc29-66d0b75c2525" providerId="ADAL" clId="{85372C32-31EB-4077-A3F8-13B12826C6C3}" dt="2023-08-16T15:46:41.933" v="40" actId="20577"/>
          <ac:spMkLst>
            <pc:docMk/>
            <pc:sldMk cId="953018752" sldId="256"/>
            <ac:spMk id="139" creationId="{F9F080D5-FA00-EB95-59B4-A5B5E0F0F019}"/>
          </ac:spMkLst>
        </pc:spChg>
        <pc:cxnChg chg="add mod">
          <ac:chgData name="Jonathan Joffroy" userId="c98802fe-b4f1-4580-bc29-66d0b75c2525" providerId="ADAL" clId="{85372C32-31EB-4077-A3F8-13B12826C6C3}" dt="2023-08-18T13:29:05.959" v="145" actId="17032"/>
          <ac:cxnSpMkLst>
            <pc:docMk/>
            <pc:sldMk cId="953018752" sldId="256"/>
            <ac:cxnSpMk id="30" creationId="{4326B547-6C4D-DE0E-9772-1B82BD31E880}"/>
          </ac:cxnSpMkLst>
        </pc:cxnChg>
        <pc:cxnChg chg="mod">
          <ac:chgData name="Jonathan Joffroy" userId="c98802fe-b4f1-4580-bc29-66d0b75c2525" providerId="ADAL" clId="{85372C32-31EB-4077-A3F8-13B12826C6C3}" dt="2023-08-18T13:30:37.216" v="220" actId="1038"/>
          <ac:cxnSpMkLst>
            <pc:docMk/>
            <pc:sldMk cId="953018752" sldId="256"/>
            <ac:cxnSpMk id="97" creationId="{5494EEAA-1537-1C0C-E563-6EBB85FA31A1}"/>
          </ac:cxnSpMkLst>
        </pc:cxnChg>
        <pc:cxnChg chg="mod">
          <ac:chgData name="Jonathan Joffroy" userId="c98802fe-b4f1-4580-bc29-66d0b75c2525" providerId="ADAL" clId="{85372C32-31EB-4077-A3F8-13B12826C6C3}" dt="2023-08-18T13:30:31.775" v="204" actId="1038"/>
          <ac:cxnSpMkLst>
            <pc:docMk/>
            <pc:sldMk cId="953018752" sldId="256"/>
            <ac:cxnSpMk id="99" creationId="{B016A352-A8AA-A374-B373-6AC487CBAAC7}"/>
          </ac:cxnSpMkLst>
        </pc:cxnChg>
        <pc:cxnChg chg="mod">
          <ac:chgData name="Jonathan Joffroy" userId="c98802fe-b4f1-4580-bc29-66d0b75c2525" providerId="ADAL" clId="{85372C32-31EB-4077-A3F8-13B12826C6C3}" dt="2023-08-18T13:21:15.046" v="60" actId="14100"/>
          <ac:cxnSpMkLst>
            <pc:docMk/>
            <pc:sldMk cId="953018752" sldId="256"/>
            <ac:cxnSpMk id="101" creationId="{BD09E90D-6A7B-8D5E-978F-8BCD1230DE8C}"/>
          </ac:cxnSpMkLst>
        </pc:cxnChg>
        <pc:cxnChg chg="mod">
          <ac:chgData name="Jonathan Joffroy" userId="c98802fe-b4f1-4580-bc29-66d0b75c2525" providerId="ADAL" clId="{85372C32-31EB-4077-A3F8-13B12826C6C3}" dt="2023-08-18T13:24:48.655" v="108" actId="1038"/>
          <ac:cxnSpMkLst>
            <pc:docMk/>
            <pc:sldMk cId="953018752" sldId="256"/>
            <ac:cxnSpMk id="103" creationId="{E70862C7-4735-23E2-3D8F-3FA8B4E42264}"/>
          </ac:cxnSpMkLst>
        </pc:cxnChg>
        <pc:cxnChg chg="mod">
          <ac:chgData name="Jonathan Joffroy" userId="c98802fe-b4f1-4580-bc29-66d0b75c2525" providerId="ADAL" clId="{85372C32-31EB-4077-A3F8-13B12826C6C3}" dt="2023-08-18T13:39:47.565" v="244" actId="1076"/>
          <ac:cxnSpMkLst>
            <pc:docMk/>
            <pc:sldMk cId="953018752" sldId="256"/>
            <ac:cxnSpMk id="105" creationId="{6E221B22-7B44-3897-5A02-AB95FA837565}"/>
          </ac:cxnSpMkLst>
        </pc:cxnChg>
        <pc:cxnChg chg="mod">
          <ac:chgData name="Jonathan Joffroy" userId="c98802fe-b4f1-4580-bc29-66d0b75c2525" providerId="ADAL" clId="{85372C32-31EB-4077-A3F8-13B12826C6C3}" dt="2023-08-18T13:39:47.565" v="244" actId="1076"/>
          <ac:cxnSpMkLst>
            <pc:docMk/>
            <pc:sldMk cId="953018752" sldId="256"/>
            <ac:cxnSpMk id="107" creationId="{A3F229E5-85B4-C344-CC6B-8003F79C477A}"/>
          </ac:cxnSpMkLst>
        </pc:cxnChg>
        <pc:cxnChg chg="mod">
          <ac:chgData name="Jonathan Joffroy" userId="c98802fe-b4f1-4580-bc29-66d0b75c2525" providerId="ADAL" clId="{85372C32-31EB-4077-A3F8-13B12826C6C3}" dt="2023-08-18T13:30:10.911" v="172" actId="1037"/>
          <ac:cxnSpMkLst>
            <pc:docMk/>
            <pc:sldMk cId="953018752" sldId="256"/>
            <ac:cxnSpMk id="109" creationId="{F9B710D6-FB5E-C28C-91AD-B47E2819AF9B}"/>
          </ac:cxnSpMkLst>
        </pc:cxnChg>
        <pc:cxnChg chg="mod">
          <ac:chgData name="Jonathan Joffroy" userId="c98802fe-b4f1-4580-bc29-66d0b75c2525" providerId="ADAL" clId="{85372C32-31EB-4077-A3F8-13B12826C6C3}" dt="2023-08-18T13:30:07.583" v="160" actId="1038"/>
          <ac:cxnSpMkLst>
            <pc:docMk/>
            <pc:sldMk cId="953018752" sldId="256"/>
            <ac:cxnSpMk id="111" creationId="{9D83B22B-44C3-726C-220C-BA28DD305BFB}"/>
          </ac:cxnSpMkLst>
        </pc:cxnChg>
        <pc:cxnChg chg="mod">
          <ac:chgData name="Jonathan Joffroy" userId="c98802fe-b4f1-4580-bc29-66d0b75c2525" providerId="ADAL" clId="{85372C32-31EB-4077-A3F8-13B12826C6C3}" dt="2023-08-18T13:21:34.711" v="64" actId="14100"/>
          <ac:cxnSpMkLst>
            <pc:docMk/>
            <pc:sldMk cId="953018752" sldId="256"/>
            <ac:cxnSpMk id="114" creationId="{F701D8FF-EFC5-5375-34EA-CB45C2BABFB0}"/>
          </ac:cxnSpMkLst>
        </pc:cxnChg>
        <pc:cxnChg chg="mod">
          <ac:chgData name="Jonathan Joffroy" userId="c98802fe-b4f1-4580-bc29-66d0b75c2525" providerId="ADAL" clId="{85372C32-31EB-4077-A3F8-13B12826C6C3}" dt="2023-08-18T13:24:17.375" v="75" actId="1038"/>
          <ac:cxnSpMkLst>
            <pc:docMk/>
            <pc:sldMk cId="953018752" sldId="256"/>
            <ac:cxnSpMk id="117" creationId="{36397BC3-8550-92B2-DE55-FB7544DBFC89}"/>
          </ac:cxnSpMkLst>
        </pc:cxnChg>
        <pc:cxnChg chg="mod">
          <ac:chgData name="Jonathan Joffroy" userId="c98802fe-b4f1-4580-bc29-66d0b75c2525" providerId="ADAL" clId="{85372C32-31EB-4077-A3F8-13B12826C6C3}" dt="2023-08-18T13:24:25.616" v="85" actId="1038"/>
          <ac:cxnSpMkLst>
            <pc:docMk/>
            <pc:sldMk cId="953018752" sldId="256"/>
            <ac:cxnSpMk id="120" creationId="{488D7CFF-6E9E-21B6-50ED-4C8D1F038CB0}"/>
          </ac:cxnSpMkLst>
        </pc:cxnChg>
        <pc:cxnChg chg="mod">
          <ac:chgData name="Jonathan Joffroy" userId="c98802fe-b4f1-4580-bc29-66d0b75c2525" providerId="ADAL" clId="{85372C32-31EB-4077-A3F8-13B12826C6C3}" dt="2023-08-18T13:28:27.837" v="126" actId="1038"/>
          <ac:cxnSpMkLst>
            <pc:docMk/>
            <pc:sldMk cId="953018752" sldId="256"/>
            <ac:cxnSpMk id="123" creationId="{93A12B25-2812-2336-B302-0F9612022042}"/>
          </ac:cxnSpMkLst>
        </pc:cxnChg>
        <pc:cxnChg chg="mod">
          <ac:chgData name="Jonathan Joffroy" userId="c98802fe-b4f1-4580-bc29-66d0b75c2525" providerId="ADAL" clId="{85372C32-31EB-4077-A3F8-13B12826C6C3}" dt="2023-08-18T13:24:55.184" v="116" actId="1037"/>
          <ac:cxnSpMkLst>
            <pc:docMk/>
            <pc:sldMk cId="953018752" sldId="256"/>
            <ac:cxnSpMk id="126" creationId="{54AC61FF-A59A-5D11-5946-3113F31EE554}"/>
          </ac:cxnSpMkLst>
        </pc:cxnChg>
        <pc:cxnChg chg="mod">
          <ac:chgData name="Jonathan Joffroy" userId="c98802fe-b4f1-4580-bc29-66d0b75c2525" providerId="ADAL" clId="{85372C32-31EB-4077-A3F8-13B12826C6C3}" dt="2023-08-18T13:30:21.886" v="183" actId="1037"/>
          <ac:cxnSpMkLst>
            <pc:docMk/>
            <pc:sldMk cId="953018752" sldId="256"/>
            <ac:cxnSpMk id="135" creationId="{189E0C27-28F0-5889-B7DC-4D5DA5A0E7B5}"/>
          </ac:cxnSpMkLst>
        </pc:cxnChg>
        <pc:cxnChg chg="mod">
          <ac:chgData name="Jonathan Joffroy" userId="c98802fe-b4f1-4580-bc29-66d0b75c2525" providerId="ADAL" clId="{85372C32-31EB-4077-A3F8-13B12826C6C3}" dt="2023-08-16T15:34:41.898" v="0" actId="108"/>
          <ac:cxnSpMkLst>
            <pc:docMk/>
            <pc:sldMk cId="953018752" sldId="256"/>
            <ac:cxnSpMk id="138" creationId="{EEC8B50B-BFEF-C9AB-4DB6-ABB83BEE8DE3}"/>
          </ac:cxnSpMkLst>
        </pc:cxnChg>
        <pc:cxnChg chg="add mod">
          <ac:chgData name="Jonathan Joffroy" userId="c98802fe-b4f1-4580-bc29-66d0b75c2525" providerId="ADAL" clId="{85372C32-31EB-4077-A3F8-13B12826C6C3}" dt="2023-08-18T13:20:29.802" v="49" actId="1076"/>
          <ac:cxnSpMkLst>
            <pc:docMk/>
            <pc:sldMk cId="953018752" sldId="256"/>
            <ac:cxnSpMk id="155" creationId="{B4BA1CD6-79ED-FB84-B697-BCDD1E8849C7}"/>
          </ac:cxnSpMkLst>
        </pc:cxnChg>
        <pc:cxnChg chg="add mod">
          <ac:chgData name="Jonathan Joffroy" userId="c98802fe-b4f1-4580-bc29-66d0b75c2525" providerId="ADAL" clId="{85372C32-31EB-4077-A3F8-13B12826C6C3}" dt="2023-08-18T13:24:39.212" v="98" actId="14100"/>
          <ac:cxnSpMkLst>
            <pc:docMk/>
            <pc:sldMk cId="953018752" sldId="256"/>
            <ac:cxnSpMk id="157" creationId="{2EEF409A-539F-A988-C850-4B4EE2DE8141}"/>
          </ac:cxnSpMkLst>
        </pc:cxnChg>
      </pc:sldChg>
      <pc:sldChg chg="del">
        <pc:chgData name="Jonathan Joffroy" userId="c98802fe-b4f1-4580-bc29-66d0b75c2525" providerId="ADAL" clId="{85372C32-31EB-4077-A3F8-13B12826C6C3}" dt="2023-08-22T09:55:39.945" v="248" actId="2696"/>
        <pc:sldMkLst>
          <pc:docMk/>
          <pc:sldMk cId="1868265611" sldId="257"/>
        </pc:sldMkLst>
      </pc:sldChg>
      <pc:sldChg chg="delSp modSp add mod">
        <pc:chgData name="Jonathan Joffroy" userId="c98802fe-b4f1-4580-bc29-66d0b75c2525" providerId="ADAL" clId="{85372C32-31EB-4077-A3F8-13B12826C6C3}" dt="2023-08-22T09:56:15.060" v="263" actId="478"/>
        <pc:sldMkLst>
          <pc:docMk/>
          <pc:sldMk cId="3661794527" sldId="257"/>
        </pc:sldMkLst>
        <pc:spChg chg="del">
          <ac:chgData name="Jonathan Joffroy" userId="c98802fe-b4f1-4580-bc29-66d0b75c2525" providerId="ADAL" clId="{85372C32-31EB-4077-A3F8-13B12826C6C3}" dt="2023-08-22T09:56:02.519" v="252" actId="478"/>
          <ac:spMkLst>
            <pc:docMk/>
            <pc:sldMk cId="3661794527" sldId="257"/>
            <ac:spMk id="15" creationId="{AB39C907-6728-B9D2-BB6A-A1B65FDE3D18}"/>
          </ac:spMkLst>
        </pc:spChg>
        <pc:spChg chg="del">
          <ac:chgData name="Jonathan Joffroy" userId="c98802fe-b4f1-4580-bc29-66d0b75c2525" providerId="ADAL" clId="{85372C32-31EB-4077-A3F8-13B12826C6C3}" dt="2023-08-22T09:56:03.074" v="253" actId="478"/>
          <ac:spMkLst>
            <pc:docMk/>
            <pc:sldMk cId="3661794527" sldId="257"/>
            <ac:spMk id="20" creationId="{89BAC5EB-E95C-CE75-9613-D98333FA0BA8}"/>
          </ac:spMkLst>
        </pc:spChg>
        <pc:spChg chg="del">
          <ac:chgData name="Jonathan Joffroy" userId="c98802fe-b4f1-4580-bc29-66d0b75c2525" providerId="ADAL" clId="{85372C32-31EB-4077-A3F8-13B12826C6C3}" dt="2023-08-22T09:56:15.060" v="263" actId="478"/>
          <ac:spMkLst>
            <pc:docMk/>
            <pc:sldMk cId="3661794527" sldId="257"/>
            <ac:spMk id="67" creationId="{E3AF4E10-F7A0-DBB5-DD72-029C6E8EE7C4}"/>
          </ac:spMkLst>
        </pc:spChg>
        <pc:cxnChg chg="del">
          <ac:chgData name="Jonathan Joffroy" userId="c98802fe-b4f1-4580-bc29-66d0b75c2525" providerId="ADAL" clId="{85372C32-31EB-4077-A3F8-13B12826C6C3}" dt="2023-08-22T09:56:05.284" v="257" actId="478"/>
          <ac:cxnSpMkLst>
            <pc:docMk/>
            <pc:sldMk cId="3661794527" sldId="257"/>
            <ac:cxnSpMk id="97" creationId="{5494EEAA-1537-1C0C-E563-6EBB85FA31A1}"/>
          </ac:cxnSpMkLst>
        </pc:cxnChg>
        <pc:cxnChg chg="del">
          <ac:chgData name="Jonathan Joffroy" userId="c98802fe-b4f1-4580-bc29-66d0b75c2525" providerId="ADAL" clId="{85372C32-31EB-4077-A3F8-13B12826C6C3}" dt="2023-08-22T09:56:04.707" v="256" actId="478"/>
          <ac:cxnSpMkLst>
            <pc:docMk/>
            <pc:sldMk cId="3661794527" sldId="257"/>
            <ac:cxnSpMk id="99" creationId="{B016A352-A8AA-A374-B373-6AC487CBAAC7}"/>
          </ac:cxnSpMkLst>
        </pc:cxnChg>
        <pc:cxnChg chg="del mod">
          <ac:chgData name="Jonathan Joffroy" userId="c98802fe-b4f1-4580-bc29-66d0b75c2525" providerId="ADAL" clId="{85372C32-31EB-4077-A3F8-13B12826C6C3}" dt="2023-08-22T09:56:04.227" v="255" actId="478"/>
          <ac:cxnSpMkLst>
            <pc:docMk/>
            <pc:sldMk cId="3661794527" sldId="257"/>
            <ac:cxnSpMk id="101" creationId="{BD09E90D-6A7B-8D5E-978F-8BCD1230DE8C}"/>
          </ac:cxnSpMkLst>
        </pc:cxnChg>
        <pc:cxnChg chg="del">
          <ac:chgData name="Jonathan Joffroy" userId="c98802fe-b4f1-4580-bc29-66d0b75c2525" providerId="ADAL" clId="{85372C32-31EB-4077-A3F8-13B12826C6C3}" dt="2023-08-22T09:56:03.778" v="254" actId="478"/>
          <ac:cxnSpMkLst>
            <pc:docMk/>
            <pc:sldMk cId="3661794527" sldId="257"/>
            <ac:cxnSpMk id="103" creationId="{E70862C7-4735-23E2-3D8F-3FA8B4E42264}"/>
          </ac:cxnSpMkLst>
        </pc:cxnChg>
        <pc:cxnChg chg="del mod">
          <ac:chgData name="Jonathan Joffroy" userId="c98802fe-b4f1-4580-bc29-66d0b75c2525" providerId="ADAL" clId="{85372C32-31EB-4077-A3F8-13B12826C6C3}" dt="2023-08-22T09:56:07.954" v="258" actId="478"/>
          <ac:cxnSpMkLst>
            <pc:docMk/>
            <pc:sldMk cId="3661794527" sldId="257"/>
            <ac:cxnSpMk id="105" creationId="{6E221B22-7B44-3897-5A02-AB95FA837565}"/>
          </ac:cxnSpMkLst>
        </pc:cxnChg>
        <pc:cxnChg chg="del mod">
          <ac:chgData name="Jonathan Joffroy" userId="c98802fe-b4f1-4580-bc29-66d0b75c2525" providerId="ADAL" clId="{85372C32-31EB-4077-A3F8-13B12826C6C3}" dt="2023-08-22T09:56:08.691" v="259" actId="478"/>
          <ac:cxnSpMkLst>
            <pc:docMk/>
            <pc:sldMk cId="3661794527" sldId="257"/>
            <ac:cxnSpMk id="107" creationId="{A3F229E5-85B4-C344-CC6B-8003F79C477A}"/>
          </ac:cxnSpMkLst>
        </pc:cxnChg>
        <pc:cxnChg chg="del">
          <ac:chgData name="Jonathan Joffroy" userId="c98802fe-b4f1-4580-bc29-66d0b75c2525" providerId="ADAL" clId="{85372C32-31EB-4077-A3F8-13B12826C6C3}" dt="2023-08-22T09:56:10.194" v="260" actId="478"/>
          <ac:cxnSpMkLst>
            <pc:docMk/>
            <pc:sldMk cId="3661794527" sldId="257"/>
            <ac:cxnSpMk id="109" creationId="{F9B710D6-FB5E-C28C-91AD-B47E2819AF9B}"/>
          </ac:cxnSpMkLst>
        </pc:cxnChg>
        <pc:cxnChg chg="del">
          <ac:chgData name="Jonathan Joffroy" userId="c98802fe-b4f1-4580-bc29-66d0b75c2525" providerId="ADAL" clId="{85372C32-31EB-4077-A3F8-13B12826C6C3}" dt="2023-08-22T09:56:12.244" v="262" actId="478"/>
          <ac:cxnSpMkLst>
            <pc:docMk/>
            <pc:sldMk cId="3661794527" sldId="257"/>
            <ac:cxnSpMk id="135" creationId="{189E0C27-28F0-5889-B7DC-4D5DA5A0E7B5}"/>
          </ac:cxnSpMkLst>
        </pc:cxnChg>
        <pc:cxnChg chg="del">
          <ac:chgData name="Jonathan Joffroy" userId="c98802fe-b4f1-4580-bc29-66d0b75c2525" providerId="ADAL" clId="{85372C32-31EB-4077-A3F8-13B12826C6C3}" dt="2023-08-22T09:56:11.363" v="261" actId="478"/>
          <ac:cxnSpMkLst>
            <pc:docMk/>
            <pc:sldMk cId="3661794527" sldId="257"/>
            <ac:cxnSpMk id="155" creationId="{B4BA1CD6-79ED-FB84-B697-BCDD1E8849C7}"/>
          </ac:cxnSpMkLst>
        </pc:cxnChg>
      </pc:sldChg>
      <pc:sldChg chg="del">
        <pc:chgData name="Jonathan Joffroy" userId="c98802fe-b4f1-4580-bc29-66d0b75c2525" providerId="ADAL" clId="{85372C32-31EB-4077-A3F8-13B12826C6C3}" dt="2023-08-22T09:55:41.464" v="249" actId="2696"/>
        <pc:sldMkLst>
          <pc:docMk/>
          <pc:sldMk cId="50677203" sldId="258"/>
        </pc:sldMkLst>
      </pc:sldChg>
      <pc:sldChg chg="delSp modSp add mod ord">
        <pc:chgData name="Jonathan Joffroy" userId="c98802fe-b4f1-4580-bc29-66d0b75c2525" providerId="ADAL" clId="{85372C32-31EB-4077-A3F8-13B12826C6C3}" dt="2023-08-22T09:56:40.947" v="285" actId="478"/>
        <pc:sldMkLst>
          <pc:docMk/>
          <pc:sldMk cId="3435709986" sldId="258"/>
        </pc:sldMkLst>
        <pc:spChg chg="del">
          <ac:chgData name="Jonathan Joffroy" userId="c98802fe-b4f1-4580-bc29-66d0b75c2525" providerId="ADAL" clId="{85372C32-31EB-4077-A3F8-13B12826C6C3}" dt="2023-08-22T09:56:29.571" v="269" actId="478"/>
          <ac:spMkLst>
            <pc:docMk/>
            <pc:sldMk cId="3435709986" sldId="258"/>
            <ac:spMk id="4" creationId="{BF375BF5-C700-BC42-8CC0-8F26B0DCDE03}"/>
          </ac:spMkLst>
        </pc:spChg>
        <pc:spChg chg="del">
          <ac:chgData name="Jonathan Joffroy" userId="c98802fe-b4f1-4580-bc29-66d0b75c2525" providerId="ADAL" clId="{85372C32-31EB-4077-A3F8-13B12826C6C3}" dt="2023-08-22T09:56:31.139" v="271" actId="478"/>
          <ac:spMkLst>
            <pc:docMk/>
            <pc:sldMk cId="3435709986" sldId="258"/>
            <ac:spMk id="20" creationId="{89BAC5EB-E95C-CE75-9613-D98333FA0BA8}"/>
          </ac:spMkLst>
        </pc:spChg>
        <pc:spChg chg="del">
          <ac:chgData name="Jonathan Joffroy" userId="c98802fe-b4f1-4580-bc29-66d0b75c2525" providerId="ADAL" clId="{85372C32-31EB-4077-A3F8-13B12826C6C3}" dt="2023-08-22T09:56:40.403" v="284" actId="478"/>
          <ac:spMkLst>
            <pc:docMk/>
            <pc:sldMk cId="3435709986" sldId="258"/>
            <ac:spMk id="28" creationId="{37C32E39-4D78-1CF9-32A3-4F1DD26994BD}"/>
          </ac:spMkLst>
        </pc:spChg>
        <pc:spChg chg="del">
          <ac:chgData name="Jonathan Joffroy" userId="c98802fe-b4f1-4580-bc29-66d0b75c2525" providerId="ADAL" clId="{85372C32-31EB-4077-A3F8-13B12826C6C3}" dt="2023-08-22T09:56:30.162" v="270" actId="478"/>
          <ac:spMkLst>
            <pc:docMk/>
            <pc:sldMk cId="3435709986" sldId="258"/>
            <ac:spMk id="85" creationId="{BEDD60D6-7A38-2D5A-908B-C3AF8798DBDE}"/>
          </ac:spMkLst>
        </pc:spChg>
        <pc:cxnChg chg="del mod">
          <ac:chgData name="Jonathan Joffroy" userId="c98802fe-b4f1-4580-bc29-66d0b75c2525" providerId="ADAL" clId="{85372C32-31EB-4077-A3F8-13B12826C6C3}" dt="2023-08-22T09:56:40.947" v="285" actId="478"/>
          <ac:cxnSpMkLst>
            <pc:docMk/>
            <pc:sldMk cId="3435709986" sldId="258"/>
            <ac:cxnSpMk id="30" creationId="{4326B547-6C4D-DE0E-9772-1B82BD31E880}"/>
          </ac:cxnSpMkLst>
        </pc:cxnChg>
        <pc:cxnChg chg="del mod">
          <ac:chgData name="Jonathan Joffroy" userId="c98802fe-b4f1-4580-bc29-66d0b75c2525" providerId="ADAL" clId="{85372C32-31EB-4077-A3F8-13B12826C6C3}" dt="2023-08-22T09:56:36.834" v="280" actId="478"/>
          <ac:cxnSpMkLst>
            <pc:docMk/>
            <pc:sldMk cId="3435709986" sldId="258"/>
            <ac:cxnSpMk id="105" creationId="{6E221B22-7B44-3897-5A02-AB95FA837565}"/>
          </ac:cxnSpMkLst>
        </pc:cxnChg>
        <pc:cxnChg chg="del mod">
          <ac:chgData name="Jonathan Joffroy" userId="c98802fe-b4f1-4580-bc29-66d0b75c2525" providerId="ADAL" clId="{85372C32-31EB-4077-A3F8-13B12826C6C3}" dt="2023-08-22T09:56:36.226" v="279" actId="478"/>
          <ac:cxnSpMkLst>
            <pc:docMk/>
            <pc:sldMk cId="3435709986" sldId="258"/>
            <ac:cxnSpMk id="107" creationId="{A3F229E5-85B4-C344-CC6B-8003F79C477A}"/>
          </ac:cxnSpMkLst>
        </pc:cxnChg>
        <pc:cxnChg chg="del">
          <ac:chgData name="Jonathan Joffroy" userId="c98802fe-b4f1-4580-bc29-66d0b75c2525" providerId="ADAL" clId="{85372C32-31EB-4077-A3F8-13B12826C6C3}" dt="2023-08-22T09:56:35.778" v="278" actId="478"/>
          <ac:cxnSpMkLst>
            <pc:docMk/>
            <pc:sldMk cId="3435709986" sldId="258"/>
            <ac:cxnSpMk id="109" creationId="{F9B710D6-FB5E-C28C-91AD-B47E2819AF9B}"/>
          </ac:cxnSpMkLst>
        </pc:cxnChg>
        <pc:cxnChg chg="del">
          <ac:chgData name="Jonathan Joffroy" userId="c98802fe-b4f1-4580-bc29-66d0b75c2525" providerId="ADAL" clId="{85372C32-31EB-4077-A3F8-13B12826C6C3}" dt="2023-08-22T09:56:37.410" v="281" actId="478"/>
          <ac:cxnSpMkLst>
            <pc:docMk/>
            <pc:sldMk cId="3435709986" sldId="258"/>
            <ac:cxnSpMk id="111" creationId="{9D83B22B-44C3-726C-220C-BA28DD305BFB}"/>
          </ac:cxnSpMkLst>
        </pc:cxnChg>
        <pc:cxnChg chg="del mod">
          <ac:chgData name="Jonathan Joffroy" userId="c98802fe-b4f1-4580-bc29-66d0b75c2525" providerId="ADAL" clId="{85372C32-31EB-4077-A3F8-13B12826C6C3}" dt="2023-08-22T09:56:38.610" v="283" actId="478"/>
          <ac:cxnSpMkLst>
            <pc:docMk/>
            <pc:sldMk cId="3435709986" sldId="258"/>
            <ac:cxnSpMk id="114" creationId="{F701D8FF-EFC5-5375-34EA-CB45C2BABFB0}"/>
          </ac:cxnSpMkLst>
        </pc:cxnChg>
        <pc:cxnChg chg="del">
          <ac:chgData name="Jonathan Joffroy" userId="c98802fe-b4f1-4580-bc29-66d0b75c2525" providerId="ADAL" clId="{85372C32-31EB-4077-A3F8-13B12826C6C3}" dt="2023-08-22T09:56:34.147" v="275" actId="478"/>
          <ac:cxnSpMkLst>
            <pc:docMk/>
            <pc:sldMk cId="3435709986" sldId="258"/>
            <ac:cxnSpMk id="117" creationId="{36397BC3-8550-92B2-DE55-FB7544DBFC89}"/>
          </ac:cxnSpMkLst>
        </pc:cxnChg>
        <pc:cxnChg chg="del">
          <ac:chgData name="Jonathan Joffroy" userId="c98802fe-b4f1-4580-bc29-66d0b75c2525" providerId="ADAL" clId="{85372C32-31EB-4077-A3F8-13B12826C6C3}" dt="2023-08-22T09:56:33.730" v="274" actId="478"/>
          <ac:cxnSpMkLst>
            <pc:docMk/>
            <pc:sldMk cId="3435709986" sldId="258"/>
            <ac:cxnSpMk id="120" creationId="{488D7CFF-6E9E-21B6-50ED-4C8D1F038CB0}"/>
          </ac:cxnSpMkLst>
        </pc:cxnChg>
        <pc:cxnChg chg="del">
          <ac:chgData name="Jonathan Joffroy" userId="c98802fe-b4f1-4580-bc29-66d0b75c2525" providerId="ADAL" clId="{85372C32-31EB-4077-A3F8-13B12826C6C3}" dt="2023-08-22T09:56:32.434" v="272" actId="478"/>
          <ac:cxnSpMkLst>
            <pc:docMk/>
            <pc:sldMk cId="3435709986" sldId="258"/>
            <ac:cxnSpMk id="123" creationId="{93A12B25-2812-2336-B302-0F9612022042}"/>
          </ac:cxnSpMkLst>
        </pc:cxnChg>
        <pc:cxnChg chg="del">
          <ac:chgData name="Jonathan Joffroy" userId="c98802fe-b4f1-4580-bc29-66d0b75c2525" providerId="ADAL" clId="{85372C32-31EB-4077-A3F8-13B12826C6C3}" dt="2023-08-22T09:56:32.802" v="273" actId="478"/>
          <ac:cxnSpMkLst>
            <pc:docMk/>
            <pc:sldMk cId="3435709986" sldId="258"/>
            <ac:cxnSpMk id="126" creationId="{54AC61FF-A59A-5D11-5946-3113F31EE554}"/>
          </ac:cxnSpMkLst>
        </pc:cxnChg>
        <pc:cxnChg chg="del">
          <ac:chgData name="Jonathan Joffroy" userId="c98802fe-b4f1-4580-bc29-66d0b75c2525" providerId="ADAL" clId="{85372C32-31EB-4077-A3F8-13B12826C6C3}" dt="2023-08-22T09:56:34.931" v="276" actId="478"/>
          <ac:cxnSpMkLst>
            <pc:docMk/>
            <pc:sldMk cId="3435709986" sldId="258"/>
            <ac:cxnSpMk id="135" creationId="{189E0C27-28F0-5889-B7DC-4D5DA5A0E7B5}"/>
          </ac:cxnSpMkLst>
        </pc:cxnChg>
        <pc:cxnChg chg="del mod">
          <ac:chgData name="Jonathan Joffroy" userId="c98802fe-b4f1-4580-bc29-66d0b75c2525" providerId="ADAL" clId="{85372C32-31EB-4077-A3F8-13B12826C6C3}" dt="2023-08-22T09:56:26.595" v="268" actId="478"/>
          <ac:cxnSpMkLst>
            <pc:docMk/>
            <pc:sldMk cId="3435709986" sldId="258"/>
            <ac:cxnSpMk id="138" creationId="{EEC8B50B-BFEF-C9AB-4DB6-ABB83BEE8DE3}"/>
          </ac:cxnSpMkLst>
        </pc:cxnChg>
        <pc:cxnChg chg="del">
          <ac:chgData name="Jonathan Joffroy" userId="c98802fe-b4f1-4580-bc29-66d0b75c2525" providerId="ADAL" clId="{85372C32-31EB-4077-A3F8-13B12826C6C3}" dt="2023-08-22T09:56:35.378" v="277" actId="478"/>
          <ac:cxnSpMkLst>
            <pc:docMk/>
            <pc:sldMk cId="3435709986" sldId="258"/>
            <ac:cxnSpMk id="155" creationId="{B4BA1CD6-79ED-FB84-B697-BCDD1E8849C7}"/>
          </ac:cxnSpMkLst>
        </pc:cxnChg>
        <pc:cxnChg chg="del">
          <ac:chgData name="Jonathan Joffroy" userId="c98802fe-b4f1-4580-bc29-66d0b75c2525" providerId="ADAL" clId="{85372C32-31EB-4077-A3F8-13B12826C6C3}" dt="2023-08-22T09:56:38.052" v="282" actId="478"/>
          <ac:cxnSpMkLst>
            <pc:docMk/>
            <pc:sldMk cId="3435709986" sldId="258"/>
            <ac:cxnSpMk id="157" creationId="{2EEF409A-539F-A988-C850-4B4EE2DE8141}"/>
          </ac:cxnSpMkLst>
        </pc:cxnChg>
      </pc:sldChg>
      <pc:sldChg chg="addSp delSp modSp add mod ord">
        <pc:chgData name="Jonathan Joffroy" userId="c98802fe-b4f1-4580-bc29-66d0b75c2525" providerId="ADAL" clId="{85372C32-31EB-4077-A3F8-13B12826C6C3}" dt="2023-08-22T09:57:00.931" v="307" actId="478"/>
        <pc:sldMkLst>
          <pc:docMk/>
          <pc:sldMk cId="516529387" sldId="259"/>
        </pc:sldMkLst>
        <pc:spChg chg="del">
          <ac:chgData name="Jonathan Joffroy" userId="c98802fe-b4f1-4580-bc29-66d0b75c2525" providerId="ADAL" clId="{85372C32-31EB-4077-A3F8-13B12826C6C3}" dt="2023-08-22T09:56:46.899" v="289" actId="478"/>
          <ac:spMkLst>
            <pc:docMk/>
            <pc:sldMk cId="516529387" sldId="259"/>
            <ac:spMk id="4" creationId="{BF375BF5-C700-BC42-8CC0-8F26B0DCDE03}"/>
          </ac:spMkLst>
        </pc:spChg>
        <pc:spChg chg="del">
          <ac:chgData name="Jonathan Joffroy" userId="c98802fe-b4f1-4580-bc29-66d0b75c2525" providerId="ADAL" clId="{85372C32-31EB-4077-A3F8-13B12826C6C3}" dt="2023-08-22T09:56:47.826" v="290" actId="478"/>
          <ac:spMkLst>
            <pc:docMk/>
            <pc:sldMk cId="516529387" sldId="259"/>
            <ac:spMk id="15" creationId="{AB39C907-6728-B9D2-BB6A-A1B65FDE3D18}"/>
          </ac:spMkLst>
        </pc:spChg>
        <pc:spChg chg="del">
          <ac:chgData name="Jonathan Joffroy" userId="c98802fe-b4f1-4580-bc29-66d0b75c2525" providerId="ADAL" clId="{85372C32-31EB-4077-A3F8-13B12826C6C3}" dt="2023-08-22T09:56:50.258" v="293" actId="478"/>
          <ac:spMkLst>
            <pc:docMk/>
            <pc:sldMk cId="516529387" sldId="259"/>
            <ac:spMk id="28" creationId="{37C32E39-4D78-1CF9-32A3-4F1DD26994BD}"/>
          </ac:spMkLst>
        </pc:spChg>
        <pc:spChg chg="del">
          <ac:chgData name="Jonathan Joffroy" userId="c98802fe-b4f1-4580-bc29-66d0b75c2525" providerId="ADAL" clId="{85372C32-31EB-4077-A3F8-13B12826C6C3}" dt="2023-08-22T09:56:49.715" v="292" actId="478"/>
          <ac:spMkLst>
            <pc:docMk/>
            <pc:sldMk cId="516529387" sldId="259"/>
            <ac:spMk id="85" creationId="{BEDD60D6-7A38-2D5A-908B-C3AF8798DBDE}"/>
          </ac:spMkLst>
        </pc:spChg>
        <pc:cxnChg chg="del mod">
          <ac:chgData name="Jonathan Joffroy" userId="c98802fe-b4f1-4580-bc29-66d0b75c2525" providerId="ADAL" clId="{85372C32-31EB-4077-A3F8-13B12826C6C3}" dt="2023-08-22T09:57:00.931" v="307" actId="478"/>
          <ac:cxnSpMkLst>
            <pc:docMk/>
            <pc:sldMk cId="516529387" sldId="259"/>
            <ac:cxnSpMk id="30" creationId="{4326B547-6C4D-DE0E-9772-1B82BD31E880}"/>
          </ac:cxnSpMkLst>
        </pc:cxnChg>
        <pc:cxnChg chg="del">
          <ac:chgData name="Jonathan Joffroy" userId="c98802fe-b4f1-4580-bc29-66d0b75c2525" providerId="ADAL" clId="{85372C32-31EB-4077-A3F8-13B12826C6C3}" dt="2023-08-22T09:56:59.395" v="305" actId="478"/>
          <ac:cxnSpMkLst>
            <pc:docMk/>
            <pc:sldMk cId="516529387" sldId="259"/>
            <ac:cxnSpMk id="97" creationId="{5494EEAA-1537-1C0C-E563-6EBB85FA31A1}"/>
          </ac:cxnSpMkLst>
        </pc:cxnChg>
        <pc:cxnChg chg="del">
          <ac:chgData name="Jonathan Joffroy" userId="c98802fe-b4f1-4580-bc29-66d0b75c2525" providerId="ADAL" clId="{85372C32-31EB-4077-A3F8-13B12826C6C3}" dt="2023-08-22T09:56:59.923" v="306" actId="478"/>
          <ac:cxnSpMkLst>
            <pc:docMk/>
            <pc:sldMk cId="516529387" sldId="259"/>
            <ac:cxnSpMk id="99" creationId="{B016A352-A8AA-A374-B373-6AC487CBAAC7}"/>
          </ac:cxnSpMkLst>
        </pc:cxnChg>
        <pc:cxnChg chg="del mod">
          <ac:chgData name="Jonathan Joffroy" userId="c98802fe-b4f1-4580-bc29-66d0b75c2525" providerId="ADAL" clId="{85372C32-31EB-4077-A3F8-13B12826C6C3}" dt="2023-08-22T09:56:58.900" v="304" actId="478"/>
          <ac:cxnSpMkLst>
            <pc:docMk/>
            <pc:sldMk cId="516529387" sldId="259"/>
            <ac:cxnSpMk id="101" creationId="{BD09E90D-6A7B-8D5E-978F-8BCD1230DE8C}"/>
          </ac:cxnSpMkLst>
        </pc:cxnChg>
        <pc:cxnChg chg="del">
          <ac:chgData name="Jonathan Joffroy" userId="c98802fe-b4f1-4580-bc29-66d0b75c2525" providerId="ADAL" clId="{85372C32-31EB-4077-A3F8-13B12826C6C3}" dt="2023-08-22T09:56:57.971" v="303" actId="478"/>
          <ac:cxnSpMkLst>
            <pc:docMk/>
            <pc:sldMk cId="516529387" sldId="259"/>
            <ac:cxnSpMk id="103" creationId="{E70862C7-4735-23E2-3D8F-3FA8B4E42264}"/>
          </ac:cxnSpMkLst>
        </pc:cxnChg>
        <pc:cxnChg chg="del">
          <ac:chgData name="Jonathan Joffroy" userId="c98802fe-b4f1-4580-bc29-66d0b75c2525" providerId="ADAL" clId="{85372C32-31EB-4077-A3F8-13B12826C6C3}" dt="2023-08-22T09:56:54.323" v="300" actId="478"/>
          <ac:cxnSpMkLst>
            <pc:docMk/>
            <pc:sldMk cId="516529387" sldId="259"/>
            <ac:cxnSpMk id="111" creationId="{9D83B22B-44C3-726C-220C-BA28DD305BFB}"/>
          </ac:cxnSpMkLst>
        </pc:cxnChg>
        <pc:cxnChg chg="del mod">
          <ac:chgData name="Jonathan Joffroy" userId="c98802fe-b4f1-4580-bc29-66d0b75c2525" providerId="ADAL" clId="{85372C32-31EB-4077-A3F8-13B12826C6C3}" dt="2023-08-22T09:56:51.411" v="295" actId="478"/>
          <ac:cxnSpMkLst>
            <pc:docMk/>
            <pc:sldMk cId="516529387" sldId="259"/>
            <ac:cxnSpMk id="114" creationId="{F701D8FF-EFC5-5375-34EA-CB45C2BABFB0}"/>
          </ac:cxnSpMkLst>
        </pc:cxnChg>
        <pc:cxnChg chg="del">
          <ac:chgData name="Jonathan Joffroy" userId="c98802fe-b4f1-4580-bc29-66d0b75c2525" providerId="ADAL" clId="{85372C32-31EB-4077-A3F8-13B12826C6C3}" dt="2023-08-22T09:56:53.907" v="299" actId="478"/>
          <ac:cxnSpMkLst>
            <pc:docMk/>
            <pc:sldMk cId="516529387" sldId="259"/>
            <ac:cxnSpMk id="117" creationId="{36397BC3-8550-92B2-DE55-FB7544DBFC89}"/>
          </ac:cxnSpMkLst>
        </pc:cxnChg>
        <pc:cxnChg chg="del">
          <ac:chgData name="Jonathan Joffroy" userId="c98802fe-b4f1-4580-bc29-66d0b75c2525" providerId="ADAL" clId="{85372C32-31EB-4077-A3F8-13B12826C6C3}" dt="2023-08-22T09:56:53.298" v="298" actId="478"/>
          <ac:cxnSpMkLst>
            <pc:docMk/>
            <pc:sldMk cId="516529387" sldId="259"/>
            <ac:cxnSpMk id="120" creationId="{488D7CFF-6E9E-21B6-50ED-4C8D1F038CB0}"/>
          </ac:cxnSpMkLst>
        </pc:cxnChg>
        <pc:cxnChg chg="del">
          <ac:chgData name="Jonathan Joffroy" userId="c98802fe-b4f1-4580-bc29-66d0b75c2525" providerId="ADAL" clId="{85372C32-31EB-4077-A3F8-13B12826C6C3}" dt="2023-08-22T09:56:52.547" v="297" actId="478"/>
          <ac:cxnSpMkLst>
            <pc:docMk/>
            <pc:sldMk cId="516529387" sldId="259"/>
            <ac:cxnSpMk id="123" creationId="{93A12B25-2812-2336-B302-0F9612022042}"/>
          </ac:cxnSpMkLst>
        </pc:cxnChg>
        <pc:cxnChg chg="del">
          <ac:chgData name="Jonathan Joffroy" userId="c98802fe-b4f1-4580-bc29-66d0b75c2525" providerId="ADAL" clId="{85372C32-31EB-4077-A3F8-13B12826C6C3}" dt="2023-08-22T09:56:51.761" v="296" actId="478"/>
          <ac:cxnSpMkLst>
            <pc:docMk/>
            <pc:sldMk cId="516529387" sldId="259"/>
            <ac:cxnSpMk id="126" creationId="{54AC61FF-A59A-5D11-5946-3113F31EE554}"/>
          </ac:cxnSpMkLst>
        </pc:cxnChg>
        <pc:cxnChg chg="del mod">
          <ac:chgData name="Jonathan Joffroy" userId="c98802fe-b4f1-4580-bc29-66d0b75c2525" providerId="ADAL" clId="{85372C32-31EB-4077-A3F8-13B12826C6C3}" dt="2023-08-22T09:56:48.418" v="291" actId="478"/>
          <ac:cxnSpMkLst>
            <pc:docMk/>
            <pc:sldMk cId="516529387" sldId="259"/>
            <ac:cxnSpMk id="138" creationId="{EEC8B50B-BFEF-C9AB-4DB6-ABB83BEE8DE3}"/>
          </ac:cxnSpMkLst>
        </pc:cxnChg>
        <pc:cxnChg chg="add del">
          <ac:chgData name="Jonathan Joffroy" userId="c98802fe-b4f1-4580-bc29-66d0b75c2525" providerId="ADAL" clId="{85372C32-31EB-4077-A3F8-13B12826C6C3}" dt="2023-08-22T09:56:56.471" v="302" actId="478"/>
          <ac:cxnSpMkLst>
            <pc:docMk/>
            <pc:sldMk cId="516529387" sldId="259"/>
            <ac:cxnSpMk id="155" creationId="{B4BA1CD6-79ED-FB84-B697-BCDD1E8849C7}"/>
          </ac:cxnSpMkLst>
        </pc:cxnChg>
        <pc:cxnChg chg="del">
          <ac:chgData name="Jonathan Joffroy" userId="c98802fe-b4f1-4580-bc29-66d0b75c2525" providerId="ADAL" clId="{85372C32-31EB-4077-A3F8-13B12826C6C3}" dt="2023-08-22T09:56:51.026" v="294" actId="478"/>
          <ac:cxnSpMkLst>
            <pc:docMk/>
            <pc:sldMk cId="516529387" sldId="259"/>
            <ac:cxnSpMk id="157" creationId="{2EEF409A-539F-A988-C850-4B4EE2DE8141}"/>
          </ac:cxnSpMkLst>
        </pc:cxnChg>
      </pc:sldChg>
      <pc:sldChg chg="del">
        <pc:chgData name="Jonathan Joffroy" userId="c98802fe-b4f1-4580-bc29-66d0b75c2525" providerId="ADAL" clId="{85372C32-31EB-4077-A3F8-13B12826C6C3}" dt="2023-08-22T09:55:42.940" v="250" actId="2696"/>
        <pc:sldMkLst>
          <pc:docMk/>
          <pc:sldMk cId="1684203981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AF51A-8270-4922-AD7D-4EE85E9E216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B703D-022F-4A32-923B-AF257853D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77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D94D-AC44-0569-F5B9-5E2CEDA40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3014E-CE7A-65DE-2E7A-500AF6918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90222-41CD-D20C-EBD1-44248D3F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AE0-1B56-4A72-B2E2-FB4DB628A8FD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24344-50C3-9EFB-9956-ADCBE1BB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D94D7-0821-BBF5-4634-1ED55109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CD87-E3CE-4485-8194-B0940ACF4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45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AA16-F4C7-765E-95D2-3DE0607B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2A1EE-B383-9AE2-7D51-88A4EC747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563C0-0A15-E530-B0CA-EC72F972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AE0-1B56-4A72-B2E2-FB4DB628A8FD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884E0-C7BA-267D-AC06-99D074ED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DE07C-6FC6-FAD7-7097-0A107A38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CD87-E3CE-4485-8194-B0940ACF4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45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BA4EDD-2CB1-7825-66E3-39A7DE4BC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99B03-BF3E-7C52-E9B0-590A29374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79FB3-1C56-4C48-BA0C-8D272D05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AE0-1B56-4A72-B2E2-FB4DB628A8FD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C2E37-35B9-3C47-B1D4-82EA1EF2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954C-8837-4141-6B37-78E64DD4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CD87-E3CE-4485-8194-B0940ACF4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60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B66F-BF48-6C25-58E6-225250FD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B317-8468-6C04-0BBD-78B908BA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59B06-F7CF-0979-D70C-C822EA3B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AE0-1B56-4A72-B2E2-FB4DB628A8FD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FAF53-269F-E276-459B-193A4B89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50CB1-14F3-357B-30A5-60978076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CD87-E3CE-4485-8194-B0940ACF4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60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2047-CB90-59E7-415D-4AA6A5CA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1E745-1A04-8222-52E4-24565B18D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B100F-1CD5-C79F-C84B-5C6B8DF3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AE0-1B56-4A72-B2E2-FB4DB628A8FD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6D0A1-3B0F-2495-2844-1F6A3DB3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F7F1C-F3DD-0833-7AE1-190099E6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CD87-E3CE-4485-8194-B0940ACF4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1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F140E-6F1F-28A5-5E93-28FB1A14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87649-C397-3E30-3DFB-83A014F9F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9B291-49F8-FAC2-056B-ABD42F438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1D387-6607-ABD9-F55E-FAF83E32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AE0-1B56-4A72-B2E2-FB4DB628A8FD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F12A7-1ABF-2BBF-9250-A059E158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1F907-122D-AEAB-3E67-0225E6EC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CD87-E3CE-4485-8194-B0940ACF4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26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C597-AFE5-2D27-2926-52886CDB0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52FAC-42D6-352D-74E6-D2F243B39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03DE6-947E-F1AB-B153-B9044B25D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D8266-520C-54FE-E66B-AC6D8A0D0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19216-CC98-7CA4-A17E-2624AB87C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6A514-B621-3E8F-1441-3310FB37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AE0-1B56-4A72-B2E2-FB4DB628A8FD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E7828-1AFD-F835-6403-54CD44EF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2B1AC-57A0-0B99-A076-DAC91402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CD87-E3CE-4485-8194-B0940ACF4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7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FF3E-838E-D3B1-B2CF-0A4F9333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292B7-0690-E694-6435-7FAF9B07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AE0-1B56-4A72-B2E2-FB4DB628A8FD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C523C-316C-19D4-8FBF-9A7EA9B1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7AC60-A256-6EFD-43EE-F03BA51D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CD87-E3CE-4485-8194-B0940ACF4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83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73CD4-367B-5DFA-1544-B32727BB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AE0-1B56-4A72-B2E2-FB4DB628A8FD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9D19F-DBE3-832E-ACFE-4D5210E5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2DC48-8380-EF20-DA73-8D77E33B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CD87-E3CE-4485-8194-B0940ACF4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84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656A-EF6F-F481-6A89-F168DC53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98CE1-F4B6-E5DC-F7CB-F95CD0F44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EC5AB-A7FC-C7C6-32B0-91E73BF77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827D9-5E5E-115A-8BF7-DEDCD789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AE0-1B56-4A72-B2E2-FB4DB628A8FD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BBD6A-6EE1-7447-8A1D-46ECA441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C0AF5-A308-B1CB-D4EC-0D8447DB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CD87-E3CE-4485-8194-B0940ACF4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64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6528-DBB2-3F76-9899-CC04422F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F9CD6-6656-09CF-6B87-ED1B1A93A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4D1C0-EDA3-F8EF-6328-15E37D57A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92B9C-98B2-D6CF-D9B3-02AB27F7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AE0-1B56-4A72-B2E2-FB4DB628A8FD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19C76-16DB-85FB-ED68-BA93FD02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69F51-2462-CC74-2025-3314B137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CD87-E3CE-4485-8194-B0940ACF4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27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E537A-3E7F-90B7-29C6-D1FAFC641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260FB-8FDB-AC9D-9F18-DF1C1DDF1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82FE-0A82-AB7E-BB47-D0D84FF8C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8BAE0-1B56-4A72-B2E2-FB4DB628A8FD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6390-F32C-8544-D3FC-A36783506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DE89F-8BD6-7849-F5C8-79BBA1331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1CD87-E3CE-4485-8194-B0940ACF4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61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375BF5-C700-BC42-8CC0-8F26B0DCDE03}"/>
              </a:ext>
            </a:extLst>
          </p:cNvPr>
          <p:cNvSpPr/>
          <p:nvPr/>
        </p:nvSpPr>
        <p:spPr>
          <a:xfrm>
            <a:off x="2133551" y="847984"/>
            <a:ext cx="1560353" cy="6795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Circuits</a:t>
            </a:r>
          </a:p>
          <a:p>
            <a:pPr algn="ctr"/>
            <a:r>
              <a:rPr lang="en-GB" dirty="0" err="1"/>
              <a:t>CircuitID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B7EBEA-1DBF-6D46-AC47-8BB89A3CEE1D}"/>
              </a:ext>
            </a:extLst>
          </p:cNvPr>
          <p:cNvSpPr/>
          <p:nvPr/>
        </p:nvSpPr>
        <p:spPr>
          <a:xfrm>
            <a:off x="2201106" y="2870596"/>
            <a:ext cx="1812639" cy="8122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Constructor_Results</a:t>
            </a:r>
            <a:endParaRPr lang="en-GB" sz="1200" dirty="0"/>
          </a:p>
          <a:p>
            <a:pPr algn="ctr"/>
            <a:r>
              <a:rPr lang="en-GB" sz="1200" dirty="0" err="1"/>
              <a:t>raceId</a:t>
            </a:r>
            <a:r>
              <a:rPr lang="en-GB" sz="1200" dirty="0"/>
              <a:t>, </a:t>
            </a:r>
            <a:r>
              <a:rPr lang="en-GB" sz="1200" dirty="0" err="1"/>
              <a:t>ConstructorId</a:t>
            </a:r>
            <a:endParaRPr lang="en-GB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9FD673-031D-69CA-14C4-7899B189A3A5}"/>
              </a:ext>
            </a:extLst>
          </p:cNvPr>
          <p:cNvSpPr/>
          <p:nvPr/>
        </p:nvSpPr>
        <p:spPr>
          <a:xfrm>
            <a:off x="285623" y="2854226"/>
            <a:ext cx="1812639" cy="8007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Constructor_standings</a:t>
            </a:r>
            <a:endParaRPr lang="en-GB" sz="1200" dirty="0"/>
          </a:p>
          <a:p>
            <a:pPr algn="ctr"/>
            <a:r>
              <a:rPr lang="en-GB" sz="1200" dirty="0" err="1"/>
              <a:t>raceId</a:t>
            </a:r>
            <a:r>
              <a:rPr lang="en-GB" sz="1200" dirty="0"/>
              <a:t>, </a:t>
            </a:r>
            <a:r>
              <a:rPr lang="en-GB" sz="1200" dirty="0" err="1"/>
              <a:t>ConstructorId</a:t>
            </a:r>
            <a:endParaRPr lang="en-GB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39C907-6728-B9D2-BB6A-A1B65FDE3D18}"/>
              </a:ext>
            </a:extLst>
          </p:cNvPr>
          <p:cNvSpPr/>
          <p:nvPr/>
        </p:nvSpPr>
        <p:spPr>
          <a:xfrm>
            <a:off x="4101634" y="837496"/>
            <a:ext cx="1680588" cy="6899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Constructors</a:t>
            </a:r>
          </a:p>
          <a:p>
            <a:pPr algn="ctr"/>
            <a:r>
              <a:rPr lang="en-GB" dirty="0" err="1"/>
              <a:t>constructorId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BAC5EB-E95C-CE75-9613-D98333FA0BA8}"/>
              </a:ext>
            </a:extLst>
          </p:cNvPr>
          <p:cNvSpPr/>
          <p:nvPr/>
        </p:nvSpPr>
        <p:spPr>
          <a:xfrm>
            <a:off x="6347839" y="847984"/>
            <a:ext cx="1392574" cy="6795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Drivers</a:t>
            </a:r>
          </a:p>
          <a:p>
            <a:pPr algn="ctr"/>
            <a:r>
              <a:rPr lang="en-GB" dirty="0" err="1"/>
              <a:t>driverId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B8F84-EEEC-A5CD-9A02-73700777D293}"/>
              </a:ext>
            </a:extLst>
          </p:cNvPr>
          <p:cNvSpPr/>
          <p:nvPr/>
        </p:nvSpPr>
        <p:spPr>
          <a:xfrm>
            <a:off x="4083079" y="2863077"/>
            <a:ext cx="1392574" cy="8007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lap_times</a:t>
            </a:r>
            <a:endParaRPr lang="en-GB" sz="1200" dirty="0"/>
          </a:p>
          <a:p>
            <a:pPr algn="ctr"/>
            <a:r>
              <a:rPr lang="en-GB" sz="1200" dirty="0" err="1"/>
              <a:t>raceId</a:t>
            </a:r>
            <a:r>
              <a:rPr lang="en-GB" sz="1200" dirty="0"/>
              <a:t>, </a:t>
            </a:r>
            <a:r>
              <a:rPr lang="en-GB" sz="1200" dirty="0" err="1"/>
              <a:t>driverId</a:t>
            </a:r>
            <a:endParaRPr lang="en-GB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DC23E4-EBF6-6C9C-B5FE-F9A370799814}"/>
              </a:ext>
            </a:extLst>
          </p:cNvPr>
          <p:cNvSpPr/>
          <p:nvPr/>
        </p:nvSpPr>
        <p:spPr>
          <a:xfrm>
            <a:off x="8465394" y="2870597"/>
            <a:ext cx="1680588" cy="7843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qualifying</a:t>
            </a:r>
          </a:p>
          <a:p>
            <a:pPr algn="ctr"/>
            <a:r>
              <a:rPr lang="en-GB" sz="1200" dirty="0" err="1"/>
              <a:t>driverId</a:t>
            </a:r>
            <a:r>
              <a:rPr lang="en-GB" sz="1200" dirty="0"/>
              <a:t>, </a:t>
            </a:r>
            <a:r>
              <a:rPr lang="en-GB" sz="1200" dirty="0" err="1"/>
              <a:t>raceId</a:t>
            </a:r>
            <a:r>
              <a:rPr lang="en-GB" sz="1200" dirty="0"/>
              <a:t>, </a:t>
            </a:r>
            <a:r>
              <a:rPr lang="en-GB" sz="1200" dirty="0" err="1"/>
              <a:t>constructorId</a:t>
            </a:r>
            <a:endParaRPr lang="en-GB" sz="12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EDD60D6-7A38-2D5A-908B-C3AF8798DBDE}"/>
              </a:ext>
            </a:extLst>
          </p:cNvPr>
          <p:cNvSpPr/>
          <p:nvPr/>
        </p:nvSpPr>
        <p:spPr>
          <a:xfrm>
            <a:off x="8377861" y="847984"/>
            <a:ext cx="1680588" cy="6795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races</a:t>
            </a:r>
          </a:p>
          <a:p>
            <a:pPr algn="ctr"/>
            <a:r>
              <a:rPr lang="en-GB" sz="1400" dirty="0" err="1"/>
              <a:t>raceId</a:t>
            </a:r>
            <a:r>
              <a:rPr lang="en-GB" sz="1400" dirty="0"/>
              <a:t>, Year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3D81670-0DB4-6180-EFC7-D36A0D4A9D5F}"/>
              </a:ext>
            </a:extLst>
          </p:cNvPr>
          <p:cNvSpPr/>
          <p:nvPr/>
        </p:nvSpPr>
        <p:spPr>
          <a:xfrm>
            <a:off x="5532128" y="2863077"/>
            <a:ext cx="1392574" cy="8007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Driver_standings</a:t>
            </a:r>
            <a:endParaRPr lang="en-GB" sz="1200" dirty="0"/>
          </a:p>
          <a:p>
            <a:pPr algn="ctr"/>
            <a:r>
              <a:rPr lang="en-GB" sz="1200" dirty="0" err="1"/>
              <a:t>raceId</a:t>
            </a:r>
            <a:r>
              <a:rPr lang="en-GB" sz="1200" dirty="0"/>
              <a:t>, </a:t>
            </a:r>
            <a:r>
              <a:rPr lang="en-GB" sz="1200" dirty="0" err="1"/>
              <a:t>driverId</a:t>
            </a:r>
            <a:endParaRPr lang="en-GB" sz="12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812CA44-F4A8-43DC-76D2-60CDFDBD24C9}"/>
              </a:ext>
            </a:extLst>
          </p:cNvPr>
          <p:cNvSpPr/>
          <p:nvPr/>
        </p:nvSpPr>
        <p:spPr>
          <a:xfrm>
            <a:off x="6998761" y="2863751"/>
            <a:ext cx="1392574" cy="8007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Results</a:t>
            </a:r>
          </a:p>
          <a:p>
            <a:pPr algn="ctr"/>
            <a:r>
              <a:rPr lang="en-GB" sz="1200" dirty="0" err="1"/>
              <a:t>raceId</a:t>
            </a:r>
            <a:r>
              <a:rPr lang="en-GB" sz="1200" dirty="0"/>
              <a:t>, </a:t>
            </a:r>
            <a:r>
              <a:rPr lang="en-GB" sz="1200" dirty="0" err="1"/>
              <a:t>driverId</a:t>
            </a:r>
            <a:r>
              <a:rPr lang="en-GB" sz="1200" dirty="0"/>
              <a:t>, </a:t>
            </a:r>
            <a:r>
              <a:rPr lang="en-GB" sz="1200" dirty="0" err="1"/>
              <a:t>ConstructorId</a:t>
            </a:r>
            <a:endParaRPr lang="en-GB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795CD3C-8035-CEC7-5AFA-C3AA50803CD6}"/>
              </a:ext>
            </a:extLst>
          </p:cNvPr>
          <p:cNvSpPr txBox="1"/>
          <p:nvPr/>
        </p:nvSpPr>
        <p:spPr>
          <a:xfrm>
            <a:off x="285623" y="201653"/>
            <a:ext cx="1392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Key:</a:t>
            </a:r>
          </a:p>
          <a:p>
            <a:pPr algn="ctr"/>
            <a:r>
              <a:rPr lang="en-GB" sz="1200" dirty="0"/>
              <a:t>Green = Dimension</a:t>
            </a:r>
          </a:p>
          <a:p>
            <a:pPr algn="ctr"/>
            <a:r>
              <a:rPr lang="en-GB" sz="1200" dirty="0"/>
              <a:t>Blue = Fact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5494EEAA-1537-1C0C-E563-6EBB85FA31A1}"/>
              </a:ext>
            </a:extLst>
          </p:cNvPr>
          <p:cNvCxnSpPr>
            <a:cxnSpLocks/>
          </p:cNvCxnSpPr>
          <p:nvPr/>
        </p:nvCxnSpPr>
        <p:spPr>
          <a:xfrm rot="5400000">
            <a:off x="2537793" y="315867"/>
            <a:ext cx="1326734" cy="3749985"/>
          </a:xfrm>
          <a:prstGeom prst="bentConnector3">
            <a:avLst>
              <a:gd name="adj1" fmla="val 424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B016A352-A8AA-A374-B373-6AC487CBAAC7}"/>
              </a:ext>
            </a:extLst>
          </p:cNvPr>
          <p:cNvCxnSpPr>
            <a:cxnSpLocks/>
          </p:cNvCxnSpPr>
          <p:nvPr/>
        </p:nvCxnSpPr>
        <p:spPr>
          <a:xfrm rot="5400000">
            <a:off x="3529294" y="1281793"/>
            <a:ext cx="1343104" cy="1834502"/>
          </a:xfrm>
          <a:prstGeom prst="bentConnector3">
            <a:avLst>
              <a:gd name="adj1" fmla="val 41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D09E90D-6A7B-8D5E-978F-8BCD1230DE8C}"/>
              </a:ext>
            </a:extLst>
          </p:cNvPr>
          <p:cNvCxnSpPr>
            <a:stCxn id="15" idx="2"/>
            <a:endCxn id="92" idx="0"/>
          </p:cNvCxnSpPr>
          <p:nvPr/>
        </p:nvCxnSpPr>
        <p:spPr>
          <a:xfrm rot="16200000" flipH="1">
            <a:off x="5650359" y="819061"/>
            <a:ext cx="1336259" cy="2753120"/>
          </a:xfrm>
          <a:prstGeom prst="bentConnector3">
            <a:avLst>
              <a:gd name="adj1" fmla="val 412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70862C7-4735-23E2-3D8F-3FA8B4E422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36146" y="17164"/>
            <a:ext cx="1343105" cy="4363760"/>
          </a:xfrm>
          <a:prstGeom prst="bentConnector3">
            <a:avLst>
              <a:gd name="adj1" fmla="val 41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6E221B22-7B44-3897-5A02-AB95FA837565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rot="5400000">
            <a:off x="5243954" y="1062904"/>
            <a:ext cx="1335585" cy="2264760"/>
          </a:xfrm>
          <a:prstGeom prst="bentConnector3">
            <a:avLst>
              <a:gd name="adj1" fmla="val 3680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A3F229E5-85B4-C344-CC6B-8003F79C477A}"/>
              </a:ext>
            </a:extLst>
          </p:cNvPr>
          <p:cNvCxnSpPr>
            <a:stCxn id="20" idx="2"/>
            <a:endCxn id="91" idx="0"/>
          </p:cNvCxnSpPr>
          <p:nvPr/>
        </p:nvCxnSpPr>
        <p:spPr>
          <a:xfrm rot="5400000">
            <a:off x="5968479" y="1787429"/>
            <a:ext cx="1335585" cy="815711"/>
          </a:xfrm>
          <a:prstGeom prst="bentConnector3">
            <a:avLst>
              <a:gd name="adj1" fmla="val 3618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F9B710D6-FB5E-C28C-91AD-B47E2819AF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00790" y="1870160"/>
            <a:ext cx="1336259" cy="650922"/>
          </a:xfrm>
          <a:prstGeom prst="bentConnector3">
            <a:avLst>
              <a:gd name="adj1" fmla="val 3618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9D83B22B-44C3-726C-220C-BA28DD305BFB}"/>
              </a:ext>
            </a:extLst>
          </p:cNvPr>
          <p:cNvCxnSpPr>
            <a:cxnSpLocks/>
          </p:cNvCxnSpPr>
          <p:nvPr/>
        </p:nvCxnSpPr>
        <p:spPr>
          <a:xfrm rot="5400000">
            <a:off x="7889141" y="1434068"/>
            <a:ext cx="1336259" cy="1523107"/>
          </a:xfrm>
          <a:prstGeom prst="bentConnector3">
            <a:avLst>
              <a:gd name="adj1" fmla="val 223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F701D8FF-EFC5-5375-34EA-CB45C2BABFB0}"/>
              </a:ext>
            </a:extLst>
          </p:cNvPr>
          <p:cNvCxnSpPr>
            <a:stCxn id="85" idx="2"/>
            <a:endCxn id="27" idx="0"/>
          </p:cNvCxnSpPr>
          <p:nvPr/>
        </p:nvCxnSpPr>
        <p:spPr>
          <a:xfrm rot="16200000" flipH="1">
            <a:off x="8590369" y="2155277"/>
            <a:ext cx="1343105" cy="87533"/>
          </a:xfrm>
          <a:prstGeom prst="bentConnector3">
            <a:avLst>
              <a:gd name="adj1" fmla="val 231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36397BC3-8550-92B2-DE55-FB7544DBFC89}"/>
              </a:ext>
            </a:extLst>
          </p:cNvPr>
          <p:cNvCxnSpPr>
            <a:cxnSpLocks/>
          </p:cNvCxnSpPr>
          <p:nvPr/>
        </p:nvCxnSpPr>
        <p:spPr>
          <a:xfrm rot="5400000">
            <a:off x="7122605" y="700414"/>
            <a:ext cx="1335585" cy="2989740"/>
          </a:xfrm>
          <a:prstGeom prst="bentConnector3">
            <a:avLst>
              <a:gd name="adj1" fmla="val 229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88D7CFF-6E9E-21B6-50ED-4C8D1F038CB0}"/>
              </a:ext>
            </a:extLst>
          </p:cNvPr>
          <p:cNvCxnSpPr>
            <a:cxnSpLocks/>
          </p:cNvCxnSpPr>
          <p:nvPr/>
        </p:nvCxnSpPr>
        <p:spPr>
          <a:xfrm rot="5400000">
            <a:off x="6414859" y="-32499"/>
            <a:ext cx="1335585" cy="4438789"/>
          </a:xfrm>
          <a:prstGeom prst="bentConnector3">
            <a:avLst>
              <a:gd name="adj1" fmla="val 229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93A12B25-2812-2336-B302-0F9612022042}"/>
              </a:ext>
            </a:extLst>
          </p:cNvPr>
          <p:cNvCxnSpPr>
            <a:cxnSpLocks/>
          </p:cNvCxnSpPr>
          <p:nvPr/>
        </p:nvCxnSpPr>
        <p:spPr>
          <a:xfrm rot="5400000">
            <a:off x="5575129" y="-856320"/>
            <a:ext cx="1343104" cy="6110729"/>
          </a:xfrm>
          <a:prstGeom prst="bentConnector3">
            <a:avLst>
              <a:gd name="adj1" fmla="val 218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4AC61FF-A59A-5D11-5946-3113F31EE554}"/>
              </a:ext>
            </a:extLst>
          </p:cNvPr>
          <p:cNvCxnSpPr>
            <a:cxnSpLocks/>
          </p:cNvCxnSpPr>
          <p:nvPr/>
        </p:nvCxnSpPr>
        <p:spPr>
          <a:xfrm rot="5400000">
            <a:off x="4592016" y="-1822247"/>
            <a:ext cx="1326734" cy="8026212"/>
          </a:xfrm>
          <a:prstGeom prst="bentConnector3">
            <a:avLst>
              <a:gd name="adj1" fmla="val 2281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189E0C27-28F0-5889-B7DC-4D5DA5A0E7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11076" y="1068263"/>
            <a:ext cx="1343105" cy="2261562"/>
          </a:xfrm>
          <a:prstGeom prst="bentConnector3">
            <a:avLst>
              <a:gd name="adj1" fmla="val 3625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EEC8B50B-BFEF-C9AB-4DB6-ABB83BEE8DE3}"/>
              </a:ext>
            </a:extLst>
          </p:cNvPr>
          <p:cNvCxnSpPr>
            <a:stCxn id="85" idx="0"/>
            <a:endCxn id="4" idx="0"/>
          </p:cNvCxnSpPr>
          <p:nvPr/>
        </p:nvCxnSpPr>
        <p:spPr>
          <a:xfrm rot="16200000" flipV="1">
            <a:off x="6065942" y="-2304230"/>
            <a:ext cx="12700" cy="6304427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9F080D5-FA00-EB95-59B4-A5B5E0F0F019}"/>
              </a:ext>
            </a:extLst>
          </p:cNvPr>
          <p:cNvSpPr/>
          <p:nvPr/>
        </p:nvSpPr>
        <p:spPr>
          <a:xfrm>
            <a:off x="10225789" y="2870597"/>
            <a:ext cx="1680588" cy="7843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Pit_stops</a:t>
            </a:r>
            <a:endParaRPr lang="en-GB" sz="1200" dirty="0"/>
          </a:p>
          <a:p>
            <a:pPr algn="ctr"/>
            <a:r>
              <a:rPr lang="en-GB" sz="1200" dirty="0" err="1"/>
              <a:t>driverId</a:t>
            </a:r>
            <a:endParaRPr lang="en-GB" sz="1200" dirty="0"/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B4BA1CD6-79ED-FB84-B697-BCDD1E8849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83553" y="188065"/>
            <a:ext cx="1343105" cy="4021957"/>
          </a:xfrm>
          <a:prstGeom prst="bentConnector3">
            <a:avLst>
              <a:gd name="adj1" fmla="val 3625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2EEF409A-539F-A988-C850-4B4EE2DE81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78288" y="1275080"/>
            <a:ext cx="1343105" cy="1847928"/>
          </a:xfrm>
          <a:prstGeom prst="bentConnector3">
            <a:avLst>
              <a:gd name="adj1" fmla="val 225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7C32E39-4D78-1CF9-32A3-4F1DD26994BD}"/>
              </a:ext>
            </a:extLst>
          </p:cNvPr>
          <p:cNvSpPr/>
          <p:nvPr/>
        </p:nvSpPr>
        <p:spPr>
          <a:xfrm>
            <a:off x="10225789" y="63611"/>
            <a:ext cx="1680588" cy="6795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Seasons</a:t>
            </a:r>
          </a:p>
          <a:p>
            <a:pPr algn="ctr"/>
            <a:r>
              <a:rPr lang="en-GB" sz="1600" b="1" dirty="0"/>
              <a:t>Year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326B547-6C4D-DE0E-9772-1B82BD31E880}"/>
              </a:ext>
            </a:extLst>
          </p:cNvPr>
          <p:cNvCxnSpPr>
            <a:stCxn id="28" idx="2"/>
            <a:endCxn id="85" idx="3"/>
          </p:cNvCxnSpPr>
          <p:nvPr/>
        </p:nvCxnSpPr>
        <p:spPr>
          <a:xfrm rot="5400000">
            <a:off x="10339957" y="461611"/>
            <a:ext cx="444619" cy="1007634"/>
          </a:xfrm>
          <a:prstGeom prst="bentConnector2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909AEDC-F089-EA0C-F765-0FB396FAEFB0}"/>
              </a:ext>
            </a:extLst>
          </p:cNvPr>
          <p:cNvSpPr/>
          <p:nvPr/>
        </p:nvSpPr>
        <p:spPr>
          <a:xfrm>
            <a:off x="6998761" y="3663820"/>
            <a:ext cx="1392574" cy="8007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Sprint_Results</a:t>
            </a:r>
            <a:endParaRPr lang="en-GB" sz="1200" dirty="0"/>
          </a:p>
          <a:p>
            <a:pPr algn="ctr"/>
            <a:r>
              <a:rPr lang="en-GB" sz="1200" dirty="0" err="1"/>
              <a:t>raceId</a:t>
            </a:r>
            <a:r>
              <a:rPr lang="en-GB" sz="1200" dirty="0"/>
              <a:t>, </a:t>
            </a:r>
            <a:r>
              <a:rPr lang="en-GB" sz="1200" dirty="0" err="1"/>
              <a:t>driverId</a:t>
            </a:r>
            <a:r>
              <a:rPr lang="en-GB" sz="1200" dirty="0"/>
              <a:t>, </a:t>
            </a:r>
            <a:r>
              <a:rPr lang="en-GB" sz="1200" dirty="0" err="1"/>
              <a:t>ConstructorId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95301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375BF5-C700-BC42-8CC0-8F26B0DCDE03}"/>
              </a:ext>
            </a:extLst>
          </p:cNvPr>
          <p:cNvSpPr/>
          <p:nvPr/>
        </p:nvSpPr>
        <p:spPr>
          <a:xfrm>
            <a:off x="2133551" y="847984"/>
            <a:ext cx="1560353" cy="6795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Circuits</a:t>
            </a:r>
          </a:p>
          <a:p>
            <a:pPr algn="ctr"/>
            <a:r>
              <a:rPr lang="en-GB" dirty="0" err="1"/>
              <a:t>CircuitID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B7EBEA-1DBF-6D46-AC47-8BB89A3CEE1D}"/>
              </a:ext>
            </a:extLst>
          </p:cNvPr>
          <p:cNvSpPr/>
          <p:nvPr/>
        </p:nvSpPr>
        <p:spPr>
          <a:xfrm>
            <a:off x="2201106" y="2870596"/>
            <a:ext cx="1812639" cy="8122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Constructor_Results</a:t>
            </a:r>
            <a:endParaRPr lang="en-GB" sz="1200" dirty="0"/>
          </a:p>
          <a:p>
            <a:pPr algn="ctr"/>
            <a:r>
              <a:rPr lang="en-GB" sz="1200" dirty="0" err="1"/>
              <a:t>raceId</a:t>
            </a:r>
            <a:r>
              <a:rPr lang="en-GB" sz="1200" dirty="0"/>
              <a:t>, </a:t>
            </a:r>
            <a:r>
              <a:rPr lang="en-GB" sz="1200" dirty="0" err="1"/>
              <a:t>ConstructorId</a:t>
            </a:r>
            <a:endParaRPr lang="en-GB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9FD673-031D-69CA-14C4-7899B189A3A5}"/>
              </a:ext>
            </a:extLst>
          </p:cNvPr>
          <p:cNvSpPr/>
          <p:nvPr/>
        </p:nvSpPr>
        <p:spPr>
          <a:xfrm>
            <a:off x="285623" y="2854226"/>
            <a:ext cx="1812639" cy="8007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Constructor_standings</a:t>
            </a:r>
            <a:endParaRPr lang="en-GB" sz="1200" dirty="0"/>
          </a:p>
          <a:p>
            <a:pPr algn="ctr"/>
            <a:r>
              <a:rPr lang="en-GB" sz="1200" dirty="0" err="1"/>
              <a:t>raceId</a:t>
            </a:r>
            <a:r>
              <a:rPr lang="en-GB" sz="1200" dirty="0"/>
              <a:t>, </a:t>
            </a:r>
            <a:r>
              <a:rPr lang="en-GB" sz="1200" dirty="0" err="1"/>
              <a:t>ConstructorId</a:t>
            </a:r>
            <a:endParaRPr lang="en-GB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B8F84-EEEC-A5CD-9A02-73700777D293}"/>
              </a:ext>
            </a:extLst>
          </p:cNvPr>
          <p:cNvSpPr/>
          <p:nvPr/>
        </p:nvSpPr>
        <p:spPr>
          <a:xfrm>
            <a:off x="4083079" y="2863077"/>
            <a:ext cx="1392574" cy="8007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lap_times</a:t>
            </a:r>
            <a:endParaRPr lang="en-GB" sz="1200" dirty="0"/>
          </a:p>
          <a:p>
            <a:pPr algn="ctr"/>
            <a:r>
              <a:rPr lang="en-GB" sz="1200" dirty="0" err="1"/>
              <a:t>raceId</a:t>
            </a:r>
            <a:r>
              <a:rPr lang="en-GB" sz="1200" dirty="0"/>
              <a:t>, </a:t>
            </a:r>
            <a:r>
              <a:rPr lang="en-GB" sz="1200" dirty="0" err="1"/>
              <a:t>driverId</a:t>
            </a:r>
            <a:endParaRPr lang="en-GB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DC23E4-EBF6-6C9C-B5FE-F9A370799814}"/>
              </a:ext>
            </a:extLst>
          </p:cNvPr>
          <p:cNvSpPr/>
          <p:nvPr/>
        </p:nvSpPr>
        <p:spPr>
          <a:xfrm>
            <a:off x="8465394" y="2870597"/>
            <a:ext cx="1680588" cy="7843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qualifying</a:t>
            </a:r>
          </a:p>
          <a:p>
            <a:pPr algn="ctr"/>
            <a:r>
              <a:rPr lang="en-GB" sz="1200" dirty="0" err="1"/>
              <a:t>driverId</a:t>
            </a:r>
            <a:r>
              <a:rPr lang="en-GB" sz="1200" dirty="0"/>
              <a:t>, </a:t>
            </a:r>
            <a:r>
              <a:rPr lang="en-GB" sz="1200" dirty="0" err="1"/>
              <a:t>raceId</a:t>
            </a:r>
            <a:r>
              <a:rPr lang="en-GB" sz="1200" dirty="0"/>
              <a:t>, </a:t>
            </a:r>
            <a:r>
              <a:rPr lang="en-GB" sz="1200" dirty="0" err="1"/>
              <a:t>constructorId</a:t>
            </a:r>
            <a:endParaRPr lang="en-GB" sz="12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EDD60D6-7A38-2D5A-908B-C3AF8798DBDE}"/>
              </a:ext>
            </a:extLst>
          </p:cNvPr>
          <p:cNvSpPr/>
          <p:nvPr/>
        </p:nvSpPr>
        <p:spPr>
          <a:xfrm>
            <a:off x="8377861" y="847984"/>
            <a:ext cx="1680588" cy="6795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races</a:t>
            </a:r>
          </a:p>
          <a:p>
            <a:pPr algn="ctr"/>
            <a:r>
              <a:rPr lang="en-GB" sz="1400" dirty="0" err="1"/>
              <a:t>raceId</a:t>
            </a:r>
            <a:r>
              <a:rPr lang="en-GB" sz="1400" dirty="0"/>
              <a:t>, Year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3D81670-0DB4-6180-EFC7-D36A0D4A9D5F}"/>
              </a:ext>
            </a:extLst>
          </p:cNvPr>
          <p:cNvSpPr/>
          <p:nvPr/>
        </p:nvSpPr>
        <p:spPr>
          <a:xfrm>
            <a:off x="5532128" y="2863077"/>
            <a:ext cx="1392574" cy="8007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Driver_standings</a:t>
            </a:r>
            <a:endParaRPr lang="en-GB" sz="1200" dirty="0"/>
          </a:p>
          <a:p>
            <a:pPr algn="ctr"/>
            <a:r>
              <a:rPr lang="en-GB" sz="1200" dirty="0" err="1"/>
              <a:t>raceId</a:t>
            </a:r>
            <a:r>
              <a:rPr lang="en-GB" sz="1200" dirty="0"/>
              <a:t>, </a:t>
            </a:r>
            <a:r>
              <a:rPr lang="en-GB" sz="1200" dirty="0" err="1"/>
              <a:t>driverId</a:t>
            </a:r>
            <a:endParaRPr lang="en-GB" sz="12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812CA44-F4A8-43DC-76D2-60CDFDBD24C9}"/>
              </a:ext>
            </a:extLst>
          </p:cNvPr>
          <p:cNvSpPr/>
          <p:nvPr/>
        </p:nvSpPr>
        <p:spPr>
          <a:xfrm>
            <a:off x="6998761" y="2863751"/>
            <a:ext cx="1392574" cy="8007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Results</a:t>
            </a:r>
          </a:p>
          <a:p>
            <a:pPr algn="ctr"/>
            <a:r>
              <a:rPr lang="en-GB" sz="1200" dirty="0" err="1"/>
              <a:t>raceId</a:t>
            </a:r>
            <a:r>
              <a:rPr lang="en-GB" sz="1200" dirty="0"/>
              <a:t>, </a:t>
            </a:r>
            <a:r>
              <a:rPr lang="en-GB" sz="1200" dirty="0" err="1"/>
              <a:t>driverId</a:t>
            </a:r>
            <a:r>
              <a:rPr lang="en-GB" sz="1200" dirty="0"/>
              <a:t>, </a:t>
            </a:r>
            <a:r>
              <a:rPr lang="en-GB" sz="1200" dirty="0" err="1"/>
              <a:t>ConstructorId</a:t>
            </a:r>
            <a:endParaRPr lang="en-GB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795CD3C-8035-CEC7-5AFA-C3AA50803CD6}"/>
              </a:ext>
            </a:extLst>
          </p:cNvPr>
          <p:cNvSpPr txBox="1"/>
          <p:nvPr/>
        </p:nvSpPr>
        <p:spPr>
          <a:xfrm>
            <a:off x="285623" y="201653"/>
            <a:ext cx="1392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Key:</a:t>
            </a:r>
          </a:p>
          <a:p>
            <a:pPr algn="ctr"/>
            <a:r>
              <a:rPr lang="en-GB" sz="1200" dirty="0"/>
              <a:t>Green = Dimension</a:t>
            </a:r>
          </a:p>
          <a:p>
            <a:pPr algn="ctr"/>
            <a:r>
              <a:rPr lang="en-GB" sz="1200" dirty="0"/>
              <a:t>Blue = Fact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9D83B22B-44C3-726C-220C-BA28DD305BFB}"/>
              </a:ext>
            </a:extLst>
          </p:cNvPr>
          <p:cNvCxnSpPr>
            <a:cxnSpLocks/>
          </p:cNvCxnSpPr>
          <p:nvPr/>
        </p:nvCxnSpPr>
        <p:spPr>
          <a:xfrm rot="5400000">
            <a:off x="7889141" y="1434068"/>
            <a:ext cx="1336259" cy="1523107"/>
          </a:xfrm>
          <a:prstGeom prst="bentConnector3">
            <a:avLst>
              <a:gd name="adj1" fmla="val 223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F701D8FF-EFC5-5375-34EA-CB45C2BABFB0}"/>
              </a:ext>
            </a:extLst>
          </p:cNvPr>
          <p:cNvCxnSpPr>
            <a:stCxn id="85" idx="2"/>
            <a:endCxn id="27" idx="0"/>
          </p:cNvCxnSpPr>
          <p:nvPr/>
        </p:nvCxnSpPr>
        <p:spPr>
          <a:xfrm rot="16200000" flipH="1">
            <a:off x="8590369" y="2155277"/>
            <a:ext cx="1343105" cy="87533"/>
          </a:xfrm>
          <a:prstGeom prst="bentConnector3">
            <a:avLst>
              <a:gd name="adj1" fmla="val 231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36397BC3-8550-92B2-DE55-FB7544DBFC89}"/>
              </a:ext>
            </a:extLst>
          </p:cNvPr>
          <p:cNvCxnSpPr>
            <a:cxnSpLocks/>
          </p:cNvCxnSpPr>
          <p:nvPr/>
        </p:nvCxnSpPr>
        <p:spPr>
          <a:xfrm rot="5400000">
            <a:off x="7122605" y="700414"/>
            <a:ext cx="1335585" cy="2989740"/>
          </a:xfrm>
          <a:prstGeom prst="bentConnector3">
            <a:avLst>
              <a:gd name="adj1" fmla="val 229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88D7CFF-6E9E-21B6-50ED-4C8D1F038CB0}"/>
              </a:ext>
            </a:extLst>
          </p:cNvPr>
          <p:cNvCxnSpPr>
            <a:cxnSpLocks/>
          </p:cNvCxnSpPr>
          <p:nvPr/>
        </p:nvCxnSpPr>
        <p:spPr>
          <a:xfrm rot="5400000">
            <a:off x="6414859" y="-32499"/>
            <a:ext cx="1335585" cy="4438789"/>
          </a:xfrm>
          <a:prstGeom prst="bentConnector3">
            <a:avLst>
              <a:gd name="adj1" fmla="val 229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93A12B25-2812-2336-B302-0F9612022042}"/>
              </a:ext>
            </a:extLst>
          </p:cNvPr>
          <p:cNvCxnSpPr>
            <a:cxnSpLocks/>
          </p:cNvCxnSpPr>
          <p:nvPr/>
        </p:nvCxnSpPr>
        <p:spPr>
          <a:xfrm rot="5400000">
            <a:off x="5575129" y="-856320"/>
            <a:ext cx="1343104" cy="6110729"/>
          </a:xfrm>
          <a:prstGeom prst="bentConnector3">
            <a:avLst>
              <a:gd name="adj1" fmla="val 218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4AC61FF-A59A-5D11-5946-3113F31EE554}"/>
              </a:ext>
            </a:extLst>
          </p:cNvPr>
          <p:cNvCxnSpPr>
            <a:cxnSpLocks/>
          </p:cNvCxnSpPr>
          <p:nvPr/>
        </p:nvCxnSpPr>
        <p:spPr>
          <a:xfrm rot="5400000">
            <a:off x="4592016" y="-1822247"/>
            <a:ext cx="1326734" cy="8026212"/>
          </a:xfrm>
          <a:prstGeom prst="bentConnector3">
            <a:avLst>
              <a:gd name="adj1" fmla="val 2281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EEC8B50B-BFEF-C9AB-4DB6-ABB83BEE8DE3}"/>
              </a:ext>
            </a:extLst>
          </p:cNvPr>
          <p:cNvCxnSpPr>
            <a:stCxn id="85" idx="0"/>
            <a:endCxn id="4" idx="0"/>
          </p:cNvCxnSpPr>
          <p:nvPr/>
        </p:nvCxnSpPr>
        <p:spPr>
          <a:xfrm rot="16200000" flipV="1">
            <a:off x="6065942" y="-2304230"/>
            <a:ext cx="12700" cy="6304427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9F080D5-FA00-EB95-59B4-A5B5E0F0F019}"/>
              </a:ext>
            </a:extLst>
          </p:cNvPr>
          <p:cNvSpPr/>
          <p:nvPr/>
        </p:nvSpPr>
        <p:spPr>
          <a:xfrm>
            <a:off x="10225789" y="2870597"/>
            <a:ext cx="1680588" cy="7843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Pit_stops</a:t>
            </a:r>
            <a:endParaRPr lang="en-GB" sz="1200" dirty="0"/>
          </a:p>
          <a:p>
            <a:pPr algn="ctr"/>
            <a:r>
              <a:rPr lang="en-GB" sz="1200" dirty="0" err="1"/>
              <a:t>driverId</a:t>
            </a:r>
            <a:endParaRPr lang="en-GB" sz="1200" dirty="0"/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2EEF409A-539F-A988-C850-4B4EE2DE81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78288" y="1275080"/>
            <a:ext cx="1343105" cy="1847928"/>
          </a:xfrm>
          <a:prstGeom prst="bentConnector3">
            <a:avLst>
              <a:gd name="adj1" fmla="val 225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7C32E39-4D78-1CF9-32A3-4F1DD26994BD}"/>
              </a:ext>
            </a:extLst>
          </p:cNvPr>
          <p:cNvSpPr/>
          <p:nvPr/>
        </p:nvSpPr>
        <p:spPr>
          <a:xfrm>
            <a:off x="10225789" y="63611"/>
            <a:ext cx="1680588" cy="6795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Seasons</a:t>
            </a:r>
          </a:p>
          <a:p>
            <a:pPr algn="ctr"/>
            <a:r>
              <a:rPr lang="en-GB" sz="1600" b="1" dirty="0"/>
              <a:t>Year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326B547-6C4D-DE0E-9772-1B82BD31E880}"/>
              </a:ext>
            </a:extLst>
          </p:cNvPr>
          <p:cNvCxnSpPr>
            <a:stCxn id="28" idx="2"/>
            <a:endCxn id="85" idx="3"/>
          </p:cNvCxnSpPr>
          <p:nvPr/>
        </p:nvCxnSpPr>
        <p:spPr>
          <a:xfrm rot="5400000">
            <a:off x="10339957" y="461611"/>
            <a:ext cx="444619" cy="1007634"/>
          </a:xfrm>
          <a:prstGeom prst="bentConnector2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909AEDC-F089-EA0C-F765-0FB396FAEFB0}"/>
              </a:ext>
            </a:extLst>
          </p:cNvPr>
          <p:cNvSpPr/>
          <p:nvPr/>
        </p:nvSpPr>
        <p:spPr>
          <a:xfrm>
            <a:off x="6998761" y="3663820"/>
            <a:ext cx="1392574" cy="8007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Sprint_Results</a:t>
            </a:r>
            <a:endParaRPr lang="en-GB" sz="1200" dirty="0"/>
          </a:p>
          <a:p>
            <a:pPr algn="ctr"/>
            <a:r>
              <a:rPr lang="en-GB" sz="1200" dirty="0" err="1"/>
              <a:t>raceId</a:t>
            </a:r>
            <a:r>
              <a:rPr lang="en-GB" sz="1200" dirty="0"/>
              <a:t>, </a:t>
            </a:r>
            <a:r>
              <a:rPr lang="en-GB" sz="1200" dirty="0" err="1"/>
              <a:t>driverId</a:t>
            </a:r>
            <a:r>
              <a:rPr lang="en-GB" sz="1200" dirty="0"/>
              <a:t>, </a:t>
            </a:r>
            <a:r>
              <a:rPr lang="en-GB" sz="1200" dirty="0" err="1"/>
              <a:t>ConstructorId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66179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B7EBEA-1DBF-6D46-AC47-8BB89A3CEE1D}"/>
              </a:ext>
            </a:extLst>
          </p:cNvPr>
          <p:cNvSpPr/>
          <p:nvPr/>
        </p:nvSpPr>
        <p:spPr>
          <a:xfrm>
            <a:off x="2201106" y="2870596"/>
            <a:ext cx="1812639" cy="8122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Constructor_Results</a:t>
            </a:r>
            <a:endParaRPr lang="en-GB" sz="1200" dirty="0"/>
          </a:p>
          <a:p>
            <a:pPr algn="ctr"/>
            <a:r>
              <a:rPr lang="en-GB" sz="1200" dirty="0" err="1"/>
              <a:t>raceId</a:t>
            </a:r>
            <a:r>
              <a:rPr lang="en-GB" sz="1200" dirty="0"/>
              <a:t>, </a:t>
            </a:r>
            <a:r>
              <a:rPr lang="en-GB" sz="1200" dirty="0" err="1"/>
              <a:t>ConstructorId</a:t>
            </a:r>
            <a:endParaRPr lang="en-GB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9FD673-031D-69CA-14C4-7899B189A3A5}"/>
              </a:ext>
            </a:extLst>
          </p:cNvPr>
          <p:cNvSpPr/>
          <p:nvPr/>
        </p:nvSpPr>
        <p:spPr>
          <a:xfrm>
            <a:off x="285623" y="2854226"/>
            <a:ext cx="1812639" cy="8007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Constructor_standings</a:t>
            </a:r>
            <a:endParaRPr lang="en-GB" sz="1200" dirty="0"/>
          </a:p>
          <a:p>
            <a:pPr algn="ctr"/>
            <a:r>
              <a:rPr lang="en-GB" sz="1200" dirty="0" err="1"/>
              <a:t>raceId</a:t>
            </a:r>
            <a:r>
              <a:rPr lang="en-GB" sz="1200" dirty="0"/>
              <a:t>, </a:t>
            </a:r>
            <a:r>
              <a:rPr lang="en-GB" sz="1200" dirty="0" err="1"/>
              <a:t>ConstructorId</a:t>
            </a:r>
            <a:endParaRPr lang="en-GB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39C907-6728-B9D2-BB6A-A1B65FDE3D18}"/>
              </a:ext>
            </a:extLst>
          </p:cNvPr>
          <p:cNvSpPr/>
          <p:nvPr/>
        </p:nvSpPr>
        <p:spPr>
          <a:xfrm>
            <a:off x="4101634" y="837496"/>
            <a:ext cx="1680588" cy="6899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Constructors</a:t>
            </a:r>
          </a:p>
          <a:p>
            <a:pPr algn="ctr"/>
            <a:r>
              <a:rPr lang="en-GB" dirty="0" err="1"/>
              <a:t>constructorId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B8F84-EEEC-A5CD-9A02-73700777D293}"/>
              </a:ext>
            </a:extLst>
          </p:cNvPr>
          <p:cNvSpPr/>
          <p:nvPr/>
        </p:nvSpPr>
        <p:spPr>
          <a:xfrm>
            <a:off x="4083079" y="2863077"/>
            <a:ext cx="1392574" cy="8007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lap_times</a:t>
            </a:r>
            <a:endParaRPr lang="en-GB" sz="1200" dirty="0"/>
          </a:p>
          <a:p>
            <a:pPr algn="ctr"/>
            <a:r>
              <a:rPr lang="en-GB" sz="1200" dirty="0" err="1"/>
              <a:t>raceId</a:t>
            </a:r>
            <a:r>
              <a:rPr lang="en-GB" sz="1200" dirty="0"/>
              <a:t>, </a:t>
            </a:r>
            <a:r>
              <a:rPr lang="en-GB" sz="1200" dirty="0" err="1"/>
              <a:t>driverId</a:t>
            </a:r>
            <a:endParaRPr lang="en-GB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DC23E4-EBF6-6C9C-B5FE-F9A370799814}"/>
              </a:ext>
            </a:extLst>
          </p:cNvPr>
          <p:cNvSpPr/>
          <p:nvPr/>
        </p:nvSpPr>
        <p:spPr>
          <a:xfrm>
            <a:off x="8465394" y="2870597"/>
            <a:ext cx="1680588" cy="7843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qualifying</a:t>
            </a:r>
          </a:p>
          <a:p>
            <a:pPr algn="ctr"/>
            <a:r>
              <a:rPr lang="en-GB" sz="1200" dirty="0" err="1"/>
              <a:t>driverId</a:t>
            </a:r>
            <a:r>
              <a:rPr lang="en-GB" sz="1200" dirty="0"/>
              <a:t>, </a:t>
            </a:r>
            <a:r>
              <a:rPr lang="en-GB" sz="1200" dirty="0" err="1"/>
              <a:t>raceId</a:t>
            </a:r>
            <a:r>
              <a:rPr lang="en-GB" sz="1200" dirty="0"/>
              <a:t>, </a:t>
            </a:r>
            <a:r>
              <a:rPr lang="en-GB" sz="1200" dirty="0" err="1"/>
              <a:t>constructorId</a:t>
            </a:r>
            <a:endParaRPr lang="en-GB" sz="12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3D81670-0DB4-6180-EFC7-D36A0D4A9D5F}"/>
              </a:ext>
            </a:extLst>
          </p:cNvPr>
          <p:cNvSpPr/>
          <p:nvPr/>
        </p:nvSpPr>
        <p:spPr>
          <a:xfrm>
            <a:off x="5532128" y="2863077"/>
            <a:ext cx="1392574" cy="8007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Driver_standings</a:t>
            </a:r>
            <a:endParaRPr lang="en-GB" sz="1200" dirty="0"/>
          </a:p>
          <a:p>
            <a:pPr algn="ctr"/>
            <a:r>
              <a:rPr lang="en-GB" sz="1200" dirty="0" err="1"/>
              <a:t>raceId</a:t>
            </a:r>
            <a:r>
              <a:rPr lang="en-GB" sz="1200" dirty="0"/>
              <a:t>, </a:t>
            </a:r>
            <a:r>
              <a:rPr lang="en-GB" sz="1200" dirty="0" err="1"/>
              <a:t>driverId</a:t>
            </a:r>
            <a:endParaRPr lang="en-GB" sz="12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812CA44-F4A8-43DC-76D2-60CDFDBD24C9}"/>
              </a:ext>
            </a:extLst>
          </p:cNvPr>
          <p:cNvSpPr/>
          <p:nvPr/>
        </p:nvSpPr>
        <p:spPr>
          <a:xfrm>
            <a:off x="6998761" y="2863751"/>
            <a:ext cx="1392574" cy="8007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Results</a:t>
            </a:r>
          </a:p>
          <a:p>
            <a:pPr algn="ctr"/>
            <a:r>
              <a:rPr lang="en-GB" sz="1200" dirty="0" err="1"/>
              <a:t>raceId</a:t>
            </a:r>
            <a:r>
              <a:rPr lang="en-GB" sz="1200" dirty="0"/>
              <a:t>, </a:t>
            </a:r>
            <a:r>
              <a:rPr lang="en-GB" sz="1200" dirty="0" err="1"/>
              <a:t>driverId</a:t>
            </a:r>
            <a:r>
              <a:rPr lang="en-GB" sz="1200" dirty="0"/>
              <a:t>, </a:t>
            </a:r>
            <a:r>
              <a:rPr lang="en-GB" sz="1200" dirty="0" err="1"/>
              <a:t>ConstructorId</a:t>
            </a:r>
            <a:endParaRPr lang="en-GB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795CD3C-8035-CEC7-5AFA-C3AA50803CD6}"/>
              </a:ext>
            </a:extLst>
          </p:cNvPr>
          <p:cNvSpPr txBox="1"/>
          <p:nvPr/>
        </p:nvSpPr>
        <p:spPr>
          <a:xfrm>
            <a:off x="285623" y="201653"/>
            <a:ext cx="1392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Key:</a:t>
            </a:r>
          </a:p>
          <a:p>
            <a:pPr algn="ctr"/>
            <a:r>
              <a:rPr lang="en-GB" sz="1200" dirty="0"/>
              <a:t>Green = Dimension</a:t>
            </a:r>
          </a:p>
          <a:p>
            <a:pPr algn="ctr"/>
            <a:r>
              <a:rPr lang="en-GB" sz="1200" dirty="0"/>
              <a:t>Blue = Fact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5494EEAA-1537-1C0C-E563-6EBB85FA31A1}"/>
              </a:ext>
            </a:extLst>
          </p:cNvPr>
          <p:cNvCxnSpPr>
            <a:cxnSpLocks/>
          </p:cNvCxnSpPr>
          <p:nvPr/>
        </p:nvCxnSpPr>
        <p:spPr>
          <a:xfrm rot="5400000">
            <a:off x="2537793" y="315867"/>
            <a:ext cx="1326734" cy="3749985"/>
          </a:xfrm>
          <a:prstGeom prst="bentConnector3">
            <a:avLst>
              <a:gd name="adj1" fmla="val 424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B016A352-A8AA-A374-B373-6AC487CBAAC7}"/>
              </a:ext>
            </a:extLst>
          </p:cNvPr>
          <p:cNvCxnSpPr>
            <a:cxnSpLocks/>
          </p:cNvCxnSpPr>
          <p:nvPr/>
        </p:nvCxnSpPr>
        <p:spPr>
          <a:xfrm rot="5400000">
            <a:off x="3529294" y="1281793"/>
            <a:ext cx="1343104" cy="1834502"/>
          </a:xfrm>
          <a:prstGeom prst="bentConnector3">
            <a:avLst>
              <a:gd name="adj1" fmla="val 41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D09E90D-6A7B-8D5E-978F-8BCD1230DE8C}"/>
              </a:ext>
            </a:extLst>
          </p:cNvPr>
          <p:cNvCxnSpPr>
            <a:stCxn id="15" idx="2"/>
            <a:endCxn id="92" idx="0"/>
          </p:cNvCxnSpPr>
          <p:nvPr/>
        </p:nvCxnSpPr>
        <p:spPr>
          <a:xfrm rot="16200000" flipH="1">
            <a:off x="5650359" y="819061"/>
            <a:ext cx="1336259" cy="2753120"/>
          </a:xfrm>
          <a:prstGeom prst="bentConnector3">
            <a:avLst>
              <a:gd name="adj1" fmla="val 412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70862C7-4735-23E2-3D8F-3FA8B4E422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36146" y="17164"/>
            <a:ext cx="1343105" cy="4363760"/>
          </a:xfrm>
          <a:prstGeom prst="bentConnector3">
            <a:avLst>
              <a:gd name="adj1" fmla="val 41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9F080D5-FA00-EB95-59B4-A5B5E0F0F019}"/>
              </a:ext>
            </a:extLst>
          </p:cNvPr>
          <p:cNvSpPr/>
          <p:nvPr/>
        </p:nvSpPr>
        <p:spPr>
          <a:xfrm>
            <a:off x="10225789" y="2870597"/>
            <a:ext cx="1680588" cy="7843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Pit_stops</a:t>
            </a:r>
            <a:endParaRPr lang="en-GB" sz="1200" dirty="0"/>
          </a:p>
          <a:p>
            <a:pPr algn="ctr"/>
            <a:r>
              <a:rPr lang="en-GB" sz="1200" dirty="0" err="1"/>
              <a:t>driverId</a:t>
            </a:r>
            <a:endParaRPr lang="en-GB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09AEDC-F089-EA0C-F765-0FB396FAEFB0}"/>
              </a:ext>
            </a:extLst>
          </p:cNvPr>
          <p:cNvSpPr/>
          <p:nvPr/>
        </p:nvSpPr>
        <p:spPr>
          <a:xfrm>
            <a:off x="6998761" y="3663820"/>
            <a:ext cx="1392574" cy="8007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Sprint_Results</a:t>
            </a:r>
            <a:endParaRPr lang="en-GB" sz="1200" dirty="0"/>
          </a:p>
          <a:p>
            <a:pPr algn="ctr"/>
            <a:r>
              <a:rPr lang="en-GB" sz="1200" dirty="0" err="1"/>
              <a:t>raceId</a:t>
            </a:r>
            <a:r>
              <a:rPr lang="en-GB" sz="1200" dirty="0"/>
              <a:t>, </a:t>
            </a:r>
            <a:r>
              <a:rPr lang="en-GB" sz="1200" dirty="0" err="1"/>
              <a:t>driverId</a:t>
            </a:r>
            <a:r>
              <a:rPr lang="en-GB" sz="1200" dirty="0"/>
              <a:t>, </a:t>
            </a:r>
            <a:r>
              <a:rPr lang="en-GB" sz="1200" dirty="0" err="1"/>
              <a:t>ConstructorId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3570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B7EBEA-1DBF-6D46-AC47-8BB89A3CEE1D}"/>
              </a:ext>
            </a:extLst>
          </p:cNvPr>
          <p:cNvSpPr/>
          <p:nvPr/>
        </p:nvSpPr>
        <p:spPr>
          <a:xfrm>
            <a:off x="2201106" y="2870596"/>
            <a:ext cx="1812639" cy="8122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Constructor_Results</a:t>
            </a:r>
            <a:endParaRPr lang="en-GB" sz="1200" dirty="0"/>
          </a:p>
          <a:p>
            <a:pPr algn="ctr"/>
            <a:r>
              <a:rPr lang="en-GB" sz="1200" dirty="0" err="1"/>
              <a:t>raceId</a:t>
            </a:r>
            <a:r>
              <a:rPr lang="en-GB" sz="1200" dirty="0"/>
              <a:t>, </a:t>
            </a:r>
            <a:r>
              <a:rPr lang="en-GB" sz="1200" dirty="0" err="1"/>
              <a:t>ConstructorId</a:t>
            </a:r>
            <a:endParaRPr lang="en-GB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9FD673-031D-69CA-14C4-7899B189A3A5}"/>
              </a:ext>
            </a:extLst>
          </p:cNvPr>
          <p:cNvSpPr/>
          <p:nvPr/>
        </p:nvSpPr>
        <p:spPr>
          <a:xfrm>
            <a:off x="285623" y="2854226"/>
            <a:ext cx="1812639" cy="8007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Constructor_standings</a:t>
            </a:r>
            <a:endParaRPr lang="en-GB" sz="1200" dirty="0"/>
          </a:p>
          <a:p>
            <a:pPr algn="ctr"/>
            <a:r>
              <a:rPr lang="en-GB" sz="1200" dirty="0" err="1"/>
              <a:t>raceId</a:t>
            </a:r>
            <a:r>
              <a:rPr lang="en-GB" sz="1200" dirty="0"/>
              <a:t>, </a:t>
            </a:r>
            <a:r>
              <a:rPr lang="en-GB" sz="1200" dirty="0" err="1"/>
              <a:t>ConstructorId</a:t>
            </a:r>
            <a:endParaRPr lang="en-GB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BAC5EB-E95C-CE75-9613-D98333FA0BA8}"/>
              </a:ext>
            </a:extLst>
          </p:cNvPr>
          <p:cNvSpPr/>
          <p:nvPr/>
        </p:nvSpPr>
        <p:spPr>
          <a:xfrm>
            <a:off x="6347839" y="847984"/>
            <a:ext cx="1392574" cy="6795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Drivers</a:t>
            </a:r>
          </a:p>
          <a:p>
            <a:pPr algn="ctr"/>
            <a:r>
              <a:rPr lang="en-GB" dirty="0" err="1"/>
              <a:t>driverId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B8F84-EEEC-A5CD-9A02-73700777D293}"/>
              </a:ext>
            </a:extLst>
          </p:cNvPr>
          <p:cNvSpPr/>
          <p:nvPr/>
        </p:nvSpPr>
        <p:spPr>
          <a:xfrm>
            <a:off x="4083079" y="2863077"/>
            <a:ext cx="1392574" cy="8007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lap_times</a:t>
            </a:r>
            <a:endParaRPr lang="en-GB" sz="1200" dirty="0"/>
          </a:p>
          <a:p>
            <a:pPr algn="ctr"/>
            <a:r>
              <a:rPr lang="en-GB" sz="1200" dirty="0" err="1"/>
              <a:t>raceId</a:t>
            </a:r>
            <a:r>
              <a:rPr lang="en-GB" sz="1200" dirty="0"/>
              <a:t>, </a:t>
            </a:r>
            <a:r>
              <a:rPr lang="en-GB" sz="1200" dirty="0" err="1"/>
              <a:t>driverId</a:t>
            </a:r>
            <a:endParaRPr lang="en-GB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DC23E4-EBF6-6C9C-B5FE-F9A370799814}"/>
              </a:ext>
            </a:extLst>
          </p:cNvPr>
          <p:cNvSpPr/>
          <p:nvPr/>
        </p:nvSpPr>
        <p:spPr>
          <a:xfrm>
            <a:off x="8465394" y="2870597"/>
            <a:ext cx="1680588" cy="7843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qualifying</a:t>
            </a:r>
          </a:p>
          <a:p>
            <a:pPr algn="ctr"/>
            <a:r>
              <a:rPr lang="en-GB" sz="1200" dirty="0" err="1"/>
              <a:t>driverId</a:t>
            </a:r>
            <a:r>
              <a:rPr lang="en-GB" sz="1200" dirty="0"/>
              <a:t>, </a:t>
            </a:r>
            <a:r>
              <a:rPr lang="en-GB" sz="1200" dirty="0" err="1"/>
              <a:t>raceId</a:t>
            </a:r>
            <a:r>
              <a:rPr lang="en-GB" sz="1200" dirty="0"/>
              <a:t>, </a:t>
            </a:r>
            <a:r>
              <a:rPr lang="en-GB" sz="1200" dirty="0" err="1"/>
              <a:t>constructorId</a:t>
            </a:r>
            <a:endParaRPr lang="en-GB" sz="12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3D81670-0DB4-6180-EFC7-D36A0D4A9D5F}"/>
              </a:ext>
            </a:extLst>
          </p:cNvPr>
          <p:cNvSpPr/>
          <p:nvPr/>
        </p:nvSpPr>
        <p:spPr>
          <a:xfrm>
            <a:off x="5532128" y="2863077"/>
            <a:ext cx="1392574" cy="8007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Driver_standings</a:t>
            </a:r>
            <a:endParaRPr lang="en-GB" sz="1200" dirty="0"/>
          </a:p>
          <a:p>
            <a:pPr algn="ctr"/>
            <a:r>
              <a:rPr lang="en-GB" sz="1200" dirty="0" err="1"/>
              <a:t>raceId</a:t>
            </a:r>
            <a:r>
              <a:rPr lang="en-GB" sz="1200" dirty="0"/>
              <a:t>, </a:t>
            </a:r>
            <a:r>
              <a:rPr lang="en-GB" sz="1200" dirty="0" err="1"/>
              <a:t>driverId</a:t>
            </a:r>
            <a:endParaRPr lang="en-GB" sz="12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812CA44-F4A8-43DC-76D2-60CDFDBD24C9}"/>
              </a:ext>
            </a:extLst>
          </p:cNvPr>
          <p:cNvSpPr/>
          <p:nvPr/>
        </p:nvSpPr>
        <p:spPr>
          <a:xfrm>
            <a:off x="6998761" y="2863751"/>
            <a:ext cx="1392574" cy="8007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Results</a:t>
            </a:r>
          </a:p>
          <a:p>
            <a:pPr algn="ctr"/>
            <a:r>
              <a:rPr lang="en-GB" sz="1200" dirty="0" err="1"/>
              <a:t>raceId</a:t>
            </a:r>
            <a:r>
              <a:rPr lang="en-GB" sz="1200" dirty="0"/>
              <a:t>, </a:t>
            </a:r>
            <a:r>
              <a:rPr lang="en-GB" sz="1200" dirty="0" err="1"/>
              <a:t>driverId</a:t>
            </a:r>
            <a:r>
              <a:rPr lang="en-GB" sz="1200" dirty="0"/>
              <a:t>, </a:t>
            </a:r>
            <a:r>
              <a:rPr lang="en-GB" sz="1200" dirty="0" err="1"/>
              <a:t>ConstructorId</a:t>
            </a:r>
            <a:endParaRPr lang="en-GB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795CD3C-8035-CEC7-5AFA-C3AA50803CD6}"/>
              </a:ext>
            </a:extLst>
          </p:cNvPr>
          <p:cNvSpPr txBox="1"/>
          <p:nvPr/>
        </p:nvSpPr>
        <p:spPr>
          <a:xfrm>
            <a:off x="285623" y="201653"/>
            <a:ext cx="1392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Key:</a:t>
            </a:r>
          </a:p>
          <a:p>
            <a:pPr algn="ctr"/>
            <a:r>
              <a:rPr lang="en-GB" sz="1200" dirty="0"/>
              <a:t>Green = Dimension</a:t>
            </a:r>
          </a:p>
          <a:p>
            <a:pPr algn="ctr"/>
            <a:r>
              <a:rPr lang="en-GB" sz="1200" dirty="0"/>
              <a:t>Blue = Fact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6E221B22-7B44-3897-5A02-AB95FA837565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rot="5400000">
            <a:off x="5243954" y="1062904"/>
            <a:ext cx="1335585" cy="2264760"/>
          </a:xfrm>
          <a:prstGeom prst="bentConnector3">
            <a:avLst>
              <a:gd name="adj1" fmla="val 3680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A3F229E5-85B4-C344-CC6B-8003F79C477A}"/>
              </a:ext>
            </a:extLst>
          </p:cNvPr>
          <p:cNvCxnSpPr>
            <a:stCxn id="20" idx="2"/>
            <a:endCxn id="91" idx="0"/>
          </p:cNvCxnSpPr>
          <p:nvPr/>
        </p:nvCxnSpPr>
        <p:spPr>
          <a:xfrm rot="5400000">
            <a:off x="5968479" y="1787429"/>
            <a:ext cx="1335585" cy="815711"/>
          </a:xfrm>
          <a:prstGeom prst="bentConnector3">
            <a:avLst>
              <a:gd name="adj1" fmla="val 3618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F9B710D6-FB5E-C28C-91AD-B47E2819AF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00790" y="1870160"/>
            <a:ext cx="1336259" cy="650922"/>
          </a:xfrm>
          <a:prstGeom prst="bentConnector3">
            <a:avLst>
              <a:gd name="adj1" fmla="val 3618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189E0C27-28F0-5889-B7DC-4D5DA5A0E7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11076" y="1068263"/>
            <a:ext cx="1343105" cy="2261562"/>
          </a:xfrm>
          <a:prstGeom prst="bentConnector3">
            <a:avLst>
              <a:gd name="adj1" fmla="val 3625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9F080D5-FA00-EB95-59B4-A5B5E0F0F019}"/>
              </a:ext>
            </a:extLst>
          </p:cNvPr>
          <p:cNvSpPr/>
          <p:nvPr/>
        </p:nvSpPr>
        <p:spPr>
          <a:xfrm>
            <a:off x="10225789" y="2870597"/>
            <a:ext cx="1680588" cy="7843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Pit_stops</a:t>
            </a:r>
            <a:endParaRPr lang="en-GB" sz="1200" dirty="0"/>
          </a:p>
          <a:p>
            <a:pPr algn="ctr"/>
            <a:r>
              <a:rPr lang="en-GB" sz="1200" dirty="0" err="1"/>
              <a:t>driverId</a:t>
            </a:r>
            <a:endParaRPr lang="en-GB" sz="1200" dirty="0"/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B4BA1CD6-79ED-FB84-B697-BCDD1E8849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83553" y="188065"/>
            <a:ext cx="1343105" cy="4021957"/>
          </a:xfrm>
          <a:prstGeom prst="bentConnector3">
            <a:avLst>
              <a:gd name="adj1" fmla="val 3625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909AEDC-F089-EA0C-F765-0FB396FAEFB0}"/>
              </a:ext>
            </a:extLst>
          </p:cNvPr>
          <p:cNvSpPr/>
          <p:nvPr/>
        </p:nvSpPr>
        <p:spPr>
          <a:xfrm>
            <a:off x="6998761" y="3663820"/>
            <a:ext cx="1392574" cy="8007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Sprint_Results</a:t>
            </a:r>
            <a:endParaRPr lang="en-GB" sz="1200" dirty="0"/>
          </a:p>
          <a:p>
            <a:pPr algn="ctr"/>
            <a:r>
              <a:rPr lang="en-GB" sz="1200" dirty="0" err="1"/>
              <a:t>raceId</a:t>
            </a:r>
            <a:r>
              <a:rPr lang="en-GB" sz="1200" dirty="0"/>
              <a:t>, </a:t>
            </a:r>
            <a:r>
              <a:rPr lang="en-GB" sz="1200" dirty="0" err="1"/>
              <a:t>driverId</a:t>
            </a:r>
            <a:r>
              <a:rPr lang="en-GB" sz="1200" dirty="0"/>
              <a:t>, </a:t>
            </a:r>
            <a:r>
              <a:rPr lang="en-GB" sz="1200" dirty="0" err="1"/>
              <a:t>ConstructorId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1652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248</Words>
  <Application>Microsoft Office PowerPoint</Application>
  <PresentationFormat>Widescreen</PresentationFormat>
  <Paragraphs>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Joffroy</dc:creator>
  <cp:lastModifiedBy>Jonathan Joffroy</cp:lastModifiedBy>
  <cp:revision>1</cp:revision>
  <dcterms:created xsi:type="dcterms:W3CDTF">2023-08-16T14:34:51Z</dcterms:created>
  <dcterms:modified xsi:type="dcterms:W3CDTF">2023-08-22T09:57:02Z</dcterms:modified>
</cp:coreProperties>
</file>