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8" r:id="rId22"/>
    <p:sldId id="276" r:id="rId23"/>
    <p:sldId id="277" r:id="rId24"/>
    <p:sldId id="280" r:id="rId25"/>
    <p:sldId id="281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6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6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3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6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7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270F-63DB-4A7F-8C8B-DE9BFC6DB84F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54E6-7B04-4A5C-883C-3271BAC45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0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2323" y="3001305"/>
            <a:ext cx="11818162" cy="118385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CNN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활용한 </a:t>
            </a:r>
            <a:r>
              <a:rPr lang="ko-KR" altLang="en-US" dirty="0" err="1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분석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Analysis CAPTCHA Using CNN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9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62527" y="962526"/>
            <a:ext cx="8566484" cy="178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Why</a:t>
            </a:r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66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안전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하지 </a:t>
            </a:r>
            <a:r>
              <a:rPr lang="ko-KR" altLang="en-US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않을까</a:t>
            </a:r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endParaRPr lang="en-US" altLang="ko-KR" sz="6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= 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발표의 주제 </a:t>
            </a:r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(title)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62526" y="3080085"/>
            <a:ext cx="10010273" cy="3272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분석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 </a:t>
            </a:r>
            <a:r>
              <a:rPr lang="ko-KR" altLang="en-US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논문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=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CNN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이용한 문자열 </a:t>
            </a:r>
            <a:r>
              <a:rPr lang="ko-KR" altLang="en-US" dirty="0" err="1" smtClean="0">
                <a:solidFill>
                  <a:srgbClr val="00B0F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공격</a:t>
            </a:r>
            <a:endParaRPr lang="en-US" altLang="ko-KR" dirty="0" smtClean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Attack 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CAPTCHA Using CNN</a:t>
            </a:r>
            <a:endParaRPr lang="en-US" altLang="ko-KR" dirty="0" smtClean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742950" indent="-742950">
              <a:buAutoNum type="arabicPeriod"/>
            </a:pP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7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1899" y="469048"/>
            <a:ext cx="76356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</a:t>
            </a:r>
            <a:r>
              <a:rPr lang="en-US" altLang="ko-KR" sz="3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CNN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</a:t>
            </a:r>
            <a:r>
              <a:rPr lang="ko-KR" altLang="en-US" sz="36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이용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 문자열 </a:t>
            </a:r>
            <a:r>
              <a:rPr lang="ko-KR" altLang="en-US" sz="36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3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공격</a:t>
            </a:r>
            <a:endParaRPr lang="en-US" altLang="ko-KR" sz="3600" dirty="0" smtClean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1899" y="1115864"/>
            <a:ext cx="77686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본 논문에서는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인터파크 티켓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에서 사용되는 </a:t>
            </a:r>
            <a:r>
              <a:rPr lang="ko-KR" altLang="en-US" sz="40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다룸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Deal with below CAPTCHA from Ticket Site.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3"/>
          <a:stretch/>
        </p:blipFill>
        <p:spPr>
          <a:xfrm>
            <a:off x="561899" y="3670409"/>
            <a:ext cx="5342022" cy="27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3"/>
          <a:stretch/>
        </p:blipFill>
        <p:spPr>
          <a:xfrm>
            <a:off x="399011" y="1222700"/>
            <a:ext cx="5342022" cy="43302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41033" y="1667274"/>
            <a:ext cx="60716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18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대문자 영문자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길이 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= 6</a:t>
            </a:r>
          </a:p>
          <a:p>
            <a:pPr marL="514350" indent="-514350">
              <a:buAutoNum type="arabicPeriod"/>
            </a:pP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문자들 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=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서로 같은 색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뒤의 </a:t>
            </a:r>
            <a:r>
              <a:rPr lang="ko-KR" altLang="en-US" sz="32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단색배경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주위 작은 점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포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가운데 직선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크기 고정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배경 색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문자열 색 재사용됨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336842" y="2474762"/>
            <a:ext cx="10347158" cy="2646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목적</a:t>
            </a:r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(Purpose)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= </a:t>
            </a:r>
          </a:p>
          <a:p>
            <a:r>
              <a:rPr lang="ko-KR" altLang="en-US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기계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 </a:t>
            </a:r>
            <a:r>
              <a:rPr lang="ko-KR" altLang="en-US" sz="66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6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인식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하도록 </a:t>
            </a:r>
            <a:r>
              <a:rPr lang="ko-KR" altLang="en-US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학습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시키기</a:t>
            </a: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(Let the machine learn to recognize the CAPTCHA)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3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1173" y="567635"/>
            <a:ext cx="88779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기법</a:t>
            </a:r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(Two techniques used)</a:t>
            </a:r>
            <a:endParaRPr lang="ko-KR" altLang="en-US" sz="4800" dirty="0"/>
          </a:p>
        </p:txBody>
      </p:sp>
      <p:sp>
        <p:nvSpPr>
          <p:cNvPr id="5" name="직사각형 4"/>
          <p:cNvSpPr/>
          <p:nvPr/>
        </p:nvSpPr>
        <p:spPr>
          <a:xfrm>
            <a:off x="821174" y="2927371"/>
            <a:ext cx="55154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Image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Processing</a:t>
            </a:r>
          </a:p>
          <a:p>
            <a:endParaRPr lang="ko-KR" altLang="en-US" sz="4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1174" y="4250810"/>
            <a:ext cx="68034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2. Image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Argumentation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01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868" y="496664"/>
            <a:ext cx="55154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1. Image Processing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sz="4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3868" y="4130529"/>
            <a:ext cx="8755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*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잡음 제거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(Morphology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이용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5953" y="5198889"/>
            <a:ext cx="117077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*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문자 영역 분리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findContours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function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868" y="1252882"/>
            <a:ext cx="1202855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이미지 파일에서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문자 이미지 추출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과정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The process of extracting a single character image from a CAPTCHA image file.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868" y="3329259"/>
            <a:ext cx="11707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C++</a:t>
            </a:r>
            <a:r>
              <a:rPr lang="ko-KR" altLang="en-US" sz="4000" dirty="0" smtClean="0"/>
              <a:t>환경의 </a:t>
            </a:r>
            <a:r>
              <a:rPr lang="en-US" altLang="ko-KR" sz="4000" dirty="0" err="1" smtClean="0"/>
              <a:t>OpenCV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라이브러리 이용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5393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5031" y="195630"/>
            <a:ext cx="8584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잡음 제거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Noise removal 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점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(dot),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색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(color),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선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(line)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-In CNN, it is </a:t>
            </a:r>
            <a:r>
              <a:rPr lang="en-US" altLang="ko-KR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Convolution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Step</a:t>
            </a:r>
            <a:endParaRPr lang="ko-KR" altLang="en-US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31" y="2134622"/>
            <a:ext cx="4792887" cy="45161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169497" y="3542700"/>
            <a:ext cx="8755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Morphology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 이용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3334" y="283933"/>
            <a:ext cx="92335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문자 영역 분리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Single character region separation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-In CNN, it is </a:t>
            </a:r>
            <a:r>
              <a:rPr lang="en-US" altLang="ko-KR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Pooling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Step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sz="4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4" y="2957710"/>
            <a:ext cx="6076931" cy="361095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78865" y="4400854"/>
            <a:ext cx="7906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findContours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() 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function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이용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4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952" y="408761"/>
            <a:ext cx="69592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Image Argumentation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sz="4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5952" y="2467800"/>
            <a:ext cx="117077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데이터에 특정 확률로 </a:t>
            </a:r>
            <a:r>
              <a:rPr lang="ko-KR" altLang="en-US" sz="40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왜곡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</a:t>
            </a:r>
            <a:r>
              <a:rPr lang="ko-KR" altLang="en-US" sz="40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추가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하여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개수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증폭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시키는 작업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To increase the number of data by using technique “distortion” to image data with a certain probability.</a:t>
            </a:r>
          </a:p>
          <a:p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4727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249" y="333993"/>
            <a:ext cx="122852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Image Processing </a:t>
            </a:r>
          </a:p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단일 문자 이미지 데이터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(Single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character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image data 3000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문자당 평균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167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이미지 데이터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(167 image </a:t>
            </a:r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datas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per one character, because CAPTCHA used 18 big Alphabets)</a:t>
            </a:r>
          </a:p>
          <a:p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sz="4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60249" y="4234297"/>
            <a:ext cx="12285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Image Argumentation </a:t>
            </a:r>
          </a:p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영문자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(18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레이블당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1500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개씩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27000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 데이터</a:t>
            </a:r>
            <a:endParaRPr lang="en-US" altLang="ko-KR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1500 </a:t>
            </a:r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datas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per one character -&gt; 27000 </a:t>
            </a:r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datas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535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61474" y="1716504"/>
            <a:ext cx="11149262" cy="1812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(CAPTCHA) =</a:t>
            </a: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Completely </a:t>
            </a:r>
            <a:r>
              <a:rPr lang="en-US" altLang="ko-KR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Automated Public Turing Test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to Tell </a:t>
            </a:r>
            <a:r>
              <a:rPr lang="en-US" altLang="ko-KR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Computers</a:t>
            </a:r>
            <a:r>
              <a:rPr lang="en-US" altLang="ko-KR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and</a:t>
            </a:r>
            <a:r>
              <a:rPr lang="en-US" altLang="ko-KR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Humans</a:t>
            </a:r>
            <a:r>
              <a:rPr lang="en-US" altLang="ko-KR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Apart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61474" y="3721768"/>
            <a:ext cx="11149262" cy="275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사람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ko-KR" altLang="en-US" sz="48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기계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sz="48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구별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하는 기술</a:t>
            </a:r>
            <a:endParaRPr lang="en-US" altLang="ko-KR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8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기계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 </a:t>
            </a:r>
            <a:r>
              <a:rPr lang="ko-KR" altLang="en-US" sz="48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이해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하지</a:t>
            </a:r>
            <a:r>
              <a:rPr lang="ko-KR" altLang="en-US" sz="48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못하도록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구현</a:t>
            </a:r>
            <a:endParaRPr lang="ko-KR" altLang="en-US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462" y="763980"/>
            <a:ext cx="122371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27000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단일 문자 이미지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학습</a:t>
            </a:r>
            <a:r>
              <a:rPr lang="en-US" altLang="ko-KR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(learning)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dataset </a:t>
            </a:r>
          </a:p>
          <a:p>
            <a:pPr marL="571500" indent="-571500">
              <a:buFont typeface="Symbol" panose="05050102010706020507" pitchFamily="18" charset="2"/>
              <a:buChar char="Þ"/>
            </a:pP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CNN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중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Google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의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Inception V3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이용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462" y="3233604"/>
            <a:ext cx="120155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1800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CAPTCHA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캡차당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6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문자 총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10800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데이터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=&gt;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인식 성능 측정</a:t>
            </a:r>
            <a:endParaRPr lang="en-US" altLang="ko-KR" sz="4000" dirty="0" smtClean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(Cognitive performance measurement)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위한 </a:t>
            </a:r>
            <a:r>
              <a:rPr lang="en-US" altLang="ko-KR" sz="40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dataset</a:t>
            </a:r>
            <a:endParaRPr lang="en-US" altLang="ko-KR" sz="4000" dirty="0" smtClean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5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5597" y="310348"/>
            <a:ext cx="117099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 분석 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(Result Analysis)&gt; </a:t>
            </a:r>
          </a:p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Image Processing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과정에서 잡음 제대로 제거되지 않은 이미지 포함됨 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32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Monophology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연산만으로는 한계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endParaRPr lang="en-US" altLang="ko-KR" sz="3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=&gt;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픽셀 단위의 잡음을 제거하는 알고리즘 필요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5597" y="3516191"/>
            <a:ext cx="117099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It is difficult for Image Processing to use </a:t>
            </a:r>
            <a:r>
              <a:rPr lang="en-US" altLang="ko-KR" sz="32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Monophology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Calculate</a:t>
            </a:r>
          </a:p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So, we need new Algorithm for deleting Pixel-based Noise.</a:t>
            </a:r>
          </a:p>
          <a:p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3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2060" y="489962"/>
            <a:ext cx="117099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결과 분석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(Result </a:t>
            </a:r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Analysus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)&gt; 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1800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중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1531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 성공적 인식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85.05%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10800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개의 단일 문자 데이터 중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10498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 성공적 인식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97.20%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482060" y="3369233"/>
            <a:ext cx="117099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Success 1531 CAPTCHAS among 1800CAPTCHAs</a:t>
            </a:r>
          </a:p>
          <a:p>
            <a:r>
              <a:rPr lang="en-US" altLang="ko-KR" sz="4000" dirty="0" smtClean="0"/>
              <a:t>Success 10498 single character among 10800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8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88" y="304578"/>
            <a:ext cx="9122686" cy="38824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7588" y="4507831"/>
            <a:ext cx="102295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인식률 상위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(High)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문자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A, B, D, L, N, T</a:t>
            </a:r>
          </a:p>
          <a:p>
            <a:r>
              <a:rPr lang="en-US" altLang="ko-KR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(medium)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중위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C, E, K, S, U</a:t>
            </a:r>
          </a:p>
          <a:p>
            <a:r>
              <a:rPr lang="en-US" altLang="ko-KR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하위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(Low)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M, P, Q, R, U, W, X</a:t>
            </a:r>
          </a:p>
          <a:p>
            <a:r>
              <a:rPr lang="en-US" altLang="ko-KR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        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5310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8255" y="702234"/>
            <a:ext cx="117099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 논문의 결론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(Result)</a:t>
            </a:r>
          </a:p>
          <a:p>
            <a:endParaRPr lang="en-US" altLang="ko-KR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국내 티켓 예매 사이트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인터파크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 =&gt;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새로운 알고리즘을 통해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보완된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0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도입</a:t>
            </a:r>
            <a:r>
              <a:rPr lang="ko-KR" altLang="en-US" sz="4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권고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Interpark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(Ticket Site) need to use new powerful algorithm making CAPTCHA.</a:t>
            </a:r>
          </a:p>
        </p:txBody>
      </p:sp>
    </p:spTree>
    <p:extLst>
      <p:ext uri="{BB962C8B-B14F-4D97-AF65-F5344CB8AC3E}">
        <p14:creationId xmlns:p14="http://schemas.microsoft.com/office/powerpoint/2010/main" val="11132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2060" y="2482048"/>
            <a:ext cx="117099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&lt;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부족했던 점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Lack of the presentation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&gt;</a:t>
            </a:r>
          </a:p>
          <a:p>
            <a:endParaRPr lang="en-US" altLang="ko-KR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사실 처음 주제는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머신러닝을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활용한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분석</a:t>
            </a:r>
            <a:endParaRPr lang="en-US" altLang="ko-KR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First, the title is “Analysis of CAPTCHA Using Machine Learning”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3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6" t="49944"/>
          <a:stretch/>
        </p:blipFill>
        <p:spPr>
          <a:xfrm>
            <a:off x="1431537" y="1273627"/>
            <a:ext cx="9427694" cy="33310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24055" y="5127276"/>
            <a:ext cx="10242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SVM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알고리즘을 이용한 네이버 카페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공격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5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9" y="188884"/>
            <a:ext cx="7583339" cy="40421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3813" y="4898676"/>
            <a:ext cx="10242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구글의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API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활용해 </a:t>
            </a:r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ReCAPTCH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공격하는 방법 존재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9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3039" y="294018"/>
            <a:ext cx="102426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서비스의 종류가 다양하여 각 종류마다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캡차를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공격하는 다양한 논문이 존재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There are various kinds of papers attacking the CAPTCHA for </a:t>
            </a:r>
            <a:r>
              <a:rPr lang="en-US" altLang="ko-KR" sz="2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eacy</a:t>
            </a:r>
            <a:r>
              <a:rPr lang="en-US" altLang="ko-KR" sz="2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type of CAPTCHA service.</a:t>
            </a:r>
          </a:p>
          <a:p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3039" y="2456795"/>
            <a:ext cx="102426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각 논문에서 사용되는 </a:t>
            </a:r>
            <a:r>
              <a:rPr lang="ko-KR" altLang="en-US" sz="32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알고리즘을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비교 분석하며 </a:t>
            </a:r>
            <a:r>
              <a:rPr lang="ko-KR" altLang="en-US" sz="32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서비스의 불안정성을 강조하며 발표를 마치려 했으나</a:t>
            </a:r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내용이 많아져 시간이 부족했습니다</a:t>
            </a:r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.</a:t>
            </a:r>
          </a:p>
          <a:p>
            <a:r>
              <a:rPr lang="en-US" altLang="ko-KR" sz="32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many algorithm of attacking CAPTCHA, tried to finish the comparative analysis and announcement, but No time..</a:t>
            </a:r>
          </a:p>
        </p:txBody>
      </p:sp>
    </p:spTree>
    <p:extLst>
      <p:ext uri="{BB962C8B-B14F-4D97-AF65-F5344CB8AC3E}">
        <p14:creationId xmlns:p14="http://schemas.microsoft.com/office/powerpoint/2010/main" val="35403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1046" y="816534"/>
            <a:ext cx="115357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I have more time, I want to attempt to attack </a:t>
            </a:r>
            <a:r>
              <a:rPr lang="en-US" altLang="ko-KR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ReCAPTCHA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using google API.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endParaRPr lang="en-US" altLang="ko-KR" sz="32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6" y="2295270"/>
            <a:ext cx="7583339" cy="40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13345" y="1609941"/>
            <a:ext cx="11261559" cy="155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기계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 </a:t>
            </a:r>
            <a:r>
              <a:rPr lang="ko-KR" altLang="en-US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인식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하기 </a:t>
            </a:r>
            <a:r>
              <a:rPr lang="ko-KR" altLang="en-US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어려운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그림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으로 만들어진 </a:t>
            </a:r>
            <a:r>
              <a:rPr lang="ko-KR" altLang="en-US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숫자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or </a:t>
            </a:r>
            <a:r>
              <a:rPr lang="ko-KR" altLang="en-US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문자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</a:t>
            </a:r>
            <a:r>
              <a:rPr lang="ko-KR" altLang="en-US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보여주고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입력 요구</a:t>
            </a:r>
            <a:endParaRPr lang="ko-KR" altLang="en-US" dirty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13345" y="3966698"/>
            <a:ext cx="11261559" cy="155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Show hard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number or character image for machine and demand from user to input what is number(or character)  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8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946358" y="2791327"/>
            <a:ext cx="4363452" cy="1780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Simple Image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2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3" y="492814"/>
            <a:ext cx="5511405" cy="33056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4" y="3650542"/>
            <a:ext cx="5655784" cy="2990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3"/>
          <a:stretch/>
        </p:blipFill>
        <p:spPr>
          <a:xfrm>
            <a:off x="6261430" y="208548"/>
            <a:ext cx="5342022" cy="27913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04" y="3650542"/>
            <a:ext cx="4979073" cy="2654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7243" y="3052610"/>
            <a:ext cx="485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인터파크 티켓 </a:t>
            </a:r>
            <a:r>
              <a:rPr lang="ko-KR" altLang="en-US" dirty="0" err="1" smtClean="0"/>
              <a:t>예매시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인증을 요구하는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9958" y="6348482"/>
            <a:ext cx="61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리그오브레전드 </a:t>
            </a:r>
            <a:r>
              <a:rPr lang="ko-KR" altLang="en-US" dirty="0" err="1" smtClean="0"/>
              <a:t>본인인증시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답을 </a:t>
            </a:r>
            <a:r>
              <a:rPr lang="ko-KR" altLang="en-US" dirty="0" smtClean="0"/>
              <a:t>요구하는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ReCaptch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3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47157" y="3080085"/>
            <a:ext cx="9305854" cy="144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66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필요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한</a:t>
            </a:r>
            <a:r>
              <a:rPr lang="ko-KR" altLang="en-US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66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이유</a:t>
            </a:r>
            <a:endParaRPr lang="en-US" altLang="ko-KR" sz="6600" dirty="0" smtClean="0">
              <a:solidFill>
                <a:srgbClr val="FF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Why need CAPTCHA?</a:t>
            </a:r>
            <a:r>
              <a:rPr lang="ko-KR" altLang="en-US" sz="66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66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5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70108" y="3132040"/>
            <a:ext cx="1126141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악의적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으로 </a:t>
            </a:r>
            <a:r>
              <a:rPr lang="ko-KR" altLang="en-US" sz="48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사용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되는 </a:t>
            </a:r>
            <a:r>
              <a:rPr lang="en-US" altLang="ko-KR" sz="48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Bot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막기 </a:t>
            </a:r>
            <a:r>
              <a:rPr lang="ko-KR" altLang="en-US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위해</a:t>
            </a:r>
            <a:endParaRPr lang="en-US" altLang="ko-KR" sz="48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To prevent bot maliciously used</a:t>
            </a:r>
            <a:endParaRPr lang="en-US" altLang="ko-KR" sz="4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1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21554" y="447661"/>
            <a:ext cx="1133675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2~3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분 안에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수천개의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이메일 계정을 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만들 만큼 </a:t>
            </a:r>
            <a:r>
              <a:rPr lang="ko-KR" altLang="en-US" sz="4000" dirty="0" err="1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반복작업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빠르게 처리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스패머들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r>
              <a:rPr lang="ko-KR" altLang="en-US" sz="40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스팸메시지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대량 전송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가능</a:t>
            </a:r>
            <a:endParaRPr lang="en-US" altLang="ko-KR" sz="4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Spammer sends a lot of spams using bot.</a:t>
            </a:r>
            <a:endParaRPr lang="ko-KR" altLang="en-US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554" y="3380125"/>
            <a:ext cx="10738837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같은 댓글</a:t>
            </a:r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을 </a:t>
            </a:r>
            <a:r>
              <a:rPr lang="ko-KR" altLang="en-US" sz="44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여러 번</a:t>
            </a:r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쓰는 작업</a:t>
            </a:r>
            <a:r>
              <a:rPr lang="en-US" altLang="ko-KR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</a:p>
          <a:p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댓글에 좋아요 횟수 조작</a:t>
            </a:r>
            <a:endParaRPr lang="en-US" altLang="ko-KR" sz="4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네이버 </a:t>
            </a:r>
            <a:r>
              <a:rPr lang="ko-KR" altLang="en-US" sz="44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드루킹</a:t>
            </a:r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400" dirty="0" err="1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댓글조작</a:t>
            </a:r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400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사건</a:t>
            </a:r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등</a:t>
            </a:r>
            <a:endParaRPr lang="en-US" altLang="ko-KR" sz="44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en-US" altLang="ko-KR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Writing the same comment multiple</a:t>
            </a:r>
          </a:p>
          <a:p>
            <a:r>
              <a:rPr lang="en-US" altLang="ko-KR" sz="44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Times, using bot.</a:t>
            </a:r>
            <a:endParaRPr lang="ko-KR" altLang="en-US" sz="44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5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72126" y="2987659"/>
            <a:ext cx="10443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But 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이러한 </a:t>
            </a:r>
            <a:r>
              <a:rPr lang="ko-KR" altLang="en-US" sz="4000" dirty="0" err="1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캡차</a:t>
            </a:r>
            <a:r>
              <a:rPr lang="ko-KR" altLang="en-US" sz="4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로</a:t>
            </a:r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봇을 막는 시스템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</a:t>
            </a:r>
          </a:p>
          <a:p>
            <a:r>
              <a:rPr lang="ko-KR" altLang="en-US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과연 </a:t>
            </a:r>
            <a:r>
              <a:rPr lang="ko-KR" altLang="en-US" sz="4000" dirty="0" smtClean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안전한가</a:t>
            </a:r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?</a:t>
            </a:r>
          </a:p>
          <a:p>
            <a:r>
              <a:rPr lang="en-US" altLang="ko-KR" sz="4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Is it(CAPTCHA System) safe? </a:t>
            </a:r>
            <a:endParaRPr lang="en-US" altLang="ko-KR" sz="4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1879792" y="2235482"/>
            <a:ext cx="8373979" cy="25665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818</Words>
  <Application>Microsoft Office PowerPoint</Application>
  <PresentationFormat>와이드스크린</PresentationFormat>
  <Paragraphs>116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휴먼엑스포</vt:lpstr>
      <vt:lpstr>Arial</vt:lpstr>
      <vt:lpstr>Symbol</vt:lpstr>
      <vt:lpstr>Office 테마</vt:lpstr>
      <vt:lpstr>CNN을 활용한 캡차 분석 Analysis CAPTCHA Using 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활용한 캡차 분석</dc:title>
  <dc:creator>Lee JongHak</dc:creator>
  <cp:lastModifiedBy>Lee JongHak</cp:lastModifiedBy>
  <cp:revision>37</cp:revision>
  <dcterms:created xsi:type="dcterms:W3CDTF">2018-11-14T16:25:04Z</dcterms:created>
  <dcterms:modified xsi:type="dcterms:W3CDTF">2018-11-15T00:48:18Z</dcterms:modified>
</cp:coreProperties>
</file>