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0b11e2b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0b11e2b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560b11e2b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60b11e2b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60b11e2b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60b11e2b2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675" y="653150"/>
            <a:ext cx="5946324" cy="55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75" y="653150"/>
            <a:ext cx="5715000" cy="55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629171" y="4628018"/>
            <a:ext cx="7068729" cy="2111654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13824" y="4278377"/>
            <a:ext cx="2099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데이터 베이스</a:t>
            </a:r>
            <a:endParaRPr b="0" i="0" sz="1800" u="none" cap="none" strike="noStrik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1500" y="455650"/>
            <a:ext cx="736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디지털 트랜스포메이션 시대의 문제 정의</a:t>
            </a:r>
            <a:endParaRPr sz="30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29172" y="1915137"/>
            <a:ext cx="3403132" cy="2363248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294768" y="1915137"/>
            <a:ext cx="3403132" cy="2363248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75123" y="1436096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비즈니스 모델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940721" y="1436096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71496" y="2416625"/>
            <a:ext cx="3816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메타버스 + AI + 의학(메디컬 트윈)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렌즈 + AR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NFT + 자동차 + 정비소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졸음운전 방지 navigation + IoT기술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57233" y="2264770"/>
            <a:ext cx="287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메타버스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블록체인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NFT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159696" y="1915136"/>
            <a:ext cx="3403132" cy="4824535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817431" y="1436095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고객 경험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230050" y="2584675"/>
            <a:ext cx="327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약을 개발할 때 </a:t>
            </a:r>
            <a:r>
              <a:rPr lang="ko-KR">
                <a:solidFill>
                  <a:schemeClr val="dk1"/>
                </a:solidFill>
              </a:rPr>
              <a:t>임상실험까지 시간이 오래 걸림.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인간 대상으로 실험할 때 존엄성 등의 윤리적 문제가 발생함.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신약 개발 비용과 시간이 많이 듬.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코로나 시대에 임상실험하기 힘듬.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희귀병, 불치병은 전문의가 판단할 수 있는 참고자료가 부족함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33387" y="5060475"/>
            <a:ext cx="666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약 효과 data, 의학 분야(과) data, 불치병/희귀병 data(종류, 증상)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현실 환자 data(지역, 발생시기, 증상)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병 치료 개발 프로세스 data</a:t>
            </a:r>
            <a:endParaRPr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38" y="585100"/>
            <a:ext cx="10521024" cy="5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