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8" r:id="rId2"/>
    <p:sldId id="329" r:id="rId3"/>
    <p:sldId id="330" r:id="rId4"/>
    <p:sldId id="342" r:id="rId5"/>
    <p:sldId id="331" r:id="rId6"/>
    <p:sldId id="341" r:id="rId7"/>
    <p:sldId id="336" r:id="rId8"/>
    <p:sldId id="34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5B9BD5"/>
    <a:srgbClr val="7030A0"/>
    <a:srgbClr val="8E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2B6D-3C5B-408C-8A6A-A8A421A35DF0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33B5-8F07-4904-B51A-8B6029B9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6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EF04B-CDBF-4800-260E-02054C1D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299D00-3942-F26F-02FD-A8E550201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6B467-A3D5-B871-A393-A82DC3E6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9ED70-BC0B-2AF8-6CDF-386425F1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0C12D-8AB4-60BA-FA36-9E678EDC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095C2-E415-B899-4231-4AE5F669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0FEEA-08C5-F35E-26AC-6BFAA07E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65ED1-AE0C-E29D-0C62-3216B5BD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8C73B-DBDD-2205-3EFD-032D3F12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A2F9E-53F2-A940-F10D-088EC33C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D1295A-E487-56DC-3D4A-85717E525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F6B52-93AE-E579-86E9-2F7D3C663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0B88E-394D-178B-9171-51644781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7FF8E-45BF-7C95-4B36-C5DC3B3C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3D827-9BB2-DB12-02A4-F329C48E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80BC3-FB6C-D3F5-EEB6-67B673CF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6A04-66F2-21F2-80DA-942B221E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81540-DDFF-A61C-A697-E87303A4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66239-43D5-A68D-FAFA-A50A0825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12C36-18A2-BD6B-70EA-43A4F877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8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1FC3C-D732-D6B4-9122-091FB95D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C79DF-252C-6628-3033-B92C4FC2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E9B9A-4F8B-335C-5967-79DF2E09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DC633-F9B3-5BCE-BE4B-68EAFEF4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388D8-A0F4-A4FD-F368-8B9CBA02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8F6B-12AD-C31D-06F0-9D95A572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58825-4DCD-15E1-1ED5-E68889929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B0EAD-601A-FC86-A2BD-12D0DBD52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80367-281F-BC58-AD5E-80ED8F39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1DAB7-9AFA-BF77-4067-E4E1A600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73B95-FBB9-CB7A-25DF-2C390004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6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B712B-5BF1-C075-A382-61F39828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2633F-7641-E0AB-CB3C-F7698085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BFA4-1A07-AD5C-F584-AF90BB01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EB999-50CC-B6D5-6AEC-DB5D3C63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FB8912-A1CA-0420-46B9-2C26BFD86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7FA12-C723-1405-7BBB-838D2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CE200-D2B9-86EE-6893-1115B4F5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8708F-A0FC-8DDB-D304-833CCE09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4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A2259-1E46-55D3-8E4A-476A3BA7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94C0FF-DE5C-1ABA-B01D-450A9696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1908A-2993-0A17-D93C-91B4BC41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C3DC7B-6511-E00D-6AD9-B41C056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3AAE30-CC8D-27D4-3AD4-FB5566A0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EF1B73-62E1-B8EC-6A41-69233D0F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6E224-A6D1-D404-A5A9-8B2B4309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2D2F6-208F-A248-ADF5-37A733C5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75E8A-D726-28F0-0C85-A1CCBC48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61C55-1057-BF60-1073-20DF84DD2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E9024-3A13-A1FF-0C2A-BB0CEB5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64C55-5131-A36D-C65F-581F8F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4383E-CFEB-82FC-844E-CAEA04D7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A51C9-F83F-C0BE-5AD9-886B4F73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7E9971-8B3C-380A-0362-86DC14025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A32AD-6E68-4832-E76A-19604404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6101B-64AA-CFFD-738B-750D1E8E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4AE8E-E476-63C2-39F6-5B7163CB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E0252-CCEA-1F20-EBCC-ECFD1D06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2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6E2C8F-6128-FC5F-33D8-D2BF89FD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9F58D-0C37-C666-6776-61D347DE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EB050-9C2B-94DA-B560-D61EE6B49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EFED-F462-4D51-8DBF-EB2189F8B217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958F-E611-E9BF-ADCC-45BD3E560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0393D-C206-9EF7-C66E-9C071C2D7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93BC-C249-44A0-AC1E-5D6FFC1EF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7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6BCFFB9-228F-BF58-2F41-E2A9DCD8123A}"/>
              </a:ext>
            </a:extLst>
          </p:cNvPr>
          <p:cNvSpPr/>
          <p:nvPr/>
        </p:nvSpPr>
        <p:spPr>
          <a:xfrm>
            <a:off x="629171" y="4628018"/>
            <a:ext cx="7068729" cy="2111654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4D54CD-06F4-B639-FCB3-49400DD7B3C6}"/>
              </a:ext>
            </a:extLst>
          </p:cNvPr>
          <p:cNvSpPr txBox="1"/>
          <p:nvPr/>
        </p:nvSpPr>
        <p:spPr>
          <a:xfrm>
            <a:off x="3113812" y="4148977"/>
            <a:ext cx="209944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베이스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EADFE4-B6FA-B5E4-8A5F-F11DC45D0662}"/>
              </a:ext>
            </a:extLst>
          </p:cNvPr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534BC-4CB8-CB8B-F423-C1E2C83A18DE}"/>
              </a:ext>
            </a:extLst>
          </p:cNvPr>
          <p:cNvSpPr txBox="1"/>
          <p:nvPr/>
        </p:nvSpPr>
        <p:spPr>
          <a:xfrm>
            <a:off x="571500" y="455652"/>
            <a:ext cx="6328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lang="ko-KR" altLang="en-US" sz="3000" dirty="0" err="1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트랜스포메이션</a:t>
            </a:r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시대의 문제 정의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982FA46-96AD-B2D3-680A-537A2B754CF0}"/>
              </a:ext>
            </a:extLst>
          </p:cNvPr>
          <p:cNvSpPr/>
          <p:nvPr/>
        </p:nvSpPr>
        <p:spPr>
          <a:xfrm>
            <a:off x="629172" y="1915137"/>
            <a:ext cx="3403132" cy="2363248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F6B2A8-0D73-7F0C-A059-3AABD58EC556}"/>
              </a:ext>
            </a:extLst>
          </p:cNvPr>
          <p:cNvSpPr/>
          <p:nvPr/>
        </p:nvSpPr>
        <p:spPr>
          <a:xfrm>
            <a:off x="4294768" y="1915137"/>
            <a:ext cx="3403132" cy="2363248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03F62-C41A-4D2D-0430-6E5B343157BD}"/>
              </a:ext>
            </a:extLst>
          </p:cNvPr>
          <p:cNvSpPr txBox="1"/>
          <p:nvPr/>
        </p:nvSpPr>
        <p:spPr>
          <a:xfrm>
            <a:off x="1275123" y="1436096"/>
            <a:ext cx="209944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비즈니스 모델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F55F2-BFE1-1A0F-872C-C582044E75E8}"/>
              </a:ext>
            </a:extLst>
          </p:cNvPr>
          <p:cNvSpPr txBox="1"/>
          <p:nvPr/>
        </p:nvSpPr>
        <p:spPr>
          <a:xfrm>
            <a:off x="4940721" y="1436096"/>
            <a:ext cx="209944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기술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31716-C30F-9FD7-A236-68AB77EEF399}"/>
              </a:ext>
            </a:extLst>
          </p:cNvPr>
          <p:cNvSpPr txBox="1"/>
          <p:nvPr/>
        </p:nvSpPr>
        <p:spPr>
          <a:xfrm>
            <a:off x="891636" y="2264770"/>
            <a:ext cx="287341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ㅁㅁㅁ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DA44D-F552-A2D3-F8A4-1E1D1DCAFDC7}"/>
              </a:ext>
            </a:extLst>
          </p:cNvPr>
          <p:cNvSpPr txBox="1"/>
          <p:nvPr/>
        </p:nvSpPr>
        <p:spPr>
          <a:xfrm>
            <a:off x="4557233" y="2264770"/>
            <a:ext cx="287341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ㅁㅁㅁ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9C9CA-610A-4449-49E5-F2A67661720B}"/>
              </a:ext>
            </a:extLst>
          </p:cNvPr>
          <p:cNvSpPr txBox="1"/>
          <p:nvPr/>
        </p:nvSpPr>
        <p:spPr>
          <a:xfrm>
            <a:off x="891635" y="4802834"/>
            <a:ext cx="519038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ㅁㅁㅁ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사각형: 둥근 모서리 11">
            <a:extLst>
              <a:ext uri="{FF2B5EF4-FFF2-40B4-BE49-F238E27FC236}">
                <a16:creationId xmlns:a16="http://schemas.microsoft.com/office/drawing/2014/main" id="{6320FB34-F197-2C6A-D12C-9977162DD9A9}"/>
              </a:ext>
            </a:extLst>
          </p:cNvPr>
          <p:cNvSpPr/>
          <p:nvPr/>
        </p:nvSpPr>
        <p:spPr>
          <a:xfrm>
            <a:off x="8159696" y="1915136"/>
            <a:ext cx="3403132" cy="4824535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B1A5D-8E69-07B0-B4AD-1C41C4B296A1}"/>
              </a:ext>
            </a:extLst>
          </p:cNvPr>
          <p:cNvSpPr txBox="1"/>
          <p:nvPr/>
        </p:nvSpPr>
        <p:spPr>
          <a:xfrm>
            <a:off x="8817431" y="1436095"/>
            <a:ext cx="209944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고객 경험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2777B-F44B-B873-2F3E-CE7F03E4CD60}"/>
              </a:ext>
            </a:extLst>
          </p:cNvPr>
          <p:cNvSpPr txBox="1"/>
          <p:nvPr/>
        </p:nvSpPr>
        <p:spPr>
          <a:xfrm>
            <a:off x="8426947" y="2264770"/>
            <a:ext cx="287341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ㅁㅁㅁ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EADFE4-B6FA-B5E4-8A5F-F11DC45D0662}"/>
              </a:ext>
            </a:extLst>
          </p:cNvPr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7470E-AD28-3975-996B-F34EF6515C72}"/>
              </a:ext>
            </a:extLst>
          </p:cNvPr>
          <p:cNvSpPr txBox="1"/>
          <p:nvPr/>
        </p:nvSpPr>
        <p:spPr>
          <a:xfrm>
            <a:off x="571500" y="455652"/>
            <a:ext cx="53992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경험중심적 접근은 어떻게 하는가</a:t>
            </a:r>
            <a:r>
              <a:rPr lang="en-US" altLang="ko-KR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DCE307-22E8-01CB-ECB3-026E54443885}"/>
              </a:ext>
            </a:extLst>
          </p:cNvPr>
          <p:cNvSpPr/>
          <p:nvPr/>
        </p:nvSpPr>
        <p:spPr>
          <a:xfrm>
            <a:off x="1005327" y="4312931"/>
            <a:ext cx="3989579" cy="301296"/>
          </a:xfrm>
          <a:prstGeom prst="ellipse">
            <a:avLst/>
          </a:prstGeom>
          <a:gradFill flip="none" rotWithShape="1">
            <a:gsLst>
              <a:gs pos="12000">
                <a:schemeClr val="bg1"/>
              </a:gs>
              <a:gs pos="48000">
                <a:schemeClr val="bg1">
                  <a:lumMod val="8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AD9657E3-3FB1-6391-AD58-9F7E9B77872B}"/>
              </a:ext>
            </a:extLst>
          </p:cNvPr>
          <p:cNvSpPr/>
          <p:nvPr/>
        </p:nvSpPr>
        <p:spPr>
          <a:xfrm>
            <a:off x="1005328" y="4302712"/>
            <a:ext cx="3989579" cy="939800"/>
          </a:xfrm>
          <a:prstGeom prst="flowChartMagneticDisk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KoPubWorldDotum Medium" pitchFamily="2" charset="-127"/>
                <a:ea typeface="KoPubWorldDotum Medium" pitchFamily="2" charset="-127"/>
              </a:rPr>
              <a:t> </a:t>
            </a:r>
            <a:endParaRPr lang="en-US" altLang="ko-KR" sz="1600" dirty="0">
              <a:solidFill>
                <a:sysClr val="windowText" lastClr="000000"/>
              </a:solidFill>
              <a:latin typeface="KoPubWorldDotum Medium" pitchFamily="2" charset="-127"/>
              <a:ea typeface="KoPubWorldDotum Medium" pitchFamily="2" charset="-127"/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KoPubWorldDotum Medium" pitchFamily="2" charset="-127"/>
                <a:ea typeface="KoPubWorldDotum Medium" pitchFamily="2" charset="-127"/>
              </a:rPr>
              <a:t>3A Context</a:t>
            </a:r>
            <a:endParaRPr lang="ko-KR" altLang="en-US" sz="1600" dirty="0">
              <a:solidFill>
                <a:sysClr val="windowText" lastClr="000000"/>
              </a:solidFill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071A7B-7934-3C87-8923-40E43396859E}"/>
              </a:ext>
            </a:extLst>
          </p:cNvPr>
          <p:cNvSpPr/>
          <p:nvPr/>
        </p:nvSpPr>
        <p:spPr>
          <a:xfrm>
            <a:off x="2590212" y="2194847"/>
            <a:ext cx="855840" cy="855840"/>
          </a:xfrm>
          <a:prstGeom prst="ellipse">
            <a:avLst/>
          </a:prstGeom>
          <a:solidFill>
            <a:srgbClr val="AA123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E5BD0-6576-D600-259E-679638F431EF}"/>
              </a:ext>
            </a:extLst>
          </p:cNvPr>
          <p:cNvSpPr txBox="1"/>
          <p:nvPr/>
        </p:nvSpPr>
        <p:spPr>
          <a:xfrm>
            <a:off x="2637992" y="2432093"/>
            <a:ext cx="747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dirty="0">
                <a:solidFill>
                  <a:schemeClr val="bg1"/>
                </a:solidFill>
                <a:latin typeface="KoPubWorldDotum Medium" pitchFamily="2" charset="-127"/>
                <a:ea typeface="LG스마트체2.0 Regular" panose="020B0600000101010101" pitchFamily="50" charset="-127"/>
              </a:rPr>
              <a:t>Actor</a:t>
            </a:r>
            <a:endParaRPr lang="en-US" altLang="ko-KR" sz="1600" dirty="0">
              <a:solidFill>
                <a:schemeClr val="bg1"/>
              </a:solidFill>
              <a:latin typeface="KoPubWorldDotum Medium" pitchFamily="2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F4AC1B-E1D8-4AE7-2988-972FB3C2F2E1}"/>
              </a:ext>
            </a:extLst>
          </p:cNvPr>
          <p:cNvSpPr/>
          <p:nvPr/>
        </p:nvSpPr>
        <p:spPr>
          <a:xfrm>
            <a:off x="3492582" y="3631964"/>
            <a:ext cx="805898" cy="805898"/>
          </a:xfrm>
          <a:prstGeom prst="ellipse">
            <a:avLst/>
          </a:prstGeom>
          <a:solidFill>
            <a:srgbClr val="AA123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4DF44-2800-F8B7-AA4E-DC1FE6964937}"/>
              </a:ext>
            </a:extLst>
          </p:cNvPr>
          <p:cNvSpPr txBox="1"/>
          <p:nvPr/>
        </p:nvSpPr>
        <p:spPr>
          <a:xfrm>
            <a:off x="3167950" y="3840087"/>
            <a:ext cx="1455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 indent="0" algn="ctr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ea typeface="LG스마트체2.0 Regular" panose="020B0600000101010101" pitchFamily="50" charset="-127"/>
              </a:defRPr>
            </a:lvl1pPr>
          </a:lstStyle>
          <a:p>
            <a:r>
              <a:rPr lang="en-US" altLang="ko" b="0" dirty="0">
                <a:latin typeface="KoPubWorldDotum Medium" pitchFamily="2" charset="-127"/>
              </a:rPr>
              <a:t>Artifact</a:t>
            </a:r>
            <a:endParaRPr lang="en-US" altLang="ko-KR" b="0" dirty="0">
              <a:latin typeface="KoPubWorldDotum Medium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F54987B-17DD-97D4-B394-217874B8A251}"/>
              </a:ext>
            </a:extLst>
          </p:cNvPr>
          <p:cNvSpPr/>
          <p:nvPr/>
        </p:nvSpPr>
        <p:spPr>
          <a:xfrm>
            <a:off x="1742977" y="3675762"/>
            <a:ext cx="781246" cy="781246"/>
          </a:xfrm>
          <a:prstGeom prst="ellipse">
            <a:avLst/>
          </a:prstGeom>
          <a:solidFill>
            <a:srgbClr val="AA123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0DCCA9-2C04-D932-AC28-A5B9D342967A}"/>
              </a:ext>
            </a:extLst>
          </p:cNvPr>
          <p:cNvSpPr txBox="1"/>
          <p:nvPr/>
        </p:nvSpPr>
        <p:spPr>
          <a:xfrm>
            <a:off x="1561628" y="3862070"/>
            <a:ext cx="1139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 indent="0" algn="ctr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ea typeface="LG스마트체2.0 Regular" panose="020B0600000101010101" pitchFamily="50" charset="-127"/>
              </a:defRPr>
            </a:lvl1pPr>
          </a:lstStyle>
          <a:p>
            <a:r>
              <a:rPr lang="ko" altLang="ko-KR" b="0" dirty="0">
                <a:latin typeface="KoPubWorldDotum Medium" pitchFamily="2" charset="-127"/>
              </a:rPr>
              <a:t>Action</a:t>
            </a:r>
            <a:endParaRPr lang="ko-KR" altLang="en-US" b="0" dirty="0">
              <a:latin typeface="KoPubWorldDotum Medium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DF1E53-E684-F9E1-D964-D3B5EB83D198}"/>
              </a:ext>
            </a:extLst>
          </p:cNvPr>
          <p:cNvCxnSpPr>
            <a:cxnSpLocks/>
          </p:cNvCxnSpPr>
          <p:nvPr/>
        </p:nvCxnSpPr>
        <p:spPr>
          <a:xfrm rot="3345135" flipV="1">
            <a:off x="2848546" y="3733917"/>
            <a:ext cx="398161" cy="562032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6E88C7F-0036-8C04-81D6-EA9D5B43C42C}"/>
              </a:ext>
            </a:extLst>
          </p:cNvPr>
          <p:cNvCxnSpPr>
            <a:cxnSpLocks/>
          </p:cNvCxnSpPr>
          <p:nvPr/>
        </p:nvCxnSpPr>
        <p:spPr>
          <a:xfrm rot="3345135" flipH="1">
            <a:off x="2820287" y="3805053"/>
            <a:ext cx="412174" cy="586363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B6D67F-4BED-BA7F-8CAB-50F377A99017}"/>
              </a:ext>
            </a:extLst>
          </p:cNvPr>
          <p:cNvCxnSpPr>
            <a:cxnSpLocks/>
          </p:cNvCxnSpPr>
          <p:nvPr/>
        </p:nvCxnSpPr>
        <p:spPr>
          <a:xfrm rot="6651396" flipV="1">
            <a:off x="3399188" y="2977318"/>
            <a:ext cx="398161" cy="562032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E98D598-BD3B-5BF9-9DBE-2A5DA94FE3BA}"/>
              </a:ext>
            </a:extLst>
          </p:cNvPr>
          <p:cNvCxnSpPr>
            <a:cxnSpLocks/>
          </p:cNvCxnSpPr>
          <p:nvPr/>
        </p:nvCxnSpPr>
        <p:spPr>
          <a:xfrm rot="6651396" flipH="1">
            <a:off x="3311699" y="2995376"/>
            <a:ext cx="412174" cy="586363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FF4BF6-40F3-9DED-2594-12547C2AB254}"/>
              </a:ext>
            </a:extLst>
          </p:cNvPr>
          <p:cNvCxnSpPr>
            <a:cxnSpLocks/>
          </p:cNvCxnSpPr>
          <p:nvPr/>
        </p:nvCxnSpPr>
        <p:spPr>
          <a:xfrm flipV="1">
            <a:off x="2279964" y="2973671"/>
            <a:ext cx="392195" cy="570580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FD1BD7-9907-F8E3-9141-D8404C0BFDAB}"/>
              </a:ext>
            </a:extLst>
          </p:cNvPr>
          <p:cNvCxnSpPr>
            <a:cxnSpLocks/>
          </p:cNvCxnSpPr>
          <p:nvPr/>
        </p:nvCxnSpPr>
        <p:spPr>
          <a:xfrm flipH="1">
            <a:off x="2347593" y="3021798"/>
            <a:ext cx="405998" cy="595282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47EA6C-477F-61E8-A092-87F25B846E32}"/>
              </a:ext>
            </a:extLst>
          </p:cNvPr>
          <p:cNvSpPr txBox="1"/>
          <p:nvPr/>
        </p:nvSpPr>
        <p:spPr>
          <a:xfrm>
            <a:off x="578411" y="5518676"/>
            <a:ext cx="4866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3A </a:t>
            </a: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욕망</a:t>
            </a:r>
            <a:r>
              <a:rPr lang="en-US" altLang="ko-KR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맥락</a:t>
            </a:r>
            <a:r>
              <a:rPr lang="en-US" altLang="ko-KR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으로서 고객을 정의하고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5288B58-AD8A-9487-73FA-0076DDC36380}"/>
              </a:ext>
            </a:extLst>
          </p:cNvPr>
          <p:cNvGrpSpPr/>
          <p:nvPr/>
        </p:nvGrpSpPr>
        <p:grpSpPr>
          <a:xfrm>
            <a:off x="5874074" y="1853563"/>
            <a:ext cx="5838027" cy="3289855"/>
            <a:chOff x="6802387" y="2783251"/>
            <a:chExt cx="3380044" cy="2031394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D43ACF4-4113-9D61-D5B9-DF4D2EE01642}"/>
                </a:ext>
              </a:extLst>
            </p:cNvPr>
            <p:cNvGrpSpPr/>
            <p:nvPr/>
          </p:nvGrpSpPr>
          <p:grpSpPr>
            <a:xfrm>
              <a:off x="6802387" y="2783251"/>
              <a:ext cx="2309340" cy="2031394"/>
              <a:chOff x="6122661" y="3350497"/>
              <a:chExt cx="2309340" cy="2031394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7732CD93-DF9B-66ED-8EAC-A1A2FB5D5891}"/>
                  </a:ext>
                </a:extLst>
              </p:cNvPr>
              <p:cNvGrpSpPr/>
              <p:nvPr/>
            </p:nvGrpSpPr>
            <p:grpSpPr>
              <a:xfrm>
                <a:off x="6122661" y="3350497"/>
                <a:ext cx="2302352" cy="2031394"/>
                <a:chOff x="4915047" y="2562674"/>
                <a:chExt cx="3767709" cy="3324294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929935C3-4A34-E153-7040-72D43FF980D5}"/>
                    </a:ext>
                  </a:extLst>
                </p:cNvPr>
                <p:cNvGrpSpPr/>
                <p:nvPr/>
              </p:nvGrpSpPr>
              <p:grpSpPr>
                <a:xfrm>
                  <a:off x="5896845" y="2803839"/>
                  <a:ext cx="2785911" cy="2317338"/>
                  <a:chOff x="6076490" y="2345296"/>
                  <a:chExt cx="3517232" cy="2925655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4134378A-1F0F-37A5-7AA6-22F07200F51C}"/>
                      </a:ext>
                    </a:extLst>
                  </p:cNvPr>
                  <p:cNvGrpSpPr/>
                  <p:nvPr/>
                </p:nvGrpSpPr>
                <p:grpSpPr>
                  <a:xfrm>
                    <a:off x="6076490" y="2345296"/>
                    <a:ext cx="3517232" cy="2925655"/>
                    <a:chOff x="6843251" y="2571415"/>
                    <a:chExt cx="3517232" cy="2925655"/>
                  </a:xfrm>
                </p:grpSpPr>
                <p:grpSp>
                  <p:nvGrpSpPr>
                    <p:cNvPr id="63" name="그룹 62">
                      <a:extLst>
                        <a:ext uri="{FF2B5EF4-FFF2-40B4-BE49-F238E27FC236}">
                          <a16:creationId xmlns:a16="http://schemas.microsoft.com/office/drawing/2014/main" id="{5BA90C09-08EF-56C4-AD9C-57E4C33480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49726" y="2571415"/>
                      <a:ext cx="3485377" cy="2925655"/>
                      <a:chOff x="7073153" y="2458153"/>
                      <a:chExt cx="2639477" cy="2215599"/>
                    </a:xfrm>
                  </p:grpSpPr>
                  <p:grpSp>
                    <p:nvGrpSpPr>
                      <p:cNvPr id="74" name="그룹 73">
                        <a:extLst>
                          <a:ext uri="{FF2B5EF4-FFF2-40B4-BE49-F238E27FC236}">
                            <a16:creationId xmlns:a16="http://schemas.microsoft.com/office/drawing/2014/main" id="{908922C3-B881-1BA0-B853-E77E7F8DC7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73153" y="2459134"/>
                        <a:ext cx="2639477" cy="2214618"/>
                        <a:chOff x="7673788" y="2739031"/>
                        <a:chExt cx="2639477" cy="2214618"/>
                      </a:xfrm>
                    </p:grpSpPr>
                    <p:sp>
                      <p:nvSpPr>
                        <p:cNvPr id="81" name="직사각형 80">
                          <a:extLst>
                            <a:ext uri="{FF2B5EF4-FFF2-40B4-BE49-F238E27FC236}">
                              <a16:creationId xmlns:a16="http://schemas.microsoft.com/office/drawing/2014/main" id="{CE746C38-47A0-BCD3-5F26-6372658DE8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82752" y="3428999"/>
                          <a:ext cx="1714129" cy="1516711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58323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05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p:txBody>
                    </p:sp>
                    <p:cxnSp>
                      <p:nvCxnSpPr>
                        <p:cNvPr id="82" name="직선 연결선 81">
                          <a:extLst>
                            <a:ext uri="{FF2B5EF4-FFF2-40B4-BE49-F238E27FC236}">
                              <a16:creationId xmlns:a16="http://schemas.microsoft.com/office/drawing/2014/main" id="{4873B356-D947-EA23-F0AE-4F6F954843F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7673788" y="2747490"/>
                          <a:ext cx="915514" cy="68151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58323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cxnSp>
                    <p:cxnSp>
                      <p:nvCxnSpPr>
                        <p:cNvPr id="83" name="직선 연결선 82">
                          <a:extLst>
                            <a:ext uri="{FF2B5EF4-FFF2-40B4-BE49-F238E27FC236}">
                              <a16:creationId xmlns:a16="http://schemas.microsoft.com/office/drawing/2014/main" id="{76574993-B91D-CD4B-351E-AFCC29FB7D7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9396881" y="2748318"/>
                          <a:ext cx="914399" cy="68068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58323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cxnSp>
                    <p:cxnSp>
                      <p:nvCxnSpPr>
                        <p:cNvPr id="84" name="직선 연결선 83">
                          <a:extLst>
                            <a:ext uri="{FF2B5EF4-FFF2-40B4-BE49-F238E27FC236}">
                              <a16:creationId xmlns:a16="http://schemas.microsoft.com/office/drawing/2014/main" id="{5A8DAE8A-07B0-A843-A75D-D856DFB5979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589302" y="2739031"/>
                          <a:ext cx="1723963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58323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cxnSp>
                    <p:cxnSp>
                      <p:nvCxnSpPr>
                        <p:cNvPr id="85" name="직선 연결선 84">
                          <a:extLst>
                            <a:ext uri="{FF2B5EF4-FFF2-40B4-BE49-F238E27FC236}">
                              <a16:creationId xmlns:a16="http://schemas.microsoft.com/office/drawing/2014/main" id="{387AA027-61CC-0B5B-53FE-5871673A489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9396881" y="4272967"/>
                          <a:ext cx="914399" cy="68068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58323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cxnSp>
                    <p:cxnSp>
                      <p:nvCxnSpPr>
                        <p:cNvPr id="86" name="직선 연결선 85">
                          <a:extLst>
                            <a:ext uri="{FF2B5EF4-FFF2-40B4-BE49-F238E27FC236}">
                              <a16:creationId xmlns:a16="http://schemas.microsoft.com/office/drawing/2014/main" id="{275FF279-F437-7D46-94F1-74E04B8C9C7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0311280" y="2739031"/>
                          <a:ext cx="0" cy="1533936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58323D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cxnSp>
                  </p:grpSp>
                  <p:cxnSp>
                    <p:nvCxnSpPr>
                      <p:cNvPr id="75" name="직선 연결선 74">
                        <a:extLst>
                          <a:ext uri="{FF2B5EF4-FFF2-40B4-BE49-F238E27FC236}">
                            <a16:creationId xmlns:a16="http://schemas.microsoft.com/office/drawing/2014/main" id="{149E53EC-F63C-2027-3FE6-B0FB7CEEEB34}"/>
                          </a:ext>
                        </a:extLst>
                      </p:cNvPr>
                      <p:cNvCxnSpPr>
                        <a:cxnSpLocks/>
                        <a:stCxn id="81" idx="1"/>
                        <a:endCxn id="81" idx="3"/>
                      </p:cNvCxnSpPr>
                      <p:nvPr/>
                    </p:nvCxnSpPr>
                    <p:spPr>
                      <a:xfrm>
                        <a:off x="7082117" y="3907458"/>
                        <a:ext cx="1714129" cy="0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rgbClr val="58323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76" name="직선 연결선 75">
                        <a:extLst>
                          <a:ext uri="{FF2B5EF4-FFF2-40B4-BE49-F238E27FC236}">
                            <a16:creationId xmlns:a16="http://schemas.microsoft.com/office/drawing/2014/main" id="{C556DDF5-F05A-A904-FEBE-26B61D2405E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794262" y="3231210"/>
                        <a:ext cx="914399" cy="680682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rgbClr val="58323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77" name="직선 연결선 76">
                        <a:extLst>
                          <a:ext uri="{FF2B5EF4-FFF2-40B4-BE49-F238E27FC236}">
                            <a16:creationId xmlns:a16="http://schemas.microsoft.com/office/drawing/2014/main" id="{89E2027B-C01D-7E32-32BC-6331575BB24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91905" y="2762372"/>
                        <a:ext cx="1714129" cy="0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rgbClr val="58323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78" name="직선 연결선 77">
                        <a:extLst>
                          <a:ext uri="{FF2B5EF4-FFF2-40B4-BE49-F238E27FC236}">
                            <a16:creationId xmlns:a16="http://schemas.microsoft.com/office/drawing/2014/main" id="{875D6939-C0F7-6D37-5BCD-306932631C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953915" y="3167032"/>
                        <a:ext cx="1" cy="1479884"/>
                      </a:xfrm>
                      <a:prstGeom prst="line">
                        <a:avLst/>
                      </a:prstGeom>
                      <a:ln w="9525">
                        <a:solidFill>
                          <a:srgbClr val="58323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직선 연결선 78">
                        <a:extLst>
                          <a:ext uri="{FF2B5EF4-FFF2-40B4-BE49-F238E27FC236}">
                            <a16:creationId xmlns:a16="http://schemas.microsoft.com/office/drawing/2014/main" id="{3007E6F7-66C8-0E57-1DEC-B773563067C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9290927" y="2808349"/>
                        <a:ext cx="1" cy="1479884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rgbClr val="58323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  <p:cxnSp>
                    <p:nvCxnSpPr>
                      <p:cNvPr id="80" name="직선 연결선 79">
                        <a:extLst>
                          <a:ext uri="{FF2B5EF4-FFF2-40B4-BE49-F238E27FC236}">
                            <a16:creationId xmlns:a16="http://schemas.microsoft.com/office/drawing/2014/main" id="{C285F37E-E993-CC1A-9C8C-7AA96C730B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2649" y="2458153"/>
                        <a:ext cx="914399" cy="680682"/>
                      </a:xfrm>
                      <a:prstGeom prst="line">
                        <a:avLst/>
                      </a:prstGeom>
                      <a:noFill/>
                      <a:ln>
                        <a:solidFill>
                          <a:srgbClr val="58323D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cxnSp>
                </p:grpSp>
                <p:cxnSp>
                  <p:nvCxnSpPr>
                    <p:cNvPr id="64" name="직선 연결선 63">
                      <a:extLst>
                        <a:ext uri="{FF2B5EF4-FFF2-40B4-BE49-F238E27FC236}">
                          <a16:creationId xmlns:a16="http://schemas.microsoft.com/office/drawing/2014/main" id="{C3A1AAA4-5C36-7D68-3297-150494C45B8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070721" y="2572709"/>
                      <a:ext cx="1" cy="195415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58323D">
                          <a:alpha val="30000"/>
                        </a:srgb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65" name="직선 연결선 64">
                      <a:extLst>
                        <a:ext uri="{FF2B5EF4-FFF2-40B4-BE49-F238E27FC236}">
                          <a16:creationId xmlns:a16="http://schemas.microsoft.com/office/drawing/2014/main" id="{0EDF80DC-DD2F-4962-9B21-9CEF2A059A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43251" y="4562805"/>
                      <a:ext cx="1207446" cy="8988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58323D">
                          <a:alpha val="30000"/>
                        </a:srgb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66" name="직선 연결선 65">
                      <a:extLst>
                        <a:ext uri="{FF2B5EF4-FFF2-40B4-BE49-F238E27FC236}">
                          <a16:creationId xmlns:a16="http://schemas.microsoft.com/office/drawing/2014/main" id="{C1E1690A-FF50-AE91-F64C-F9C895F727F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70721" y="4557414"/>
                      <a:ext cx="22764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58323D">
                          <a:alpha val="30000"/>
                        </a:srgb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67" name="직선 연결선 66">
                      <a:extLst>
                        <a:ext uri="{FF2B5EF4-FFF2-40B4-BE49-F238E27FC236}">
                          <a16:creationId xmlns:a16="http://schemas.microsoft.com/office/drawing/2014/main" id="{E74F46B4-FC1F-A3DD-22BE-666FA1CFFF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84024" y="3597097"/>
                      <a:ext cx="22764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58323D">
                          <a:alpha val="30000"/>
                        </a:srgb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68" name="직선 연결선 67">
                      <a:extLst>
                        <a:ext uri="{FF2B5EF4-FFF2-40B4-BE49-F238E27FC236}">
                          <a16:creationId xmlns:a16="http://schemas.microsoft.com/office/drawing/2014/main" id="{B9CB45D3-FED5-E96B-95FB-8F190B46918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532108" y="5009927"/>
                      <a:ext cx="227645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58323D">
                          <a:alpha val="30000"/>
                        </a:srgb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69" name="직선 연결선 68">
                      <a:extLst>
                        <a:ext uri="{FF2B5EF4-FFF2-40B4-BE49-F238E27FC236}">
                          <a16:creationId xmlns:a16="http://schemas.microsoft.com/office/drawing/2014/main" id="{68FF25E4-C3C5-882A-300C-F8BB6908428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7515067" y="3007420"/>
                      <a:ext cx="1" cy="195415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58323D">
                          <a:alpha val="30000"/>
                        </a:srgb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72" name="직선 연결선 71">
                      <a:extLst>
                        <a:ext uri="{FF2B5EF4-FFF2-40B4-BE49-F238E27FC236}">
                          <a16:creationId xmlns:a16="http://schemas.microsoft.com/office/drawing/2014/main" id="{09A4DBEB-9247-20C5-A6E9-B68CAB1AF61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241560" y="2574738"/>
                      <a:ext cx="1" cy="195415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58323D">
                          <a:alpha val="30000"/>
                        </a:srgb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73" name="직선 연결선 72">
                      <a:extLst>
                        <a:ext uri="{FF2B5EF4-FFF2-40B4-BE49-F238E27FC236}">
                          <a16:creationId xmlns:a16="http://schemas.microsoft.com/office/drawing/2014/main" id="{5A5ABDF1-880E-C45B-6E71-C917F372EC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64586" y="3613336"/>
                      <a:ext cx="1207446" cy="8988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58323D">
                          <a:alpha val="30000"/>
                        </a:srgb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</p:grp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DD16FBBF-8AA4-06BE-1674-F9BED38CDE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61376" y="4336683"/>
                    <a:ext cx="1207446" cy="898827"/>
                  </a:xfrm>
                  <a:prstGeom prst="line">
                    <a:avLst/>
                  </a:prstGeom>
                  <a:noFill/>
                  <a:ln w="19050">
                    <a:solidFill>
                      <a:srgbClr val="58323D">
                        <a:alpha val="30000"/>
                      </a:srgbClr>
                    </a:solidFill>
                    <a:prstDash val="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9951F97F-4C0F-D685-A2D5-B8B955CEC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60376" y="2769057"/>
                  <a:ext cx="779656" cy="580381"/>
                </a:xfrm>
                <a:prstGeom prst="line">
                  <a:avLst/>
                </a:prstGeom>
                <a:noFill/>
                <a:ln w="28575">
                  <a:solidFill>
                    <a:srgbClr val="58323D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BD7C71AD-B510-B0BA-36EF-741FC3D4B63F}"/>
                    </a:ext>
                  </a:extLst>
                </p:cNvPr>
                <p:cNvCxnSpPr/>
                <p:nvPr/>
              </p:nvCxnSpPr>
              <p:spPr>
                <a:xfrm>
                  <a:off x="5758774" y="3607051"/>
                  <a:ext cx="0" cy="1514126"/>
                </a:xfrm>
                <a:prstGeom prst="line">
                  <a:avLst/>
                </a:prstGeom>
                <a:noFill/>
                <a:ln w="28575">
                  <a:solidFill>
                    <a:srgbClr val="58323D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96905293-86B3-5522-4B43-2F740A0E2042}"/>
                    </a:ext>
                  </a:extLst>
                </p:cNvPr>
                <p:cNvCxnSpPr/>
                <p:nvPr/>
              </p:nvCxnSpPr>
              <p:spPr>
                <a:xfrm>
                  <a:off x="5911350" y="5299492"/>
                  <a:ext cx="1790765" cy="0"/>
                </a:xfrm>
                <a:prstGeom prst="line">
                  <a:avLst/>
                </a:prstGeom>
                <a:noFill/>
                <a:ln w="28575">
                  <a:solidFill>
                    <a:srgbClr val="58323D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0EA3D90-D20B-0698-1695-BD758BD0AC81}"/>
                    </a:ext>
                  </a:extLst>
                </p:cNvPr>
                <p:cNvSpPr txBox="1"/>
                <p:nvPr/>
              </p:nvSpPr>
              <p:spPr>
                <a:xfrm>
                  <a:off x="4915047" y="4047863"/>
                  <a:ext cx="803849" cy="55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Connected</a:t>
                  </a:r>
                </a:p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Experience</a:t>
                  </a:r>
                </a:p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</a:t>
                  </a:r>
                  <a:r>
                    <a:rPr lang="ko-KR" altLang="en-US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선명한 경험</a:t>
                  </a:r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)</a:t>
                  </a:r>
                  <a:endParaRPr lang="ko-KR" altLang="en-US" sz="1000" b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C21FD78-B2B4-784D-3D60-6BFE75BA94E4}"/>
                    </a:ext>
                  </a:extLst>
                </p:cNvPr>
                <p:cNvSpPr txBox="1"/>
                <p:nvPr/>
              </p:nvSpPr>
              <p:spPr>
                <a:xfrm>
                  <a:off x="5511300" y="2562674"/>
                  <a:ext cx="769496" cy="55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Shared </a:t>
                  </a:r>
                </a:p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Experience</a:t>
                  </a:r>
                </a:p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</a:t>
                  </a:r>
                  <a:r>
                    <a:rPr lang="ko-KR" altLang="en-US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공유 경험</a:t>
                  </a:r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)</a:t>
                  </a:r>
                  <a:endParaRPr lang="ko-KR" altLang="en-US" sz="1000" b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C57FBC-2507-66E7-CFED-D5E02E1B7D71}"/>
                    </a:ext>
                  </a:extLst>
                </p:cNvPr>
                <p:cNvSpPr txBox="1"/>
                <p:nvPr/>
              </p:nvSpPr>
              <p:spPr>
                <a:xfrm>
                  <a:off x="6450613" y="5327171"/>
                  <a:ext cx="769496" cy="559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Computed</a:t>
                  </a:r>
                </a:p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Experience</a:t>
                  </a:r>
                </a:p>
                <a:p>
                  <a:pPr algn="ctr"/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</a:t>
                  </a:r>
                  <a:r>
                    <a:rPr lang="ko-KR" altLang="en-US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깊은 경험</a:t>
                  </a:r>
                  <a:r>
                    <a:rPr lang="en-US" altLang="ko-KR" sz="1000" b="1"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)</a:t>
                  </a:r>
                  <a:endParaRPr lang="ko-KR" altLang="en-US" sz="1000" b="1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E7826A4-CBF5-7747-F416-BB6F261EB263}"/>
                  </a:ext>
                </a:extLst>
              </p:cNvPr>
              <p:cNvGrpSpPr/>
              <p:nvPr/>
            </p:nvGrpSpPr>
            <p:grpSpPr>
              <a:xfrm>
                <a:off x="6790080" y="3437162"/>
                <a:ext cx="1641921" cy="1443203"/>
                <a:chOff x="6790080" y="3437162"/>
                <a:chExt cx="1641921" cy="1443203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2D69D9D5-849E-D78A-5D02-0BEC88B276F5}"/>
                    </a:ext>
                  </a:extLst>
                </p:cNvPr>
                <p:cNvSpPr/>
                <p:nvPr/>
              </p:nvSpPr>
              <p:spPr>
                <a:xfrm>
                  <a:off x="6790080" y="4335616"/>
                  <a:ext cx="525294" cy="544749"/>
                </a:xfrm>
                <a:prstGeom prst="ellips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C91D4E02-E69C-1C2C-1D29-9F8A8689B46B}"/>
                    </a:ext>
                  </a:extLst>
                </p:cNvPr>
                <p:cNvSpPr/>
                <p:nvPr/>
              </p:nvSpPr>
              <p:spPr>
                <a:xfrm>
                  <a:off x="7906707" y="3437162"/>
                  <a:ext cx="525294" cy="544749"/>
                </a:xfrm>
                <a:prstGeom prst="ellipse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53" name="화살표: 오른쪽 52">
                  <a:extLst>
                    <a:ext uri="{FF2B5EF4-FFF2-40B4-BE49-F238E27FC236}">
                      <a16:creationId xmlns:a16="http://schemas.microsoft.com/office/drawing/2014/main" id="{1C3DB45C-F578-FF04-5B46-F8E4ABD37639}"/>
                    </a:ext>
                  </a:extLst>
                </p:cNvPr>
                <p:cNvSpPr/>
                <p:nvPr/>
              </p:nvSpPr>
              <p:spPr>
                <a:xfrm rot="19509445">
                  <a:off x="7411937" y="4096116"/>
                  <a:ext cx="380963" cy="232376"/>
                </a:xfrm>
                <a:prstGeom prst="rightArrow">
                  <a:avLst/>
                </a:prstGeom>
                <a:solidFill>
                  <a:srgbClr val="F66D3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A734FA-C18C-0962-6D2A-EBF8E41A98D3}"/>
                </a:ext>
              </a:extLst>
            </p:cNvPr>
            <p:cNvSpPr txBox="1"/>
            <p:nvPr/>
          </p:nvSpPr>
          <p:spPr>
            <a:xfrm>
              <a:off x="8923278" y="4151611"/>
              <a:ext cx="740422" cy="171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제품기능가치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BBC2F9A-8B51-E830-6499-D590C821F075}"/>
                </a:ext>
              </a:extLst>
            </p:cNvPr>
            <p:cNvCxnSpPr>
              <a:cxnSpLocks/>
              <a:stCxn id="51" idx="6"/>
              <a:endCxn id="43" idx="0"/>
            </p:cNvCxnSpPr>
            <p:nvPr/>
          </p:nvCxnSpPr>
          <p:spPr>
            <a:xfrm>
              <a:off x="7995100" y="4040744"/>
              <a:ext cx="1298389" cy="1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823A67-2FC6-C2E3-9E77-CBF912885757}"/>
                </a:ext>
              </a:extLst>
            </p:cNvPr>
            <p:cNvSpPr txBox="1"/>
            <p:nvPr/>
          </p:nvSpPr>
          <p:spPr>
            <a:xfrm>
              <a:off x="9015046" y="2880368"/>
              <a:ext cx="1167385" cy="171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FFC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고객경험가치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6900950-26C8-C686-71AB-282B42C52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5170" y="3022900"/>
              <a:ext cx="266423" cy="4590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EF63C14C-3370-6092-637B-6E50AEBCDD08}"/>
              </a:ext>
            </a:extLst>
          </p:cNvPr>
          <p:cNvSpPr/>
          <p:nvPr/>
        </p:nvSpPr>
        <p:spPr bwMode="auto">
          <a:xfrm>
            <a:off x="10042503" y="4718276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BE7B3-ED14-073E-9D4B-3DACEBD0B62C}"/>
              </a:ext>
            </a:extLst>
          </p:cNvPr>
          <p:cNvSpPr txBox="1"/>
          <p:nvPr/>
        </p:nvSpPr>
        <p:spPr>
          <a:xfrm>
            <a:off x="10112382" y="4614495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sz="1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고객 경험</a:t>
            </a:r>
            <a:endParaRPr lang="ko-KR" altLang="en-US" sz="1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7AAE16-4E6B-5F05-593E-A89DA7B1990D}"/>
              </a:ext>
            </a:extLst>
          </p:cNvPr>
          <p:cNvSpPr txBox="1"/>
          <p:nvPr/>
        </p:nvSpPr>
        <p:spPr>
          <a:xfrm>
            <a:off x="10112381" y="4874873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다차원적 고객 경험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EB935E-C447-E3B9-AED5-22E9CE01B460}"/>
              </a:ext>
            </a:extLst>
          </p:cNvPr>
          <p:cNvSpPr txBox="1"/>
          <p:nvPr/>
        </p:nvSpPr>
        <p:spPr>
          <a:xfrm>
            <a:off x="10112381" y="5168763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단편적 고객 경험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8B7753F-B998-1730-BC51-191F4D845807}"/>
              </a:ext>
            </a:extLst>
          </p:cNvPr>
          <p:cNvSpPr/>
          <p:nvPr/>
        </p:nvSpPr>
        <p:spPr bwMode="auto">
          <a:xfrm>
            <a:off x="9982933" y="4674183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CAB24-9DB9-7B71-03A7-D9CF26BFDEB1}"/>
              </a:ext>
            </a:extLst>
          </p:cNvPr>
          <p:cNvSpPr/>
          <p:nvPr/>
        </p:nvSpPr>
        <p:spPr bwMode="auto">
          <a:xfrm>
            <a:off x="9936547" y="4863341"/>
            <a:ext cx="227509" cy="214572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3556438-8BA3-B86B-C972-6471FD579D9A}"/>
              </a:ext>
            </a:extLst>
          </p:cNvPr>
          <p:cNvSpPr/>
          <p:nvPr/>
        </p:nvSpPr>
        <p:spPr bwMode="auto">
          <a:xfrm>
            <a:off x="9930153" y="5167475"/>
            <a:ext cx="228917" cy="214441"/>
          </a:xfrm>
          <a:prstGeom prst="ellipse">
            <a:avLst/>
          </a:prstGeom>
          <a:noFill/>
          <a:ln w="9525" cap="flat" cmpd="sng" algn="ctr">
            <a:solidFill>
              <a:srgbClr val="1296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3F255C7-25C4-3A14-EDC4-76B6923189C9}"/>
              </a:ext>
            </a:extLst>
          </p:cNvPr>
          <p:cNvSpPr/>
          <p:nvPr/>
        </p:nvSpPr>
        <p:spPr bwMode="auto">
          <a:xfrm>
            <a:off x="9253708" y="2596889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330D943-D56F-7E9F-2403-A673C3973D5F}"/>
              </a:ext>
            </a:extLst>
          </p:cNvPr>
          <p:cNvSpPr/>
          <p:nvPr/>
        </p:nvSpPr>
        <p:spPr bwMode="auto">
          <a:xfrm>
            <a:off x="9428329" y="2162059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1EDA4F-8D83-3F6A-5865-0D950D9036D6}"/>
              </a:ext>
            </a:extLst>
          </p:cNvPr>
          <p:cNvSpPr/>
          <p:nvPr/>
        </p:nvSpPr>
        <p:spPr bwMode="auto">
          <a:xfrm>
            <a:off x="9569951" y="2314459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9753749-D023-F357-1569-638E8232B849}"/>
              </a:ext>
            </a:extLst>
          </p:cNvPr>
          <p:cNvSpPr/>
          <p:nvPr/>
        </p:nvSpPr>
        <p:spPr bwMode="auto">
          <a:xfrm>
            <a:off x="9569951" y="2473850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1CEAC5D-3351-BF46-4A1D-187EB45A038B}"/>
              </a:ext>
            </a:extLst>
          </p:cNvPr>
          <p:cNvSpPr/>
          <p:nvPr/>
        </p:nvSpPr>
        <p:spPr bwMode="auto">
          <a:xfrm>
            <a:off x="9239958" y="2331237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20C2A7-D1F3-B085-EC6F-26171FAEFD6B}"/>
              </a:ext>
            </a:extLst>
          </p:cNvPr>
          <p:cNvSpPr/>
          <p:nvPr/>
        </p:nvSpPr>
        <p:spPr bwMode="auto">
          <a:xfrm>
            <a:off x="9356999" y="2566581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5AC5DC1-4CE3-BE5C-72FB-484018449584}"/>
              </a:ext>
            </a:extLst>
          </p:cNvPr>
          <p:cNvSpPr/>
          <p:nvPr/>
        </p:nvSpPr>
        <p:spPr bwMode="auto">
          <a:xfrm>
            <a:off x="9578200" y="2314459"/>
            <a:ext cx="41532" cy="41264"/>
          </a:xfrm>
          <a:prstGeom prst="ellipse">
            <a:avLst/>
          </a:prstGeom>
          <a:solidFill>
            <a:srgbClr val="1296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ctr" defTabSz="97948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ko-KR" altLang="en-US" sz="9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236EF3-BFAF-7FF5-5C64-BAB490B8C6B4}"/>
              </a:ext>
            </a:extLst>
          </p:cNvPr>
          <p:cNvSpPr txBox="1"/>
          <p:nvPr/>
        </p:nvSpPr>
        <p:spPr>
          <a:xfrm>
            <a:off x="5905441" y="5515065"/>
            <a:ext cx="4866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4D-CX </a:t>
            </a: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정의된 고객의 경험을 파악한다</a:t>
            </a:r>
            <a:r>
              <a:rPr lang="en-US" altLang="ko-KR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5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EADFE4-B6FA-B5E4-8A5F-F11DC45D0662}"/>
              </a:ext>
            </a:extLst>
          </p:cNvPr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7470E-AD28-3975-996B-F34EF6515C72}"/>
              </a:ext>
            </a:extLst>
          </p:cNvPr>
          <p:cNvSpPr txBox="1"/>
          <p:nvPr/>
        </p:nvSpPr>
        <p:spPr>
          <a:xfrm>
            <a:off x="571500" y="455652"/>
            <a:ext cx="61045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경험중심적 접근은 어떻게 하는가</a:t>
            </a:r>
            <a:r>
              <a:rPr lang="en-US" altLang="ko-KR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?: 3A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77E2F41-2D48-8CA7-2FDC-FEA874E10DF4}"/>
              </a:ext>
            </a:extLst>
          </p:cNvPr>
          <p:cNvSpPr/>
          <p:nvPr/>
        </p:nvSpPr>
        <p:spPr>
          <a:xfrm>
            <a:off x="4101209" y="4427130"/>
            <a:ext cx="3989579" cy="301296"/>
          </a:xfrm>
          <a:prstGeom prst="ellipse">
            <a:avLst/>
          </a:prstGeom>
          <a:gradFill flip="none" rotWithShape="1">
            <a:gsLst>
              <a:gs pos="12000">
                <a:schemeClr val="bg1"/>
              </a:gs>
              <a:gs pos="48000">
                <a:schemeClr val="bg1">
                  <a:lumMod val="8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89" name="순서도: 자기 디스크 88">
            <a:extLst>
              <a:ext uri="{FF2B5EF4-FFF2-40B4-BE49-F238E27FC236}">
                <a16:creationId xmlns:a16="http://schemas.microsoft.com/office/drawing/2014/main" id="{590A3B6B-49F8-AC0E-82E7-AED52F5C7820}"/>
              </a:ext>
            </a:extLst>
          </p:cNvPr>
          <p:cNvSpPr/>
          <p:nvPr/>
        </p:nvSpPr>
        <p:spPr>
          <a:xfrm>
            <a:off x="4101210" y="4416911"/>
            <a:ext cx="3989579" cy="939800"/>
          </a:xfrm>
          <a:prstGeom prst="flowChartMagneticDisk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ysClr val="windowText" lastClr="000000"/>
                </a:solidFill>
                <a:latin typeface="KoPubWorldDotum Medium" pitchFamily="2" charset="-127"/>
                <a:ea typeface="KoPubWorldDotum Medium" pitchFamily="2" charset="-127"/>
              </a:rPr>
              <a:t> </a:t>
            </a:r>
            <a:endParaRPr lang="en-US" altLang="ko-KR" sz="1600" dirty="0">
              <a:solidFill>
                <a:sysClr val="windowText" lastClr="000000"/>
              </a:solidFill>
              <a:latin typeface="KoPubWorldDotum Medium" pitchFamily="2" charset="-127"/>
              <a:ea typeface="KoPubWorldDotum Medium" pitchFamily="2" charset="-127"/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KoPubWorldDotum Medium" pitchFamily="2" charset="-127"/>
                <a:ea typeface="KoPubWorldDotum Medium" pitchFamily="2" charset="-127"/>
              </a:rPr>
              <a:t>3A Context</a:t>
            </a:r>
            <a:endParaRPr lang="ko-KR" altLang="en-US" sz="1600" dirty="0">
              <a:solidFill>
                <a:sysClr val="windowText" lastClr="000000"/>
              </a:solidFill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A20E632-308D-169E-8E80-07863E9117B9}"/>
              </a:ext>
            </a:extLst>
          </p:cNvPr>
          <p:cNvSpPr/>
          <p:nvPr/>
        </p:nvSpPr>
        <p:spPr>
          <a:xfrm>
            <a:off x="5686094" y="2309046"/>
            <a:ext cx="855840" cy="855840"/>
          </a:xfrm>
          <a:prstGeom prst="ellipse">
            <a:avLst/>
          </a:prstGeom>
          <a:solidFill>
            <a:srgbClr val="AA123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EBCCF1-53EF-A493-203D-9DA547F579B6}"/>
              </a:ext>
            </a:extLst>
          </p:cNvPr>
          <p:cNvSpPr txBox="1"/>
          <p:nvPr/>
        </p:nvSpPr>
        <p:spPr>
          <a:xfrm>
            <a:off x="5733874" y="2546292"/>
            <a:ext cx="747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dirty="0">
                <a:solidFill>
                  <a:schemeClr val="bg1"/>
                </a:solidFill>
                <a:latin typeface="KoPubWorldDotum Medium" pitchFamily="2" charset="-127"/>
                <a:ea typeface="LG스마트체2.0 Regular" panose="020B0600000101010101" pitchFamily="50" charset="-127"/>
              </a:rPr>
              <a:t>Actor</a:t>
            </a:r>
            <a:endParaRPr lang="en-US" altLang="ko-KR" sz="1600" dirty="0">
              <a:solidFill>
                <a:schemeClr val="bg1"/>
              </a:solidFill>
              <a:latin typeface="KoPubWorldDotum Medium" pitchFamily="2" charset="-127"/>
              <a:ea typeface="LG스마트체2.0 Regular" panose="020B06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07D220E-94ED-6481-A1FC-590319F2AC0B}"/>
              </a:ext>
            </a:extLst>
          </p:cNvPr>
          <p:cNvSpPr/>
          <p:nvPr/>
        </p:nvSpPr>
        <p:spPr>
          <a:xfrm>
            <a:off x="6588464" y="3746163"/>
            <a:ext cx="805898" cy="805898"/>
          </a:xfrm>
          <a:prstGeom prst="ellipse">
            <a:avLst/>
          </a:prstGeom>
          <a:solidFill>
            <a:srgbClr val="AA123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07AB30-437B-EED9-6ECD-D31BCAEB82E8}"/>
              </a:ext>
            </a:extLst>
          </p:cNvPr>
          <p:cNvSpPr txBox="1"/>
          <p:nvPr/>
        </p:nvSpPr>
        <p:spPr>
          <a:xfrm>
            <a:off x="6263832" y="3954286"/>
            <a:ext cx="1455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 indent="0" algn="ctr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ea typeface="LG스마트체2.0 Regular" panose="020B0600000101010101" pitchFamily="50" charset="-127"/>
              </a:defRPr>
            </a:lvl1pPr>
          </a:lstStyle>
          <a:p>
            <a:r>
              <a:rPr lang="en-US" altLang="ko" b="0" dirty="0">
                <a:latin typeface="KoPubWorldDotum Medium" pitchFamily="2" charset="-127"/>
              </a:rPr>
              <a:t>Artifact</a:t>
            </a:r>
            <a:endParaRPr lang="en-US" altLang="ko-KR" b="0" dirty="0">
              <a:latin typeface="KoPubWorldDotum Medium" pitchFamily="2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87646FE-1881-10DA-5426-B78192D42FBF}"/>
              </a:ext>
            </a:extLst>
          </p:cNvPr>
          <p:cNvSpPr/>
          <p:nvPr/>
        </p:nvSpPr>
        <p:spPr>
          <a:xfrm>
            <a:off x="4838859" y="3789961"/>
            <a:ext cx="781246" cy="781246"/>
          </a:xfrm>
          <a:prstGeom prst="ellipse">
            <a:avLst/>
          </a:prstGeom>
          <a:solidFill>
            <a:srgbClr val="AA123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848EB71-1DD3-0406-54B8-4B5E9A738E54}"/>
              </a:ext>
            </a:extLst>
          </p:cNvPr>
          <p:cNvSpPr txBox="1"/>
          <p:nvPr/>
        </p:nvSpPr>
        <p:spPr>
          <a:xfrm>
            <a:off x="4657510" y="3976269"/>
            <a:ext cx="1139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lvl="0" indent="0" algn="ctr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  <a:ea typeface="LG스마트체2.0 Regular" panose="020B0600000101010101" pitchFamily="50" charset="-127"/>
              </a:defRPr>
            </a:lvl1pPr>
          </a:lstStyle>
          <a:p>
            <a:r>
              <a:rPr lang="ko" altLang="ko-KR" b="0" dirty="0">
                <a:latin typeface="KoPubWorldDotum Medium" pitchFamily="2" charset="-127"/>
              </a:rPr>
              <a:t>Action</a:t>
            </a:r>
            <a:endParaRPr lang="ko-KR" altLang="en-US" b="0" dirty="0">
              <a:latin typeface="KoPubWorldDotum Medium" pitchFamily="2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8825D0B-8121-FF76-D83F-1EFD42F2782A}"/>
              </a:ext>
            </a:extLst>
          </p:cNvPr>
          <p:cNvCxnSpPr>
            <a:cxnSpLocks/>
          </p:cNvCxnSpPr>
          <p:nvPr/>
        </p:nvCxnSpPr>
        <p:spPr>
          <a:xfrm rot="3345135" flipV="1">
            <a:off x="5944428" y="3848116"/>
            <a:ext cx="398161" cy="562032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63C3F85-A80B-8FE8-D1A7-8101FC958971}"/>
              </a:ext>
            </a:extLst>
          </p:cNvPr>
          <p:cNvCxnSpPr>
            <a:cxnSpLocks/>
          </p:cNvCxnSpPr>
          <p:nvPr/>
        </p:nvCxnSpPr>
        <p:spPr>
          <a:xfrm rot="3345135" flipH="1">
            <a:off x="5916169" y="3919252"/>
            <a:ext cx="412174" cy="586363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1E28802-CD50-E1C9-A809-A0639B318AEC}"/>
              </a:ext>
            </a:extLst>
          </p:cNvPr>
          <p:cNvCxnSpPr>
            <a:cxnSpLocks/>
          </p:cNvCxnSpPr>
          <p:nvPr/>
        </p:nvCxnSpPr>
        <p:spPr>
          <a:xfrm rot="6651396" flipV="1">
            <a:off x="6495070" y="3091517"/>
            <a:ext cx="398161" cy="562032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2510280-0C62-252B-F829-EE29BAF4F1FC}"/>
              </a:ext>
            </a:extLst>
          </p:cNvPr>
          <p:cNvCxnSpPr>
            <a:cxnSpLocks/>
          </p:cNvCxnSpPr>
          <p:nvPr/>
        </p:nvCxnSpPr>
        <p:spPr>
          <a:xfrm rot="6651396" flipH="1">
            <a:off x="6407581" y="3109575"/>
            <a:ext cx="412174" cy="586363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EE30E15-5B71-B013-ECF4-C43E5A1C9E33}"/>
              </a:ext>
            </a:extLst>
          </p:cNvPr>
          <p:cNvCxnSpPr>
            <a:cxnSpLocks/>
          </p:cNvCxnSpPr>
          <p:nvPr/>
        </p:nvCxnSpPr>
        <p:spPr>
          <a:xfrm flipV="1">
            <a:off x="5375846" y="3087870"/>
            <a:ext cx="392195" cy="570580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BBF6384-7332-5395-7920-A9A73E951A42}"/>
              </a:ext>
            </a:extLst>
          </p:cNvPr>
          <p:cNvCxnSpPr>
            <a:cxnSpLocks/>
          </p:cNvCxnSpPr>
          <p:nvPr/>
        </p:nvCxnSpPr>
        <p:spPr>
          <a:xfrm flipH="1">
            <a:off x="5443475" y="3135997"/>
            <a:ext cx="405998" cy="595282"/>
          </a:xfrm>
          <a:prstGeom prst="straightConnector1">
            <a:avLst/>
          </a:prstGeom>
          <a:ln w="28575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대체 처리 101">
            <a:extLst>
              <a:ext uri="{FF2B5EF4-FFF2-40B4-BE49-F238E27FC236}">
                <a16:creationId xmlns:a16="http://schemas.microsoft.com/office/drawing/2014/main" id="{9CCA5F78-898C-64C6-3C54-9D59839D23DB}"/>
              </a:ext>
            </a:extLst>
          </p:cNvPr>
          <p:cNvSpPr/>
          <p:nvPr/>
        </p:nvSpPr>
        <p:spPr>
          <a:xfrm>
            <a:off x="6784553" y="1470162"/>
            <a:ext cx="3617314" cy="1107055"/>
          </a:xfrm>
          <a:prstGeom prst="flowChartAlternate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3FBB9F3-A27C-7006-5C79-403D8498F9CF}"/>
              </a:ext>
            </a:extLst>
          </p:cNvPr>
          <p:cNvSpPr txBox="1"/>
          <p:nvPr/>
        </p:nvSpPr>
        <p:spPr>
          <a:xfrm>
            <a:off x="6847303" y="1559926"/>
            <a:ext cx="34918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spc="-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Actor: 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욕망으로 정의된 고객 페르소나</a:t>
            </a:r>
            <a:endParaRPr lang="en-US" altLang="ko-KR" sz="1200" spc="-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 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멀티 페르소나로서 일할 때의 나와 놀 때의 나를 구분하고 싶은 사람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:a16="http://schemas.microsoft.com/office/drawing/2014/main" id="{4714013E-C32C-928D-F1D7-0836FF0A1330}"/>
              </a:ext>
            </a:extLst>
          </p:cNvPr>
          <p:cNvSpPr/>
          <p:nvPr/>
        </p:nvSpPr>
        <p:spPr>
          <a:xfrm>
            <a:off x="815924" y="2853112"/>
            <a:ext cx="3617314" cy="1107055"/>
          </a:xfrm>
          <a:prstGeom prst="flowChartAlternate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840BD1-6255-14EA-768B-BEE7928F87AF}"/>
              </a:ext>
            </a:extLst>
          </p:cNvPr>
          <p:cNvSpPr txBox="1"/>
          <p:nvPr/>
        </p:nvSpPr>
        <p:spPr>
          <a:xfrm>
            <a:off x="878674" y="2949788"/>
            <a:ext cx="34918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spc="-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Action: </a:t>
            </a: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Actor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자신의 욕망을 해소하기 위해 하는 행동</a:t>
            </a:r>
            <a:endParaRPr lang="en-US" altLang="ko-KR" sz="1200" spc="-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 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회사용 디바이스와 취미용 디바이스를 따로 구매하여 관리함</a:t>
            </a: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200" spc="-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96A97F48-EE31-246D-0F2C-D3B0BE968EF7}"/>
              </a:ext>
            </a:extLst>
          </p:cNvPr>
          <p:cNvSpPr/>
          <p:nvPr/>
        </p:nvSpPr>
        <p:spPr>
          <a:xfrm>
            <a:off x="7841903" y="3205463"/>
            <a:ext cx="3617314" cy="1107055"/>
          </a:xfrm>
          <a:prstGeom prst="flowChartAlternate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20219-735B-8FBD-1CB2-09E261CF65E8}"/>
              </a:ext>
            </a:extLst>
          </p:cNvPr>
          <p:cNvSpPr txBox="1"/>
          <p:nvPr/>
        </p:nvSpPr>
        <p:spPr>
          <a:xfrm>
            <a:off x="7904653" y="3302139"/>
            <a:ext cx="34918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spc="-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Artifact: </a:t>
            </a: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Action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하기 위한 매개체</a:t>
            </a:r>
            <a:endParaRPr lang="en-US" altLang="ko-KR" sz="1200" spc="-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 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회사용 디바이스는 저가형 노트북 </a:t>
            </a: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XX 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</a:t>
            </a:r>
            <a:endParaRPr lang="en-US" altLang="ko-KR" sz="1200" spc="-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취미용 디바이스는 그래픽 카드가 좋은 </a:t>
            </a: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OO 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컴퓨터</a:t>
            </a: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id="{E5DFEF37-1F3B-25A0-EB81-039E77364267}"/>
              </a:ext>
            </a:extLst>
          </p:cNvPr>
          <p:cNvSpPr/>
          <p:nvPr/>
        </p:nvSpPr>
        <p:spPr>
          <a:xfrm>
            <a:off x="4287343" y="5585935"/>
            <a:ext cx="3617314" cy="1107055"/>
          </a:xfrm>
          <a:prstGeom prst="flowChartAlternate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Dotum Medium" pitchFamily="2" charset="-127"/>
              <a:ea typeface="KoPubWorldDotum Medium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EB2056-84D9-770B-6FB0-68A44B31D4F9}"/>
              </a:ext>
            </a:extLst>
          </p:cNvPr>
          <p:cNvSpPr txBox="1"/>
          <p:nvPr/>
        </p:nvSpPr>
        <p:spPr>
          <a:xfrm>
            <a:off x="4350093" y="5682611"/>
            <a:ext cx="349181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spc="-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3A Context: </a:t>
            </a: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3A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이해한 고객의 맥락</a:t>
            </a: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(Context)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 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일할 때의 나와 놀 때의 나를 </a:t>
            </a:r>
            <a:r>
              <a:rPr lang="ko-KR" altLang="en-US" sz="1200" spc="-5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구분짓기</a:t>
            </a:r>
            <a:r>
              <a:rPr lang="ko-KR" altLang="en-US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위하여 저가형 노트북에 대한 추가 비용 지불이 있구나</a:t>
            </a:r>
            <a:r>
              <a:rPr lang="en-US" altLang="ko-KR" sz="1200" spc="-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  <a:endParaRPr lang="ko-KR" altLang="en-US" sz="1200" spc="-5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87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EADFE4-B6FA-B5E4-8A5F-F11DC45D0662}"/>
              </a:ext>
            </a:extLst>
          </p:cNvPr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7470E-AD28-3975-996B-F34EF6515C72}"/>
              </a:ext>
            </a:extLst>
          </p:cNvPr>
          <p:cNvSpPr txBox="1"/>
          <p:nvPr/>
        </p:nvSpPr>
        <p:spPr>
          <a:xfrm>
            <a:off x="571500" y="455652"/>
            <a:ext cx="1524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통합이론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4FE3FA-BBB0-DFB5-CBFE-49F633D00080}"/>
              </a:ext>
            </a:extLst>
          </p:cNvPr>
          <p:cNvSpPr/>
          <p:nvPr/>
        </p:nvSpPr>
        <p:spPr>
          <a:xfrm>
            <a:off x="1880532" y="2320430"/>
            <a:ext cx="8430935" cy="3489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501B72D-BEC7-44E1-1B38-D03568CEB0BC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1880532" y="4065340"/>
            <a:ext cx="843093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6BC39A0-F1C3-DFF3-4459-09E9A5ED1ACB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6000" y="2320430"/>
            <a:ext cx="0" cy="348982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DE23630-8296-A8C9-C944-7065AD389D0B}"/>
              </a:ext>
            </a:extLst>
          </p:cNvPr>
          <p:cNvSpPr txBox="1"/>
          <p:nvPr/>
        </p:nvSpPr>
        <p:spPr>
          <a:xfrm>
            <a:off x="2888799" y="1795605"/>
            <a:ext cx="22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내면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65EFF6-D826-656D-9DC5-2AC4207EB0C6}"/>
              </a:ext>
            </a:extLst>
          </p:cNvPr>
          <p:cNvSpPr txBox="1"/>
          <p:nvPr/>
        </p:nvSpPr>
        <p:spPr>
          <a:xfrm>
            <a:off x="7083105" y="1795605"/>
            <a:ext cx="22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외면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B2AFB9-B5D6-C542-F14F-56B61440CC73}"/>
              </a:ext>
            </a:extLst>
          </p:cNvPr>
          <p:cNvSpPr txBox="1"/>
          <p:nvPr/>
        </p:nvSpPr>
        <p:spPr>
          <a:xfrm>
            <a:off x="744013" y="3059668"/>
            <a:ext cx="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588695-677C-B7AC-9C4A-48BBE2E4A653}"/>
              </a:ext>
            </a:extLst>
          </p:cNvPr>
          <p:cNvSpPr txBox="1"/>
          <p:nvPr/>
        </p:nvSpPr>
        <p:spPr>
          <a:xfrm>
            <a:off x="744013" y="4772420"/>
            <a:ext cx="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집단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F20258-CB93-B174-29FA-B7C72A185573}"/>
              </a:ext>
            </a:extLst>
          </p:cNvPr>
          <p:cNvSpPr txBox="1"/>
          <p:nvPr/>
        </p:nvSpPr>
        <p:spPr>
          <a:xfrm>
            <a:off x="3303865" y="2858869"/>
            <a:ext cx="13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내가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생각하는 것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624061-71EB-8F4C-A415-237D4DADAA97}"/>
              </a:ext>
            </a:extLst>
          </p:cNvPr>
          <p:cNvSpPr txBox="1"/>
          <p:nvPr/>
        </p:nvSpPr>
        <p:spPr>
          <a:xfrm>
            <a:off x="7519333" y="2858869"/>
            <a:ext cx="13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내가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접하는 것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111E6D-5862-E7FA-3FDC-211CD200D928}"/>
              </a:ext>
            </a:extLst>
          </p:cNvPr>
          <p:cNvSpPr txBox="1"/>
          <p:nvPr/>
        </p:nvSpPr>
        <p:spPr>
          <a:xfrm>
            <a:off x="3303865" y="4633920"/>
            <a:ext cx="13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생각을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공유하는 것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176AF7-842B-76EA-C65C-8BCD73D19AB4}"/>
              </a:ext>
            </a:extLst>
          </p:cNvPr>
          <p:cNvSpPr txBox="1"/>
          <p:nvPr/>
        </p:nvSpPr>
        <p:spPr>
          <a:xfrm>
            <a:off x="7426865" y="4633920"/>
            <a:ext cx="15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우리를 둘러 싼 모든 것</a:t>
            </a:r>
          </a:p>
        </p:txBody>
      </p:sp>
    </p:spTree>
    <p:extLst>
      <p:ext uri="{BB962C8B-B14F-4D97-AF65-F5344CB8AC3E}">
        <p14:creationId xmlns:p14="http://schemas.microsoft.com/office/powerpoint/2010/main" val="129778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EADFE4-B6FA-B5E4-8A5F-F11DC45D0662}"/>
              </a:ext>
            </a:extLst>
          </p:cNvPr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7470E-AD28-3975-996B-F34EF6515C72}"/>
              </a:ext>
            </a:extLst>
          </p:cNvPr>
          <p:cNvSpPr txBox="1"/>
          <p:nvPr/>
        </p:nvSpPr>
        <p:spPr>
          <a:xfrm>
            <a:off x="571500" y="455652"/>
            <a:ext cx="6832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경험중심적 접근은 어떻게 하는가</a:t>
            </a:r>
            <a:r>
              <a:rPr lang="en-US" altLang="ko-KR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?: 4D-CX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09CABEF-BB65-5B1E-EC99-5A706E206255}"/>
              </a:ext>
            </a:extLst>
          </p:cNvPr>
          <p:cNvSpPr/>
          <p:nvPr/>
        </p:nvSpPr>
        <p:spPr>
          <a:xfrm>
            <a:off x="6362603" y="2313927"/>
            <a:ext cx="1752256" cy="14067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E0F63407-F43C-58DE-1B85-6D538AFF25A7}"/>
              </a:ext>
            </a:extLst>
          </p:cNvPr>
          <p:cNvSpPr/>
          <p:nvPr/>
        </p:nvSpPr>
        <p:spPr>
          <a:xfrm>
            <a:off x="6362603" y="4186125"/>
            <a:ext cx="1752256" cy="14067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F3662C11-1E6F-ECFB-9A66-BF0C9F3B77E0}"/>
              </a:ext>
            </a:extLst>
          </p:cNvPr>
          <p:cNvSpPr/>
          <p:nvPr/>
        </p:nvSpPr>
        <p:spPr>
          <a:xfrm>
            <a:off x="3900008" y="2189270"/>
            <a:ext cx="2068018" cy="1627432"/>
          </a:xfrm>
          <a:prstGeom prst="roundRect">
            <a:avLst/>
          </a:prstGeom>
          <a:solidFill>
            <a:srgbClr val="7E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0338B71-EE3F-40EC-A6BD-F7351879DF26}"/>
              </a:ext>
            </a:extLst>
          </p:cNvPr>
          <p:cNvSpPr/>
          <p:nvPr/>
        </p:nvSpPr>
        <p:spPr>
          <a:xfrm>
            <a:off x="6204722" y="2189270"/>
            <a:ext cx="2068018" cy="1627432"/>
          </a:xfrm>
          <a:prstGeom prst="roundRect">
            <a:avLst/>
          </a:prstGeom>
          <a:solidFill>
            <a:srgbClr val="353F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F5B5E20A-CE5C-4AE9-BD63-3B939450BB49}"/>
              </a:ext>
            </a:extLst>
          </p:cNvPr>
          <p:cNvSpPr/>
          <p:nvPr/>
        </p:nvSpPr>
        <p:spPr>
          <a:xfrm>
            <a:off x="6204722" y="4075804"/>
            <a:ext cx="2068018" cy="1627432"/>
          </a:xfrm>
          <a:prstGeom prst="roundRect">
            <a:avLst/>
          </a:prstGeom>
          <a:solidFill>
            <a:srgbClr val="AA113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8944E32-65DD-7796-47BD-A2F957AB572F}"/>
              </a:ext>
            </a:extLst>
          </p:cNvPr>
          <p:cNvSpPr/>
          <p:nvPr/>
        </p:nvSpPr>
        <p:spPr>
          <a:xfrm>
            <a:off x="3900008" y="4075804"/>
            <a:ext cx="2068018" cy="1627432"/>
          </a:xfrm>
          <a:prstGeom prst="roundRect">
            <a:avLst/>
          </a:prstGeom>
          <a:solidFill>
            <a:srgbClr val="F2F1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377B498-DE93-C2D7-8946-8F920EF9FDE7}"/>
              </a:ext>
            </a:extLst>
          </p:cNvPr>
          <p:cNvSpPr txBox="1"/>
          <p:nvPr/>
        </p:nvSpPr>
        <p:spPr>
          <a:xfrm>
            <a:off x="4057889" y="3159006"/>
            <a:ext cx="17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Deep impact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8CA384-41D8-FDA9-2886-73F11F22B09B}"/>
              </a:ext>
            </a:extLst>
          </p:cNvPr>
          <p:cNvSpPr txBox="1"/>
          <p:nvPr/>
        </p:nvSpPr>
        <p:spPr>
          <a:xfrm>
            <a:off x="6362603" y="3159006"/>
            <a:ext cx="17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Clear impact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1C4E06-E29B-F11C-E3E2-BFBDD518AB58}"/>
              </a:ext>
            </a:extLst>
          </p:cNvPr>
          <p:cNvSpPr txBox="1"/>
          <p:nvPr/>
        </p:nvSpPr>
        <p:spPr>
          <a:xfrm>
            <a:off x="4057889" y="5130917"/>
            <a:ext cx="17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Wide impact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127551E-DEFB-D0B5-E0F9-E9BF6E38CC99}"/>
              </a:ext>
            </a:extLst>
          </p:cNvPr>
          <p:cNvSpPr txBox="1"/>
          <p:nvPr/>
        </p:nvSpPr>
        <p:spPr>
          <a:xfrm>
            <a:off x="6362603" y="5130917"/>
            <a:ext cx="1752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High impact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0A3AB7-EB83-B012-280D-7C363D0E397E}"/>
              </a:ext>
            </a:extLst>
          </p:cNvPr>
          <p:cNvSpPr txBox="1"/>
          <p:nvPr/>
        </p:nvSpPr>
        <p:spPr>
          <a:xfrm>
            <a:off x="4057889" y="2515166"/>
            <a:ext cx="175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Computed Experience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0E3A81-4583-3801-991B-E64A95776304}"/>
              </a:ext>
            </a:extLst>
          </p:cNvPr>
          <p:cNvSpPr txBox="1"/>
          <p:nvPr/>
        </p:nvSpPr>
        <p:spPr>
          <a:xfrm>
            <a:off x="6362603" y="2515166"/>
            <a:ext cx="175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Connected Experience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CEAB83C-41F9-5F0E-E19D-F34FC2664C86}"/>
              </a:ext>
            </a:extLst>
          </p:cNvPr>
          <p:cNvSpPr txBox="1"/>
          <p:nvPr/>
        </p:nvSpPr>
        <p:spPr>
          <a:xfrm>
            <a:off x="6362603" y="4419220"/>
            <a:ext cx="175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Extended Landscape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DF12D2-F774-0202-FD65-154BDC0BF687}"/>
              </a:ext>
            </a:extLst>
          </p:cNvPr>
          <p:cNvSpPr txBox="1"/>
          <p:nvPr/>
        </p:nvSpPr>
        <p:spPr>
          <a:xfrm>
            <a:off x="4057889" y="4419220"/>
            <a:ext cx="175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400" dirty="0"/>
              <a:t>Shared </a:t>
            </a:r>
          </a:p>
          <a:p>
            <a:r>
              <a:rPr lang="en-US" altLang="ko-KR" sz="1400" dirty="0"/>
              <a:t>Experience</a:t>
            </a:r>
            <a:endParaRPr lang="ko-KR" alt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FC7B18-8DD3-6C0E-6C88-FDD7AE3AFCF9}"/>
              </a:ext>
            </a:extLst>
          </p:cNvPr>
          <p:cNvSpPr txBox="1"/>
          <p:nvPr/>
        </p:nvSpPr>
        <p:spPr>
          <a:xfrm>
            <a:off x="4187877" y="5994108"/>
            <a:ext cx="379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 경험 가치 스펙트럼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190C42F-AE0D-9B7A-225F-FD61E9C28445}"/>
              </a:ext>
            </a:extLst>
          </p:cNvPr>
          <p:cNvSpPr txBox="1"/>
          <p:nvPr/>
        </p:nvSpPr>
        <p:spPr>
          <a:xfrm>
            <a:off x="1251974" y="2474360"/>
            <a:ext cx="175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깊은 사용자 경험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5A43EAF-0530-16B0-FC87-63D7EBD62324}"/>
              </a:ext>
            </a:extLst>
          </p:cNvPr>
          <p:cNvSpPr txBox="1"/>
          <p:nvPr/>
        </p:nvSpPr>
        <p:spPr>
          <a:xfrm>
            <a:off x="9271370" y="2474360"/>
            <a:ext cx="175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선명한 사용자 경험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93BD18D-4EF8-578A-4742-C7109B1F93CA}"/>
              </a:ext>
            </a:extLst>
          </p:cNvPr>
          <p:cNvSpPr txBox="1"/>
          <p:nvPr/>
        </p:nvSpPr>
        <p:spPr>
          <a:xfrm>
            <a:off x="1251974" y="4369260"/>
            <a:ext cx="175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넓은 사용자 경험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1552339-2D47-286E-43CF-FF30CE821446}"/>
              </a:ext>
            </a:extLst>
          </p:cNvPr>
          <p:cNvSpPr txBox="1"/>
          <p:nvPr/>
        </p:nvSpPr>
        <p:spPr>
          <a:xfrm>
            <a:off x="9271370" y="4369260"/>
            <a:ext cx="175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높은 사용자 경험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7F3652-EC30-9DEF-D072-E27021477170}"/>
              </a:ext>
            </a:extLst>
          </p:cNvPr>
          <p:cNvSpPr txBox="1"/>
          <p:nvPr/>
        </p:nvSpPr>
        <p:spPr>
          <a:xfrm>
            <a:off x="474544" y="2857779"/>
            <a:ext cx="3307117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알고리즘에 기반하여 누적된 데이터를 통한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맞춤형 정보와 서비스를 제공받아 얻는 경험 가치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5FEE73B-9012-7FDB-D3AB-DDEB5500BF10}"/>
              </a:ext>
            </a:extLst>
          </p:cNvPr>
          <p:cNvSpPr txBox="1"/>
          <p:nvPr/>
        </p:nvSpPr>
        <p:spPr>
          <a:xfrm>
            <a:off x="8272740" y="2924094"/>
            <a:ext cx="3749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감각을 자극하는 뚜렷한 경험을 제공받아 얻는 경험 가치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86A640-E76D-6F4D-F239-8F1E9FBD4A15}"/>
              </a:ext>
            </a:extLst>
          </p:cNvPr>
          <p:cNvSpPr txBox="1"/>
          <p:nvPr/>
        </p:nvSpPr>
        <p:spPr>
          <a:xfrm>
            <a:off x="575623" y="4830447"/>
            <a:ext cx="3104958" cy="57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다른 사람과 소통하고 함께 경험을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공유할 때 얻는 경험 가치</a:t>
            </a:r>
            <a:endParaRPr lang="ko-KR" altLang="en-US" sz="11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CA47D8B-B8BD-8FAF-ACDF-7651F6867DF3}"/>
              </a:ext>
            </a:extLst>
          </p:cNvPr>
          <p:cNvSpPr txBox="1"/>
          <p:nvPr/>
        </p:nvSpPr>
        <p:spPr>
          <a:xfrm>
            <a:off x="8556263" y="4830447"/>
            <a:ext cx="3244310" cy="57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서비스를 통해 얻을 수 있는 단순한 경험을 넘어 </a:t>
            </a:r>
            <a:endParaRPr lang="en-US" altLang="ko-KR" sz="11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 높은 차원의 가치를 실현할 때 얻는 경험 가치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774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EADFE4-B6FA-B5E4-8A5F-F11DC45D0662}"/>
              </a:ext>
            </a:extLst>
          </p:cNvPr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4B21142-5F42-4083-F75F-54DC6F7A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29" y="1346433"/>
            <a:ext cx="9798341" cy="55115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51F9411-5DB2-C0B3-36FA-38A8E96F8DD8}"/>
              </a:ext>
            </a:extLst>
          </p:cNvPr>
          <p:cNvSpPr txBox="1"/>
          <p:nvPr/>
        </p:nvSpPr>
        <p:spPr>
          <a:xfrm>
            <a:off x="571500" y="455652"/>
            <a:ext cx="6303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경험중심적 접근은 어떻게 하는가</a:t>
            </a:r>
            <a:r>
              <a:rPr lang="en-US" altLang="ko-KR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?: </a:t>
            </a:r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EADFE4-B6FA-B5E4-8A5F-F11DC45D0662}"/>
              </a:ext>
            </a:extLst>
          </p:cNvPr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534BC-4CB8-CB8B-F423-C1E2C83A18DE}"/>
              </a:ext>
            </a:extLst>
          </p:cNvPr>
          <p:cNvSpPr txBox="1"/>
          <p:nvPr/>
        </p:nvSpPr>
        <p:spPr>
          <a:xfrm>
            <a:off x="571500" y="455652"/>
            <a:ext cx="6303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경험중심적 접근은 어떻게 하는가</a:t>
            </a:r>
            <a:r>
              <a:rPr lang="en-US" altLang="ko-KR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?: </a:t>
            </a:r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실습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D85F3A-D1FB-F1CB-89F5-8B7765826960}"/>
              </a:ext>
            </a:extLst>
          </p:cNvPr>
          <p:cNvSpPr txBox="1"/>
          <p:nvPr/>
        </p:nvSpPr>
        <p:spPr>
          <a:xfrm>
            <a:off x="550863" y="1407722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건강한 식습관을 위한 냉장고는 어떤 모습을 하고 있을까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9F95FF4-2F96-3C9E-777C-CEF76C25C077}"/>
              </a:ext>
            </a:extLst>
          </p:cNvPr>
          <p:cNvSpPr/>
          <p:nvPr/>
        </p:nvSpPr>
        <p:spPr>
          <a:xfrm>
            <a:off x="1880532" y="2605655"/>
            <a:ext cx="8430935" cy="3489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5F7FFD4-EC65-5DCD-A02D-8668C09A9F59}"/>
              </a:ext>
            </a:extLst>
          </p:cNvPr>
          <p:cNvCxnSpPr>
            <a:stCxn id="75" idx="1"/>
            <a:endCxn id="75" idx="3"/>
          </p:cNvCxnSpPr>
          <p:nvPr/>
        </p:nvCxnSpPr>
        <p:spPr>
          <a:xfrm>
            <a:off x="1880532" y="4350565"/>
            <a:ext cx="843093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700D16E-A7DE-3268-A7FF-22D3E2A00354}"/>
              </a:ext>
            </a:extLst>
          </p:cNvPr>
          <p:cNvCxnSpPr>
            <a:cxnSpLocks/>
            <a:stCxn id="75" idx="0"/>
            <a:endCxn id="75" idx="2"/>
          </p:cNvCxnSpPr>
          <p:nvPr/>
        </p:nvCxnSpPr>
        <p:spPr>
          <a:xfrm>
            <a:off x="6096000" y="2605655"/>
            <a:ext cx="0" cy="348982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38F646-5D10-4CEE-01B1-83043612DA93}"/>
              </a:ext>
            </a:extLst>
          </p:cNvPr>
          <p:cNvSpPr txBox="1"/>
          <p:nvPr/>
        </p:nvSpPr>
        <p:spPr>
          <a:xfrm>
            <a:off x="2888799" y="2080830"/>
            <a:ext cx="22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0087C5-62E0-6D42-A5DB-E11DD3B081C0}"/>
              </a:ext>
            </a:extLst>
          </p:cNvPr>
          <p:cNvSpPr txBox="1"/>
          <p:nvPr/>
        </p:nvSpPr>
        <p:spPr>
          <a:xfrm>
            <a:off x="7083105" y="2080830"/>
            <a:ext cx="22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외면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450985-69BE-A1BB-348F-7A4140D717C0}"/>
              </a:ext>
            </a:extLst>
          </p:cNvPr>
          <p:cNvSpPr txBox="1"/>
          <p:nvPr/>
        </p:nvSpPr>
        <p:spPr>
          <a:xfrm>
            <a:off x="744013" y="3344893"/>
            <a:ext cx="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7C78C0-24D8-0842-326F-30D6CCE9925D}"/>
              </a:ext>
            </a:extLst>
          </p:cNvPr>
          <p:cNvSpPr txBox="1"/>
          <p:nvPr/>
        </p:nvSpPr>
        <p:spPr>
          <a:xfrm>
            <a:off x="744013" y="5057645"/>
            <a:ext cx="8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집단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A58337-C086-B770-D098-65C02DBEE0A0}"/>
              </a:ext>
            </a:extLst>
          </p:cNvPr>
          <p:cNvSpPr txBox="1"/>
          <p:nvPr/>
        </p:nvSpPr>
        <p:spPr>
          <a:xfrm>
            <a:off x="3303865" y="3420931"/>
            <a:ext cx="13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내가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생각하는 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3C4CFE-2678-EC11-6A14-D91157A5B55E}"/>
              </a:ext>
            </a:extLst>
          </p:cNvPr>
          <p:cNvSpPr txBox="1"/>
          <p:nvPr/>
        </p:nvSpPr>
        <p:spPr>
          <a:xfrm>
            <a:off x="7519333" y="3420931"/>
            <a:ext cx="13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내가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접하는 것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0A26B3-1CF3-7D95-2D6A-FE01C6271363}"/>
              </a:ext>
            </a:extLst>
          </p:cNvPr>
          <p:cNvSpPr txBox="1"/>
          <p:nvPr/>
        </p:nvSpPr>
        <p:spPr>
          <a:xfrm>
            <a:off x="3303865" y="5195982"/>
            <a:ext cx="136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생각을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공유하는 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DA4E-C227-9627-F10E-901F14028A80}"/>
              </a:ext>
            </a:extLst>
          </p:cNvPr>
          <p:cNvSpPr txBox="1"/>
          <p:nvPr/>
        </p:nvSpPr>
        <p:spPr>
          <a:xfrm>
            <a:off x="7426865" y="5195982"/>
            <a:ext cx="153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우리를 둘러 싼 모든 것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8890D-9D3F-FA24-46B7-8A0717FDC3DB}"/>
              </a:ext>
            </a:extLst>
          </p:cNvPr>
          <p:cNvSpPr txBox="1"/>
          <p:nvPr/>
        </p:nvSpPr>
        <p:spPr>
          <a:xfrm>
            <a:off x="2700047" y="2786194"/>
            <a:ext cx="25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Computed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Experience</a:t>
            </a:r>
            <a:endParaRPr lang="ko-KR" altLang="en-US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AD9741-7059-A52A-B4D0-5792D0F8B962}"/>
              </a:ext>
            </a:extLst>
          </p:cNvPr>
          <p:cNvSpPr txBox="1"/>
          <p:nvPr/>
        </p:nvSpPr>
        <p:spPr>
          <a:xfrm>
            <a:off x="6915515" y="2782765"/>
            <a:ext cx="25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Connected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Experience</a:t>
            </a:r>
            <a:endParaRPr lang="ko-KR" altLang="en-US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CA6565-6AAE-D4CC-0FAB-1C9AD62960D8}"/>
              </a:ext>
            </a:extLst>
          </p:cNvPr>
          <p:cNvSpPr txBox="1"/>
          <p:nvPr/>
        </p:nvSpPr>
        <p:spPr>
          <a:xfrm>
            <a:off x="2710628" y="4588608"/>
            <a:ext cx="25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Shared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Experience</a:t>
            </a:r>
            <a:endParaRPr lang="ko-KR" altLang="en-US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DA132D-4434-6127-66CF-33C5823F0D8B}"/>
              </a:ext>
            </a:extLst>
          </p:cNvPr>
          <p:cNvSpPr txBox="1"/>
          <p:nvPr/>
        </p:nvSpPr>
        <p:spPr>
          <a:xfrm>
            <a:off x="6915515" y="4588608"/>
            <a:ext cx="25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Extended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Experience</a:t>
            </a:r>
            <a:endParaRPr lang="ko-KR" altLang="en-US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23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6BCFFB9-228F-BF58-2F41-E2A9DCD8123A}"/>
              </a:ext>
            </a:extLst>
          </p:cNvPr>
          <p:cNvSpPr/>
          <p:nvPr/>
        </p:nvSpPr>
        <p:spPr>
          <a:xfrm>
            <a:off x="629171" y="4628018"/>
            <a:ext cx="7068729" cy="2111654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4D54CD-06F4-B639-FCB3-49400DD7B3C6}"/>
              </a:ext>
            </a:extLst>
          </p:cNvPr>
          <p:cNvSpPr txBox="1"/>
          <p:nvPr/>
        </p:nvSpPr>
        <p:spPr>
          <a:xfrm>
            <a:off x="3113812" y="4148977"/>
            <a:ext cx="209944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베이스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EADFE4-B6FA-B5E4-8A5F-F11DC45D0662}"/>
              </a:ext>
            </a:extLst>
          </p:cNvPr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534BC-4CB8-CB8B-F423-C1E2C83A18DE}"/>
              </a:ext>
            </a:extLst>
          </p:cNvPr>
          <p:cNvSpPr txBox="1"/>
          <p:nvPr/>
        </p:nvSpPr>
        <p:spPr>
          <a:xfrm>
            <a:off x="571500" y="455652"/>
            <a:ext cx="6328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lang="ko-KR" altLang="en-US" sz="3000" dirty="0" err="1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트랜스포메이션</a:t>
            </a:r>
            <a:r>
              <a:rPr lang="ko-KR" altLang="en-US" sz="30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시대의 문제 정의</a:t>
            </a:r>
            <a:endParaRPr lang="en-US" altLang="ko-KR" sz="30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982FA46-96AD-B2D3-680A-537A2B754CF0}"/>
              </a:ext>
            </a:extLst>
          </p:cNvPr>
          <p:cNvSpPr/>
          <p:nvPr/>
        </p:nvSpPr>
        <p:spPr>
          <a:xfrm>
            <a:off x="629172" y="1915137"/>
            <a:ext cx="3403132" cy="2363248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F6B2A8-0D73-7F0C-A059-3AABD58EC556}"/>
              </a:ext>
            </a:extLst>
          </p:cNvPr>
          <p:cNvSpPr/>
          <p:nvPr/>
        </p:nvSpPr>
        <p:spPr>
          <a:xfrm>
            <a:off x="4294768" y="1915137"/>
            <a:ext cx="3403132" cy="2363248"/>
          </a:xfrm>
          <a:prstGeom prst="round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03F62-C41A-4D2D-0430-6E5B343157BD}"/>
              </a:ext>
            </a:extLst>
          </p:cNvPr>
          <p:cNvSpPr txBox="1"/>
          <p:nvPr/>
        </p:nvSpPr>
        <p:spPr>
          <a:xfrm>
            <a:off x="1275123" y="1436096"/>
            <a:ext cx="209944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비즈니스 모델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F55F2-BFE1-1A0F-872C-C582044E75E8}"/>
              </a:ext>
            </a:extLst>
          </p:cNvPr>
          <p:cNvSpPr txBox="1"/>
          <p:nvPr/>
        </p:nvSpPr>
        <p:spPr>
          <a:xfrm>
            <a:off x="4940721" y="1436096"/>
            <a:ext cx="2099446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기술</a:t>
            </a:r>
            <a:endParaRPr lang="en-US" altLang="ko-KR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31716-C30F-9FD7-A236-68AB77EEF399}"/>
              </a:ext>
            </a:extLst>
          </p:cNvPr>
          <p:cNvSpPr txBox="1"/>
          <p:nvPr/>
        </p:nvSpPr>
        <p:spPr>
          <a:xfrm>
            <a:off x="891636" y="2264770"/>
            <a:ext cx="2873417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내가 관심 있는 분야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내가 잘 알고 있는 분야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내가 예전에 한번쯤 구상한 사업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흥미로웠던 사례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DA44D-F552-A2D3-F8A4-1E1D1DCAFDC7}"/>
              </a:ext>
            </a:extLst>
          </p:cNvPr>
          <p:cNvSpPr txBox="1"/>
          <p:nvPr/>
        </p:nvSpPr>
        <p:spPr>
          <a:xfrm>
            <a:off x="4557233" y="2264770"/>
            <a:ext cx="2873417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메타버스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블록체인</a:t>
            </a:r>
            <a:endParaRPr lang="en-US" altLang="ko-KR" sz="1400" dirty="0">
              <a:solidFill>
                <a:srgbClr val="32323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9C9CA-610A-4449-49E5-F2A67661720B}"/>
              </a:ext>
            </a:extLst>
          </p:cNvPr>
          <p:cNvSpPr txBox="1"/>
          <p:nvPr/>
        </p:nvSpPr>
        <p:spPr>
          <a:xfrm>
            <a:off x="891635" y="4802834"/>
            <a:ext cx="5190382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lang="ko-KR" altLang="en-US" sz="1400" dirty="0" err="1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트랜스포메이션을</a:t>
            </a: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구현하기 위해 필요한 데이터는</a:t>
            </a:r>
            <a:r>
              <a:rPr lang="en-US" altLang="ko-KR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 데이터를 얻을 수 있는 방법은</a:t>
            </a:r>
            <a:r>
              <a:rPr lang="en-US" altLang="ko-KR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분야에서 고객의 특징 변화는</a:t>
            </a:r>
            <a:r>
              <a:rPr lang="en-US" altLang="ko-KR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초연결을 만들 수 있는 구조는</a:t>
            </a:r>
            <a:r>
              <a:rPr lang="en-US" altLang="ko-KR" sz="1400" dirty="0">
                <a:solidFill>
                  <a:srgbClr val="32323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EE000FC-D569-2971-8003-5B92F3BC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88" y="4337930"/>
            <a:ext cx="2341852" cy="23418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843F38-C0BB-D460-D8BD-CE8BBFB71100}"/>
              </a:ext>
            </a:extLst>
          </p:cNvPr>
          <p:cNvSpPr txBox="1"/>
          <p:nvPr/>
        </p:nvSpPr>
        <p:spPr>
          <a:xfrm>
            <a:off x="8179578" y="3214860"/>
            <a:ext cx="3827865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결국 내가 풀고자 하는 문제는 뭐지</a:t>
            </a:r>
            <a:r>
              <a:rPr lang="en-US" altLang="ko-KR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내가 고객에게 주고자 하는 경험은 뭐지</a:t>
            </a:r>
            <a:r>
              <a:rPr lang="en-US" altLang="ko-KR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고객을 </a:t>
            </a:r>
            <a:r>
              <a:rPr lang="en-US" altLang="ko-KR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3A</a:t>
            </a:r>
            <a:r>
              <a:rPr lang="ko-KR" altLang="en-US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</a:t>
            </a:r>
            <a:r>
              <a:rPr lang="en-US" altLang="ko-KR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4D-CX </a:t>
            </a:r>
            <a:r>
              <a:rPr lang="ko-KR" altLang="en-US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측면에서 정의해볼까</a:t>
            </a:r>
            <a:r>
              <a:rPr lang="en-US" altLang="ko-KR" sz="1400" dirty="0">
                <a:solidFill>
                  <a:srgbClr val="32323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570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416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KoPubWorldDotum Medium</vt:lpstr>
      <vt:lpstr>KoPubWorld돋움체 Bold</vt:lpstr>
      <vt:lpstr>KoPubWorld돋움체 Light</vt:lpstr>
      <vt:lpstr>KoPubWorld돋움체 Medium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이창현</dc:creator>
  <cp:lastModifiedBy>USER2</cp:lastModifiedBy>
  <cp:revision>63</cp:revision>
  <dcterms:created xsi:type="dcterms:W3CDTF">2022-06-15T10:57:54Z</dcterms:created>
  <dcterms:modified xsi:type="dcterms:W3CDTF">2022-09-08T05:59:27Z</dcterms:modified>
</cp:coreProperties>
</file>