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85" r:id="rId2"/>
    <p:sldId id="460" r:id="rId3"/>
    <p:sldId id="461" r:id="rId4"/>
    <p:sldId id="462" r:id="rId5"/>
    <p:sldId id="463" r:id="rId6"/>
    <p:sldId id="4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DCFDB-D51E-43B2-A520-9382123D259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7DA65-5CEF-433A-A640-6FDD1663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9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1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슬라이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4559829" y="1571735"/>
            <a:ext cx="7075987" cy="3354493"/>
          </a:xfrm>
          <a:prstGeom prst="roundRect">
            <a:avLst>
              <a:gd name="adj" fmla="val 56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5519936" y="3885571"/>
            <a:ext cx="5271747" cy="395788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rgbClr val="0066B3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제목 1"/>
          <p:cNvSpPr>
            <a:spLocks noGrp="1"/>
          </p:cNvSpPr>
          <p:nvPr>
            <p:ph type="ctrTitle" hasCustomPrompt="1"/>
          </p:nvPr>
        </p:nvSpPr>
        <p:spPr>
          <a:xfrm>
            <a:off x="5519936" y="2276872"/>
            <a:ext cx="5271747" cy="1617028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rgbClr val="0066B3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" y="237737"/>
            <a:ext cx="479375" cy="6380781"/>
            <a:chOff x="0" y="178804"/>
            <a:chExt cx="458087" cy="6380781"/>
          </a:xfrm>
        </p:grpSpPr>
        <p:sp>
          <p:nvSpPr>
            <p:cNvPr id="27" name="타원 26"/>
            <p:cNvSpPr/>
            <p:nvPr userDrawn="1"/>
          </p:nvSpPr>
          <p:spPr>
            <a:xfrm>
              <a:off x="241684" y="178804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241684" y="652987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타원 27"/>
            <p:cNvSpPr/>
            <p:nvPr userDrawn="1"/>
          </p:nvSpPr>
          <p:spPr>
            <a:xfrm>
              <a:off x="241684" y="1127170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타원 28"/>
            <p:cNvSpPr/>
            <p:nvPr userDrawn="1"/>
          </p:nvSpPr>
          <p:spPr>
            <a:xfrm>
              <a:off x="241684" y="1601353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타원 29"/>
            <p:cNvSpPr/>
            <p:nvPr userDrawn="1"/>
          </p:nvSpPr>
          <p:spPr>
            <a:xfrm>
              <a:off x="241684" y="2075536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타원 30"/>
            <p:cNvSpPr/>
            <p:nvPr userDrawn="1"/>
          </p:nvSpPr>
          <p:spPr>
            <a:xfrm>
              <a:off x="241684" y="2549719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타원 31"/>
            <p:cNvSpPr/>
            <p:nvPr userDrawn="1"/>
          </p:nvSpPr>
          <p:spPr>
            <a:xfrm>
              <a:off x="241684" y="3023902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타원 32"/>
            <p:cNvSpPr/>
            <p:nvPr userDrawn="1"/>
          </p:nvSpPr>
          <p:spPr>
            <a:xfrm>
              <a:off x="241684" y="3498085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4" name="타원 33"/>
            <p:cNvSpPr/>
            <p:nvPr userDrawn="1"/>
          </p:nvSpPr>
          <p:spPr>
            <a:xfrm>
              <a:off x="241684" y="3972268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5" name="타원 34"/>
            <p:cNvSpPr/>
            <p:nvPr userDrawn="1"/>
          </p:nvSpPr>
          <p:spPr>
            <a:xfrm>
              <a:off x="241684" y="4446451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241684" y="4920634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타원 36"/>
            <p:cNvSpPr/>
            <p:nvPr userDrawn="1"/>
          </p:nvSpPr>
          <p:spPr>
            <a:xfrm>
              <a:off x="241684" y="5394817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8" name="타원 37"/>
            <p:cNvSpPr/>
            <p:nvPr userDrawn="1"/>
          </p:nvSpPr>
          <p:spPr>
            <a:xfrm>
              <a:off x="241684" y="5869000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9" name="타원 38"/>
            <p:cNvSpPr/>
            <p:nvPr userDrawn="1"/>
          </p:nvSpPr>
          <p:spPr>
            <a:xfrm>
              <a:off x="241684" y="6343182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243262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0" y="722076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0" y="120075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직사각형 41"/>
            <p:cNvSpPr/>
            <p:nvPr userDrawn="1"/>
          </p:nvSpPr>
          <p:spPr>
            <a:xfrm>
              <a:off x="0" y="166716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3" name="직사각형 42"/>
            <p:cNvSpPr/>
            <p:nvPr userDrawn="1"/>
          </p:nvSpPr>
          <p:spPr>
            <a:xfrm>
              <a:off x="0" y="214584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4" name="직사각형 43"/>
            <p:cNvSpPr/>
            <p:nvPr userDrawn="1"/>
          </p:nvSpPr>
          <p:spPr>
            <a:xfrm>
              <a:off x="0" y="261224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5" name="직사각형 44"/>
            <p:cNvSpPr/>
            <p:nvPr userDrawn="1"/>
          </p:nvSpPr>
          <p:spPr>
            <a:xfrm>
              <a:off x="0" y="309092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6" name="직사각형 45"/>
            <p:cNvSpPr/>
            <p:nvPr userDrawn="1"/>
          </p:nvSpPr>
          <p:spPr>
            <a:xfrm>
              <a:off x="0" y="3568187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7" name="직사각형 46"/>
            <p:cNvSpPr/>
            <p:nvPr userDrawn="1"/>
          </p:nvSpPr>
          <p:spPr>
            <a:xfrm>
              <a:off x="0" y="4028456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8" name="직사각형 47"/>
            <p:cNvSpPr/>
            <p:nvPr userDrawn="1"/>
          </p:nvSpPr>
          <p:spPr>
            <a:xfrm>
              <a:off x="0" y="4513272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0" y="498581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0" y="5458357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0" y="593090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0" y="6403443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8184232" y="5598279"/>
            <a:ext cx="3384376" cy="864096"/>
            <a:chOff x="7266199" y="5598279"/>
            <a:chExt cx="4302409" cy="864096"/>
          </a:xfrm>
        </p:grpSpPr>
        <p:sp>
          <p:nvSpPr>
            <p:cNvPr id="53" name="타원 52"/>
            <p:cNvSpPr/>
            <p:nvPr userDrawn="1"/>
          </p:nvSpPr>
          <p:spPr>
            <a:xfrm>
              <a:off x="10416480" y="5598279"/>
              <a:ext cx="1152128" cy="86409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4" name="타원 53"/>
            <p:cNvSpPr/>
            <p:nvPr userDrawn="1"/>
          </p:nvSpPr>
          <p:spPr>
            <a:xfrm>
              <a:off x="8841339" y="5598279"/>
              <a:ext cx="1152128" cy="86409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5" name="타원 54"/>
            <p:cNvSpPr/>
            <p:nvPr userDrawn="1"/>
          </p:nvSpPr>
          <p:spPr>
            <a:xfrm>
              <a:off x="7266199" y="5598279"/>
              <a:ext cx="1152128" cy="86409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57" name="그림 5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129" y="5651342"/>
              <a:ext cx="878564" cy="658923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1355" y="5809040"/>
              <a:ext cx="660079" cy="49505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065" y="5746019"/>
              <a:ext cx="727359" cy="545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622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2564904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543606" y="676161"/>
            <a:ext cx="7104789" cy="709714"/>
          </a:xfrm>
        </p:spPr>
        <p:txBody>
          <a:bodyPr>
            <a:normAutofit/>
          </a:bodyPr>
          <a:lstStyle>
            <a:lvl1pPr algn="ctr">
              <a:defRPr sz="3600" b="1" cap="none" spc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rot="5400000">
            <a:off x="5839218" y="-5468741"/>
            <a:ext cx="548682" cy="11486164"/>
            <a:chOff x="0" y="-2055038"/>
            <a:chExt cx="458087" cy="8614623"/>
          </a:xfrm>
        </p:grpSpPr>
        <p:sp>
          <p:nvSpPr>
            <p:cNvPr id="18" name="타원 17"/>
            <p:cNvSpPr/>
            <p:nvPr userDrawn="1"/>
          </p:nvSpPr>
          <p:spPr>
            <a:xfrm>
              <a:off x="241684" y="178804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241684" y="652987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241684" y="1127170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241684" y="1601353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" name="타원 21"/>
            <p:cNvSpPr/>
            <p:nvPr userDrawn="1"/>
          </p:nvSpPr>
          <p:spPr>
            <a:xfrm>
              <a:off x="241684" y="2075536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3" name="타원 22"/>
            <p:cNvSpPr/>
            <p:nvPr userDrawn="1"/>
          </p:nvSpPr>
          <p:spPr>
            <a:xfrm>
              <a:off x="241684" y="2549719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타원 23"/>
            <p:cNvSpPr/>
            <p:nvPr userDrawn="1"/>
          </p:nvSpPr>
          <p:spPr>
            <a:xfrm>
              <a:off x="241684" y="3023902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5" name="타원 24"/>
            <p:cNvSpPr/>
            <p:nvPr userDrawn="1"/>
          </p:nvSpPr>
          <p:spPr>
            <a:xfrm>
              <a:off x="241684" y="3498085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타원 25"/>
            <p:cNvSpPr/>
            <p:nvPr userDrawn="1"/>
          </p:nvSpPr>
          <p:spPr>
            <a:xfrm>
              <a:off x="241684" y="3972268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타원 26"/>
            <p:cNvSpPr/>
            <p:nvPr userDrawn="1"/>
          </p:nvSpPr>
          <p:spPr>
            <a:xfrm>
              <a:off x="241684" y="4446451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타원 27"/>
            <p:cNvSpPr/>
            <p:nvPr userDrawn="1"/>
          </p:nvSpPr>
          <p:spPr>
            <a:xfrm>
              <a:off x="241684" y="4920634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타원 28"/>
            <p:cNvSpPr/>
            <p:nvPr userDrawn="1"/>
          </p:nvSpPr>
          <p:spPr>
            <a:xfrm>
              <a:off x="241684" y="5394817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타원 29"/>
            <p:cNvSpPr/>
            <p:nvPr userDrawn="1"/>
          </p:nvSpPr>
          <p:spPr>
            <a:xfrm>
              <a:off x="241684" y="5869000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타원 30"/>
            <p:cNvSpPr/>
            <p:nvPr userDrawn="1"/>
          </p:nvSpPr>
          <p:spPr>
            <a:xfrm>
              <a:off x="241684" y="6343182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0" y="243262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0" y="722076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4" name="직사각형 33"/>
            <p:cNvSpPr/>
            <p:nvPr userDrawn="1"/>
          </p:nvSpPr>
          <p:spPr>
            <a:xfrm>
              <a:off x="0" y="120075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5" name="직사각형 34"/>
            <p:cNvSpPr/>
            <p:nvPr userDrawn="1"/>
          </p:nvSpPr>
          <p:spPr>
            <a:xfrm>
              <a:off x="0" y="166716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0" y="214584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0" y="2619822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0" y="309092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0" y="3568187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0" y="4042371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0" y="4516554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직사각형 41"/>
            <p:cNvSpPr/>
            <p:nvPr userDrawn="1"/>
          </p:nvSpPr>
          <p:spPr>
            <a:xfrm>
              <a:off x="0" y="498581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3" name="직사각형 42"/>
            <p:cNvSpPr/>
            <p:nvPr userDrawn="1"/>
          </p:nvSpPr>
          <p:spPr>
            <a:xfrm>
              <a:off x="0" y="546492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4" name="직사각형 43"/>
            <p:cNvSpPr/>
            <p:nvPr userDrawn="1"/>
          </p:nvSpPr>
          <p:spPr>
            <a:xfrm>
              <a:off x="0" y="5939103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5" name="직사각형 44"/>
            <p:cNvSpPr/>
            <p:nvPr userDrawn="1"/>
          </p:nvSpPr>
          <p:spPr>
            <a:xfrm>
              <a:off x="0" y="641328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6" name="타원 45"/>
            <p:cNvSpPr/>
            <p:nvPr userDrawn="1"/>
          </p:nvSpPr>
          <p:spPr>
            <a:xfrm>
              <a:off x="241684" y="-256917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7" name="직사각형 46"/>
            <p:cNvSpPr/>
            <p:nvPr userDrawn="1"/>
          </p:nvSpPr>
          <p:spPr>
            <a:xfrm>
              <a:off x="0" y="-19246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8" name="타원 47"/>
            <p:cNvSpPr/>
            <p:nvPr userDrawn="1"/>
          </p:nvSpPr>
          <p:spPr>
            <a:xfrm>
              <a:off x="241684" y="-704913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0" y="-640456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0" name="타원 49"/>
            <p:cNvSpPr/>
            <p:nvPr userDrawn="1"/>
          </p:nvSpPr>
          <p:spPr>
            <a:xfrm>
              <a:off x="241684" y="-1152909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0" y="-1082806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2" name="타원 51"/>
            <p:cNvSpPr/>
            <p:nvPr userDrawn="1"/>
          </p:nvSpPr>
          <p:spPr>
            <a:xfrm>
              <a:off x="241684" y="-1600905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3" name="직사각형 52"/>
            <p:cNvSpPr/>
            <p:nvPr userDrawn="1"/>
          </p:nvSpPr>
          <p:spPr>
            <a:xfrm>
              <a:off x="0" y="-1536448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4" name="타원 53"/>
            <p:cNvSpPr/>
            <p:nvPr userDrawn="1"/>
          </p:nvSpPr>
          <p:spPr>
            <a:xfrm>
              <a:off x="241684" y="-2055038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0" y="-199058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311629" y="1458503"/>
            <a:ext cx="3555711" cy="890377"/>
            <a:chOff x="4166496" y="3087906"/>
            <a:chExt cx="3226807" cy="864096"/>
          </a:xfrm>
        </p:grpSpPr>
        <p:sp>
          <p:nvSpPr>
            <p:cNvPr id="56" name="타원 55"/>
            <p:cNvSpPr/>
            <p:nvPr userDrawn="1"/>
          </p:nvSpPr>
          <p:spPr>
            <a:xfrm>
              <a:off x="6529207" y="3087906"/>
              <a:ext cx="864096" cy="86409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타원 56"/>
            <p:cNvSpPr/>
            <p:nvPr userDrawn="1"/>
          </p:nvSpPr>
          <p:spPr>
            <a:xfrm>
              <a:off x="5347851" y="3087906"/>
              <a:ext cx="864096" cy="86409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타원 57"/>
            <p:cNvSpPr/>
            <p:nvPr userDrawn="1"/>
          </p:nvSpPr>
          <p:spPr>
            <a:xfrm>
              <a:off x="4166496" y="3087906"/>
              <a:ext cx="864096" cy="86409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59" name="그림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443" y="3140968"/>
              <a:ext cx="658923" cy="658923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3" y="3298666"/>
              <a:ext cx="495059" cy="495059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145" y="3235645"/>
              <a:ext cx="545519" cy="545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379915"/>
      </p:ext>
    </p:extLst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 userDrawn="1"/>
        </p:nvSpPr>
        <p:spPr>
          <a:xfrm>
            <a:off x="527381" y="2708921"/>
            <a:ext cx="11108435" cy="1785259"/>
          </a:xfrm>
          <a:prstGeom prst="roundRect">
            <a:avLst>
              <a:gd name="adj" fmla="val 96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255574" y="2996952"/>
            <a:ext cx="7694645" cy="1143000"/>
          </a:xfr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rgbClr val="0066B3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3946760" y="1268760"/>
            <a:ext cx="4302409" cy="1085933"/>
            <a:chOff x="5449649" y="5598279"/>
            <a:chExt cx="3226807" cy="864096"/>
          </a:xfrm>
        </p:grpSpPr>
        <p:sp>
          <p:nvSpPr>
            <p:cNvPr id="55" name="타원 54"/>
            <p:cNvSpPr/>
            <p:nvPr userDrawn="1"/>
          </p:nvSpPr>
          <p:spPr>
            <a:xfrm>
              <a:off x="7812360" y="5598279"/>
              <a:ext cx="864096" cy="86409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6" name="타원 55"/>
            <p:cNvSpPr/>
            <p:nvPr userDrawn="1"/>
          </p:nvSpPr>
          <p:spPr>
            <a:xfrm>
              <a:off x="6631004" y="5598279"/>
              <a:ext cx="864096" cy="86409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타원 56"/>
            <p:cNvSpPr/>
            <p:nvPr userDrawn="1"/>
          </p:nvSpPr>
          <p:spPr>
            <a:xfrm>
              <a:off x="5449649" y="5598279"/>
              <a:ext cx="864096" cy="86409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58" name="그림 5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596" y="5651341"/>
              <a:ext cx="658923" cy="658923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016" y="5809039"/>
              <a:ext cx="495059" cy="495059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298" y="5746018"/>
              <a:ext cx="545519" cy="545519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 userDrawn="1"/>
        </p:nvGrpSpPr>
        <p:grpSpPr>
          <a:xfrm rot="5400000">
            <a:off x="5884515" y="-5514039"/>
            <a:ext cx="458087" cy="11486164"/>
            <a:chOff x="0" y="-2055038"/>
            <a:chExt cx="458087" cy="8614623"/>
          </a:xfrm>
        </p:grpSpPr>
        <p:sp>
          <p:nvSpPr>
            <p:cNvPr id="62" name="타원 61"/>
            <p:cNvSpPr/>
            <p:nvPr userDrawn="1"/>
          </p:nvSpPr>
          <p:spPr>
            <a:xfrm>
              <a:off x="241684" y="178804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타원 62"/>
            <p:cNvSpPr/>
            <p:nvPr userDrawn="1"/>
          </p:nvSpPr>
          <p:spPr>
            <a:xfrm>
              <a:off x="241684" y="652987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타원 63"/>
            <p:cNvSpPr/>
            <p:nvPr userDrawn="1"/>
          </p:nvSpPr>
          <p:spPr>
            <a:xfrm>
              <a:off x="241684" y="1127170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타원 64"/>
            <p:cNvSpPr/>
            <p:nvPr userDrawn="1"/>
          </p:nvSpPr>
          <p:spPr>
            <a:xfrm>
              <a:off x="241684" y="1601353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타원 65"/>
            <p:cNvSpPr/>
            <p:nvPr userDrawn="1"/>
          </p:nvSpPr>
          <p:spPr>
            <a:xfrm>
              <a:off x="241684" y="2075536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타원 66"/>
            <p:cNvSpPr/>
            <p:nvPr userDrawn="1"/>
          </p:nvSpPr>
          <p:spPr>
            <a:xfrm>
              <a:off x="241684" y="2549719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8" name="타원 67"/>
            <p:cNvSpPr/>
            <p:nvPr userDrawn="1"/>
          </p:nvSpPr>
          <p:spPr>
            <a:xfrm>
              <a:off x="241684" y="3023902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9" name="타원 68"/>
            <p:cNvSpPr/>
            <p:nvPr userDrawn="1"/>
          </p:nvSpPr>
          <p:spPr>
            <a:xfrm>
              <a:off x="241684" y="3498085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타원 69"/>
            <p:cNvSpPr/>
            <p:nvPr userDrawn="1"/>
          </p:nvSpPr>
          <p:spPr>
            <a:xfrm>
              <a:off x="241684" y="3972268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1" name="타원 70"/>
            <p:cNvSpPr/>
            <p:nvPr userDrawn="1"/>
          </p:nvSpPr>
          <p:spPr>
            <a:xfrm>
              <a:off x="241684" y="4446451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2" name="타원 71"/>
            <p:cNvSpPr/>
            <p:nvPr userDrawn="1"/>
          </p:nvSpPr>
          <p:spPr>
            <a:xfrm>
              <a:off x="241684" y="4920634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3" name="타원 72"/>
            <p:cNvSpPr/>
            <p:nvPr userDrawn="1"/>
          </p:nvSpPr>
          <p:spPr>
            <a:xfrm>
              <a:off x="241684" y="5394817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타원 73"/>
            <p:cNvSpPr/>
            <p:nvPr userDrawn="1"/>
          </p:nvSpPr>
          <p:spPr>
            <a:xfrm>
              <a:off x="241684" y="5869000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5" name="타원 74"/>
            <p:cNvSpPr/>
            <p:nvPr userDrawn="1"/>
          </p:nvSpPr>
          <p:spPr>
            <a:xfrm>
              <a:off x="241684" y="6343182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6" name="직사각형 75"/>
            <p:cNvSpPr/>
            <p:nvPr userDrawn="1"/>
          </p:nvSpPr>
          <p:spPr>
            <a:xfrm>
              <a:off x="0" y="243262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7" name="직사각형 76"/>
            <p:cNvSpPr/>
            <p:nvPr userDrawn="1"/>
          </p:nvSpPr>
          <p:spPr>
            <a:xfrm>
              <a:off x="0" y="722076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8" name="직사각형 77"/>
            <p:cNvSpPr/>
            <p:nvPr userDrawn="1"/>
          </p:nvSpPr>
          <p:spPr>
            <a:xfrm>
              <a:off x="0" y="120075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9" name="직사각형 78"/>
            <p:cNvSpPr/>
            <p:nvPr userDrawn="1"/>
          </p:nvSpPr>
          <p:spPr>
            <a:xfrm>
              <a:off x="0" y="166716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0" name="직사각형 79"/>
            <p:cNvSpPr/>
            <p:nvPr userDrawn="1"/>
          </p:nvSpPr>
          <p:spPr>
            <a:xfrm>
              <a:off x="0" y="214584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1" name="직사각형 80"/>
            <p:cNvSpPr/>
            <p:nvPr userDrawn="1"/>
          </p:nvSpPr>
          <p:spPr>
            <a:xfrm>
              <a:off x="0" y="261224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2" name="직사각형 81"/>
            <p:cNvSpPr/>
            <p:nvPr userDrawn="1"/>
          </p:nvSpPr>
          <p:spPr>
            <a:xfrm>
              <a:off x="0" y="309092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3" name="직사각형 82"/>
            <p:cNvSpPr/>
            <p:nvPr userDrawn="1"/>
          </p:nvSpPr>
          <p:spPr>
            <a:xfrm>
              <a:off x="0" y="3568187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4" name="직사각형 83"/>
            <p:cNvSpPr/>
            <p:nvPr userDrawn="1"/>
          </p:nvSpPr>
          <p:spPr>
            <a:xfrm>
              <a:off x="0" y="4028456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5" name="직사각형 84"/>
            <p:cNvSpPr/>
            <p:nvPr userDrawn="1"/>
          </p:nvSpPr>
          <p:spPr>
            <a:xfrm>
              <a:off x="0" y="4513272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6" name="직사각형 85"/>
            <p:cNvSpPr/>
            <p:nvPr userDrawn="1"/>
          </p:nvSpPr>
          <p:spPr>
            <a:xfrm>
              <a:off x="0" y="4985815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7" name="직사각형 86"/>
            <p:cNvSpPr/>
            <p:nvPr userDrawn="1"/>
          </p:nvSpPr>
          <p:spPr>
            <a:xfrm>
              <a:off x="0" y="5458357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0" y="593090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9" name="직사각형 88"/>
            <p:cNvSpPr/>
            <p:nvPr userDrawn="1"/>
          </p:nvSpPr>
          <p:spPr>
            <a:xfrm>
              <a:off x="0" y="6403443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0" name="타원 89"/>
            <p:cNvSpPr/>
            <p:nvPr userDrawn="1"/>
          </p:nvSpPr>
          <p:spPr>
            <a:xfrm>
              <a:off x="241684" y="-256917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1" name="직사각형 90"/>
            <p:cNvSpPr/>
            <p:nvPr userDrawn="1"/>
          </p:nvSpPr>
          <p:spPr>
            <a:xfrm>
              <a:off x="0" y="-19246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241684" y="-704913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3" name="직사각형 92"/>
            <p:cNvSpPr/>
            <p:nvPr userDrawn="1"/>
          </p:nvSpPr>
          <p:spPr>
            <a:xfrm>
              <a:off x="0" y="-640456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4" name="타원 93"/>
            <p:cNvSpPr/>
            <p:nvPr userDrawn="1"/>
          </p:nvSpPr>
          <p:spPr>
            <a:xfrm>
              <a:off x="241684" y="-1152909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5" name="직사각형 94"/>
            <p:cNvSpPr/>
            <p:nvPr userDrawn="1"/>
          </p:nvSpPr>
          <p:spPr>
            <a:xfrm>
              <a:off x="0" y="-1088452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241684" y="-1600905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7" name="직사각형 96"/>
            <p:cNvSpPr/>
            <p:nvPr userDrawn="1"/>
          </p:nvSpPr>
          <p:spPr>
            <a:xfrm>
              <a:off x="0" y="-1536448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8" name="타원 97"/>
            <p:cNvSpPr/>
            <p:nvPr userDrawn="1"/>
          </p:nvSpPr>
          <p:spPr>
            <a:xfrm>
              <a:off x="241684" y="-2055038"/>
              <a:ext cx="216403" cy="21640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9" name="직사각형 98"/>
            <p:cNvSpPr/>
            <p:nvPr userDrawn="1"/>
          </p:nvSpPr>
          <p:spPr>
            <a:xfrm>
              <a:off x="0" y="-1990580"/>
              <a:ext cx="370988" cy="76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968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836712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39349" y="44625"/>
            <a:ext cx="9750264" cy="692797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0" y="748704"/>
            <a:ext cx="12192000" cy="880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59" y="127418"/>
            <a:ext cx="484316" cy="4950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059" y="219660"/>
            <a:ext cx="363874" cy="3719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613" y="170018"/>
            <a:ext cx="400962" cy="4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8200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39349" y="44625"/>
            <a:ext cx="8366720" cy="76165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0" dirty="0">
                <a:ln>
                  <a:noFill/>
                </a:ln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731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505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5197911" y="2475525"/>
            <a:ext cx="4858529" cy="1476109"/>
          </a:xfrm>
          <a:effectLst/>
        </p:spPr>
        <p:txBody>
          <a:bodyPr>
            <a:noAutofit/>
          </a:bodyPr>
          <a:lstStyle/>
          <a:p>
            <a:pPr algn="l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가치찾기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7650" y="2315658"/>
            <a:ext cx="4828790" cy="53725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66B3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4139">
            <a:off x="8901359" y="835728"/>
            <a:ext cx="1412459" cy="1412459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89B97E7A-D38E-384A-5C12-460BECA11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942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AE745-5577-4F7F-BA71-DB4378D8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찾기 </a:t>
            </a:r>
            <a:r>
              <a:rPr lang="en-US" altLang="ko-KR"/>
              <a:t>– </a:t>
            </a:r>
            <a:r>
              <a:rPr lang="ko-KR" altLang="en-US"/>
              <a:t>지난 시절 나의 꿈과 변화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1F8FC9-E3B9-4EC1-9837-987D3A227133}"/>
              </a:ext>
            </a:extLst>
          </p:cNvPr>
          <p:cNvGraphicFramePr>
            <a:graphicFrameLocks noGrp="1"/>
          </p:cNvGraphicFramePr>
          <p:nvPr/>
        </p:nvGraphicFramePr>
        <p:xfrm>
          <a:off x="751708" y="1124744"/>
          <a:ext cx="10543184" cy="5160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6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4136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◈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나는 </a:t>
                      </a:r>
                      <a:r>
                        <a:rPr lang="en-US" altLang="ko-KR" sz="1600" dirty="0"/>
                        <a:t>OOO</a:t>
                      </a:r>
                      <a:r>
                        <a:rPr lang="ko-KR" altLang="en-US" sz="1600" dirty="0"/>
                        <a:t>가 되고 싶어</a:t>
                      </a:r>
                      <a:r>
                        <a:rPr lang="en-US" altLang="ko-KR" sz="1600" dirty="0"/>
                        <a:t>”</a:t>
                      </a:r>
                      <a:r>
                        <a:rPr lang="ko-KR" altLang="en-US" sz="1600" dirty="0"/>
                        <a:t>라고 생각했던 꿈을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시기별로 적어보고 이유를 생각해봅시다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00584" marR="100584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시기</a:t>
                      </a:r>
                    </a:p>
                  </a:txBody>
                  <a:tcPr marL="121706" marR="1217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 </a:t>
                      </a:r>
                      <a:r>
                        <a:rPr lang="ko-KR" altLang="en-US" sz="1400" dirty="0" err="1"/>
                        <a:t>ㅇㅇㅇ이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될거야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121706" marR="121706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왜 그랬을까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21706" marR="121706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121706" marR="1217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121706" marR="121706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121706" marR="1217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121706" marR="1217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121706" marR="1217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121706" marR="121706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943DB-093D-4D66-8168-B8D64C78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찾기 </a:t>
            </a:r>
            <a:r>
              <a:rPr lang="en-US" altLang="ko-KR"/>
              <a:t>– </a:t>
            </a:r>
            <a:r>
              <a:rPr lang="ko-KR" altLang="en-US"/>
              <a:t>지난 시간 속의 나</a:t>
            </a:r>
          </a:p>
        </p:txBody>
      </p:sp>
      <p:graphicFrame>
        <p:nvGraphicFramePr>
          <p:cNvPr id="5" name="Group 45">
            <a:extLst>
              <a:ext uri="{FF2B5EF4-FFF2-40B4-BE49-F238E27FC236}">
                <a16:creationId xmlns:a16="http://schemas.microsoft.com/office/drawing/2014/main" id="{3398F20F-F606-4209-B8BA-46710C09E55A}"/>
              </a:ext>
            </a:extLst>
          </p:cNvPr>
          <p:cNvGraphicFramePr>
            <a:graphicFrameLocks noGrp="1"/>
          </p:cNvGraphicFramePr>
          <p:nvPr/>
        </p:nvGraphicFramePr>
        <p:xfrm>
          <a:off x="462807" y="1124744"/>
          <a:ext cx="11136335" cy="5374294"/>
        </p:xfrm>
        <a:graphic>
          <a:graphicData uri="http://schemas.openxmlformats.org/drawingml/2006/table">
            <a:tbl>
              <a:tblPr/>
              <a:tblGrid>
                <a:gridCol w="1987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이룬 것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기쁨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고통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6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초등학교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6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중학교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6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고등학교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91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성실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자기관리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사랑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자기실현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큰 영향력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약속엄수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정직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마음의 평화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행복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타인에 대한 동정심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존경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성취감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최선을 다하기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자기표현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유머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협조와 참여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솔직함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실천력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연합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협동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생산성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공동체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봉사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권위와 힘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기여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뛰어남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결합과 연합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자유로운 정신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자율성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동지애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로맨스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명랑함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인정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명확성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조화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권력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성취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표현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성실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행동의 실천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창의성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정직함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질서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성공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양육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정확성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기쁨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독립정신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아름다움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겉치레 없음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진실성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짜릿한 묘미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모험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전통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평화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우아함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성장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유명해지는 것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심미적인 것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깨달음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포용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중용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여기에 없는 것도 좋습니다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0584" marR="1005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AB48-68A5-4A26-A338-C15CE466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찾기 </a:t>
            </a:r>
            <a:r>
              <a:rPr lang="en-US" altLang="ko-KR"/>
              <a:t>– </a:t>
            </a:r>
            <a:r>
              <a:rPr lang="ko-KR" altLang="en-US"/>
              <a:t>가치 우선순위 찾기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0D9547-D50D-45AD-B227-2790C6CC5A10}"/>
              </a:ext>
            </a:extLst>
          </p:cNvPr>
          <p:cNvGraphicFramePr>
            <a:graphicFrameLocks noGrp="1"/>
          </p:cNvGraphicFramePr>
          <p:nvPr/>
        </p:nvGraphicFramePr>
        <p:xfrm>
          <a:off x="1703513" y="1124744"/>
          <a:ext cx="8784976" cy="5289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2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919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A7E8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28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가치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34781-ACC1-44A8-BB3B-A6D0F680612B}"/>
              </a:ext>
            </a:extLst>
          </p:cNvPr>
          <p:cNvSpPr txBox="1"/>
          <p:nvPr/>
        </p:nvSpPr>
        <p:spPr>
          <a:xfrm rot="19684548">
            <a:off x="4143632" y="3769661"/>
            <a:ext cx="46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비교해서 선택된 가치를 빈 칸에 넣으세요</a:t>
            </a:r>
            <a:r>
              <a:rPr lang="en-US" altLang="ko-KR">
                <a:solidFill>
                  <a:srgbClr val="FF0000"/>
                </a:solidFill>
              </a:rPr>
              <a:t>~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02B8D3-A637-4F16-9F57-66D677722252}"/>
              </a:ext>
            </a:extLst>
          </p:cNvPr>
          <p:cNvCxnSpPr>
            <a:cxnSpLocks/>
          </p:cNvCxnSpPr>
          <p:nvPr/>
        </p:nvCxnSpPr>
        <p:spPr>
          <a:xfrm flipH="1" flipV="1">
            <a:off x="4679093" y="4374293"/>
            <a:ext cx="321275" cy="280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B717ED-3E34-4171-AF20-C78447187986}"/>
              </a:ext>
            </a:extLst>
          </p:cNvPr>
          <p:cNvCxnSpPr>
            <a:cxnSpLocks/>
          </p:cNvCxnSpPr>
          <p:nvPr/>
        </p:nvCxnSpPr>
        <p:spPr>
          <a:xfrm flipV="1">
            <a:off x="8031892" y="2109237"/>
            <a:ext cx="135925" cy="675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B9C66A-EA4B-4831-98F7-4CB2EF5F42B9}"/>
              </a:ext>
            </a:extLst>
          </p:cNvPr>
          <p:cNvSpPr txBox="1"/>
          <p:nvPr/>
        </p:nvSpPr>
        <p:spPr>
          <a:xfrm>
            <a:off x="7479957" y="3541212"/>
            <a:ext cx="23889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b="1" u="sng"/>
              <a:t>                      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b="1" u="sng"/>
              <a:t>                      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b="1" u="sng"/>
              <a:t>                      .</a:t>
            </a:r>
            <a:endParaRPr lang="ko-KR" altLang="en-US" b="1" u="sn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D9EA5-DBFC-46D6-9688-0B77F894C024}"/>
              </a:ext>
            </a:extLst>
          </p:cNvPr>
          <p:cNvSpPr txBox="1"/>
          <p:nvPr/>
        </p:nvSpPr>
        <p:spPr>
          <a:xfrm>
            <a:off x="6536726" y="4345058"/>
            <a:ext cx="77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가치</a:t>
            </a: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BA319640-F5D8-40F9-9DA8-45B5E070EE35}"/>
              </a:ext>
            </a:extLst>
          </p:cNvPr>
          <p:cNvSpPr/>
          <p:nvPr/>
        </p:nvSpPr>
        <p:spPr>
          <a:xfrm>
            <a:off x="7224586" y="3954327"/>
            <a:ext cx="288323" cy="110370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656BE-B42F-44D4-8F71-2EADD78A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찾기 </a:t>
            </a:r>
            <a:r>
              <a:rPr lang="en-US" altLang="ko-KR"/>
              <a:t>– </a:t>
            </a:r>
            <a:r>
              <a:rPr lang="ko-KR" altLang="en-US"/>
              <a:t>생활 속에서 역할의 범주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B723FB26-D7C7-4441-A0A8-D94B75EC2750}"/>
              </a:ext>
            </a:extLst>
          </p:cNvPr>
          <p:cNvGraphicFramePr>
            <a:graphicFrameLocks noGrp="1"/>
          </p:cNvGraphicFramePr>
          <p:nvPr/>
        </p:nvGraphicFramePr>
        <p:xfrm>
          <a:off x="973040" y="1124744"/>
          <a:ext cx="10245918" cy="5383134"/>
        </p:xfrm>
        <a:graphic>
          <a:graphicData uri="http://schemas.openxmlformats.org/drawingml/2006/table">
            <a:tbl>
              <a:tblPr/>
              <a:tblGrid>
                <a:gridCol w="303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   주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   할</a:t>
                      </a:r>
                    </a:p>
                  </a:txBody>
                  <a:tcPr marL="110647" marR="110647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종교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교회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성당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...)</a:t>
                      </a:r>
                    </a:p>
                  </a:txBody>
                  <a:tcPr marL="110647" marR="110647"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알바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7" marR="110647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1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9F56A-6FD4-450F-8454-102A5A95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찾기 </a:t>
            </a:r>
            <a:r>
              <a:rPr lang="en-US" altLang="ko-KR"/>
              <a:t>– </a:t>
            </a:r>
            <a:r>
              <a:rPr lang="ko-KR" altLang="en-US"/>
              <a:t>나의 역할과 가치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E94DD2-936A-4917-B02E-37DB9AD5347F}"/>
              </a:ext>
            </a:extLst>
          </p:cNvPr>
          <p:cNvGraphicFramePr>
            <a:graphicFrameLocks noGrp="1"/>
          </p:cNvGraphicFramePr>
          <p:nvPr/>
        </p:nvGraphicFramePr>
        <p:xfrm>
          <a:off x="407368" y="1481506"/>
          <a:ext cx="11305262" cy="497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6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6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06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24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가치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내가 중요하게 생각하는 가치를 찾기위해 선정된 </a:t>
                      </a:r>
                      <a:r>
                        <a:rPr lang="en-US" altLang="ko-KR" sz="1200"/>
                        <a:t>8</a:t>
                      </a:r>
                      <a:r>
                        <a:rPr lang="ko-KR" altLang="en-US" sz="1200"/>
                        <a:t>개의 가치</a:t>
                      </a:r>
                      <a:r>
                        <a:rPr lang="en-US" altLang="ko-KR" sz="120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1.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2.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3.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4.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5.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6.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7.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8.</a:t>
                      </a:r>
                      <a:endParaRPr lang="ko-KR" altLang="en-US" sz="12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0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역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할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</a:t>
                      </a:r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2.</a:t>
                      </a:r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3.</a:t>
                      </a:r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4.</a:t>
                      </a:r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6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5.</a:t>
                      </a:r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6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6.</a:t>
                      </a:r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6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7.</a:t>
                      </a:r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6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8.</a:t>
                      </a:r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6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합계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해당 역할의 개수</a:t>
                      </a:r>
                      <a:r>
                        <a:rPr lang="en-US" altLang="ko-KR" sz="120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C7E185-03D5-45B7-ABC0-E63DCD00DAB4}"/>
              </a:ext>
            </a:extLst>
          </p:cNvPr>
          <p:cNvSpPr txBox="1"/>
          <p:nvPr/>
        </p:nvSpPr>
        <p:spPr>
          <a:xfrm>
            <a:off x="119336" y="1049458"/>
            <a:ext cx="2664296" cy="11646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5738" marR="0" lvl="0" indent="-185738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역할마다 더욱 중요시 되는 자신의 가치는 무엇인가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185738" marR="0" lvl="0" indent="-185738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상대가 나에 대해 어떤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사람이라고   느끼면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좋을까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?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3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369</Words>
  <Application>Microsoft Office PowerPoint</Application>
  <PresentationFormat>와이드스크린</PresentationFormat>
  <Paragraphs>81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나눔스퀘어라운드 Bold</vt:lpstr>
      <vt:lpstr>맑은 고딕</vt:lpstr>
      <vt:lpstr>Arial</vt:lpstr>
      <vt:lpstr>1_Office 테마</vt:lpstr>
      <vt:lpstr>가치찾기</vt:lpstr>
      <vt:lpstr>가치 찾기 – 지난 시절 나의 꿈과 변화</vt:lpstr>
      <vt:lpstr>가치 찾기 – 지난 시간 속의 나</vt:lpstr>
      <vt:lpstr>가치 찾기 – 가치 우선순위 찾기</vt:lpstr>
      <vt:lpstr>가치 찾기 – 생활 속에서 역할의 범주</vt:lpstr>
      <vt:lpstr>가치 찾기 – 나의 역할과 가치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가치찾기</dc:title>
  <dc:creator>Cheong dk</dc:creator>
  <cp:lastModifiedBy>정동관</cp:lastModifiedBy>
  <cp:revision>2</cp:revision>
  <dcterms:created xsi:type="dcterms:W3CDTF">2021-09-14T13:07:12Z</dcterms:created>
  <dcterms:modified xsi:type="dcterms:W3CDTF">2022-11-23T05:52:22Z</dcterms:modified>
</cp:coreProperties>
</file>