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8" r:id="rId3"/>
    <p:sldId id="367" r:id="rId4"/>
    <p:sldId id="369" r:id="rId5"/>
    <p:sldId id="370" r:id="rId6"/>
    <p:sldId id="384" r:id="rId7"/>
    <p:sldId id="372" r:id="rId8"/>
    <p:sldId id="3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14" name="Picture 26" descr="main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18" name="Picture 30" descr="fram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20" name="Picture 32" descr="main_ico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484313"/>
            <a:ext cx="11557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0713" name="Group 25"/>
          <p:cNvGrpSpPr>
            <a:grpSpLocks/>
          </p:cNvGrpSpPr>
          <p:nvPr userDrawn="1"/>
        </p:nvGrpSpPr>
        <p:grpSpPr bwMode="auto">
          <a:xfrm rot="-673804">
            <a:off x="8401051" y="1268414"/>
            <a:ext cx="3213100" cy="2232025"/>
            <a:chOff x="3923" y="1071"/>
            <a:chExt cx="1518" cy="1406"/>
          </a:xfrm>
        </p:grpSpPr>
        <p:grpSp>
          <p:nvGrpSpPr>
            <p:cNvPr id="370706" name="Group 18"/>
            <p:cNvGrpSpPr>
              <a:grpSpLocks noChangeAspect="1"/>
            </p:cNvGrpSpPr>
            <p:nvPr userDrawn="1"/>
          </p:nvGrpSpPr>
          <p:grpSpPr bwMode="auto">
            <a:xfrm rot="1621143">
              <a:off x="4241" y="1071"/>
              <a:ext cx="1200" cy="1406"/>
              <a:chOff x="3651" y="890"/>
              <a:chExt cx="1200" cy="1406"/>
            </a:xfrm>
          </p:grpSpPr>
          <p:sp>
            <p:nvSpPr>
              <p:cNvPr id="370705" name="AutoShape 17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651" y="890"/>
                <a:ext cx="1200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70707" name="Freeform 19"/>
              <p:cNvSpPr>
                <a:spLocks/>
              </p:cNvSpPr>
              <p:nvPr userDrawn="1"/>
            </p:nvSpPr>
            <p:spPr bwMode="auto">
              <a:xfrm>
                <a:off x="3908" y="900"/>
                <a:ext cx="933" cy="1119"/>
              </a:xfrm>
              <a:custGeom>
                <a:avLst/>
                <a:gdLst>
                  <a:gd name="T0" fmla="*/ 6527 w 6527"/>
                  <a:gd name="T1" fmla="*/ 26 h 7836"/>
                  <a:gd name="T2" fmla="*/ 6432 w 6527"/>
                  <a:gd name="T3" fmla="*/ 1 h 7836"/>
                  <a:gd name="T4" fmla="*/ 6170 w 6527"/>
                  <a:gd name="T5" fmla="*/ 55 h 7836"/>
                  <a:gd name="T6" fmla="*/ 5658 w 6527"/>
                  <a:gd name="T7" fmla="*/ 203 h 7836"/>
                  <a:gd name="T8" fmla="*/ 4963 w 6527"/>
                  <a:gd name="T9" fmla="*/ 452 h 7836"/>
                  <a:gd name="T10" fmla="*/ 4311 w 6527"/>
                  <a:gd name="T11" fmla="*/ 714 h 7836"/>
                  <a:gd name="T12" fmla="*/ 3809 w 6527"/>
                  <a:gd name="T13" fmla="*/ 941 h 7836"/>
                  <a:gd name="T14" fmla="*/ 3281 w 6527"/>
                  <a:gd name="T15" fmla="*/ 1226 h 7836"/>
                  <a:gd name="T16" fmla="*/ 2724 w 6527"/>
                  <a:gd name="T17" fmla="*/ 1567 h 7836"/>
                  <a:gd name="T18" fmla="*/ 2141 w 6527"/>
                  <a:gd name="T19" fmla="*/ 1968 h 7836"/>
                  <a:gd name="T20" fmla="*/ 1595 w 6527"/>
                  <a:gd name="T21" fmla="*/ 2393 h 7836"/>
                  <a:gd name="T22" fmla="*/ 1201 w 6527"/>
                  <a:gd name="T23" fmla="*/ 2809 h 7836"/>
                  <a:gd name="T24" fmla="*/ 853 w 6527"/>
                  <a:gd name="T25" fmla="*/ 3295 h 7836"/>
                  <a:gd name="T26" fmla="*/ 551 w 6527"/>
                  <a:gd name="T27" fmla="*/ 3839 h 7836"/>
                  <a:gd name="T28" fmla="*/ 303 w 6527"/>
                  <a:gd name="T29" fmla="*/ 4446 h 7836"/>
                  <a:gd name="T30" fmla="*/ 126 w 6527"/>
                  <a:gd name="T31" fmla="*/ 5123 h 7836"/>
                  <a:gd name="T32" fmla="*/ 26 w 6527"/>
                  <a:gd name="T33" fmla="*/ 5870 h 7836"/>
                  <a:gd name="T34" fmla="*/ 1 w 6527"/>
                  <a:gd name="T35" fmla="*/ 6684 h 7836"/>
                  <a:gd name="T36" fmla="*/ 55 w 6527"/>
                  <a:gd name="T37" fmla="*/ 7569 h 7836"/>
                  <a:gd name="T38" fmla="*/ 850 w 6527"/>
                  <a:gd name="T39" fmla="*/ 5871 h 7836"/>
                  <a:gd name="T40" fmla="*/ 721 w 6527"/>
                  <a:gd name="T41" fmla="*/ 4959 h 7836"/>
                  <a:gd name="T42" fmla="*/ 698 w 6527"/>
                  <a:gd name="T43" fmla="*/ 4348 h 7836"/>
                  <a:gd name="T44" fmla="*/ 761 w 6527"/>
                  <a:gd name="T45" fmla="*/ 3681 h 7836"/>
                  <a:gd name="T46" fmla="*/ 825 w 6527"/>
                  <a:gd name="T47" fmla="*/ 3644 h 7836"/>
                  <a:gd name="T48" fmla="*/ 837 w 6527"/>
                  <a:gd name="T49" fmla="*/ 4328 h 7836"/>
                  <a:gd name="T50" fmla="*/ 890 w 6527"/>
                  <a:gd name="T51" fmla="*/ 5120 h 7836"/>
                  <a:gd name="T52" fmla="*/ 1991 w 6527"/>
                  <a:gd name="T53" fmla="*/ 4839 h 7836"/>
                  <a:gd name="T54" fmla="*/ 1866 w 6527"/>
                  <a:gd name="T55" fmla="*/ 3679 h 7836"/>
                  <a:gd name="T56" fmla="*/ 1880 w 6527"/>
                  <a:gd name="T57" fmla="*/ 2755 h 7836"/>
                  <a:gd name="T58" fmla="*/ 1956 w 6527"/>
                  <a:gd name="T59" fmla="*/ 2303 h 7836"/>
                  <a:gd name="T60" fmla="*/ 2006 w 6527"/>
                  <a:gd name="T61" fmla="*/ 2320 h 7836"/>
                  <a:gd name="T62" fmla="*/ 2007 w 6527"/>
                  <a:gd name="T63" fmla="*/ 2793 h 7836"/>
                  <a:gd name="T64" fmla="*/ 2029 w 6527"/>
                  <a:gd name="T65" fmla="*/ 3490 h 7836"/>
                  <a:gd name="T66" fmla="*/ 2356 w 6527"/>
                  <a:gd name="T67" fmla="*/ 4465 h 7836"/>
                  <a:gd name="T68" fmla="*/ 3592 w 6527"/>
                  <a:gd name="T69" fmla="*/ 2851 h 7836"/>
                  <a:gd name="T70" fmla="*/ 3525 w 6527"/>
                  <a:gd name="T71" fmla="*/ 1711 h 7836"/>
                  <a:gd name="T72" fmla="*/ 3619 w 6527"/>
                  <a:gd name="T73" fmla="*/ 1237 h 7836"/>
                  <a:gd name="T74" fmla="*/ 3677 w 6527"/>
                  <a:gd name="T75" fmla="*/ 1193 h 7836"/>
                  <a:gd name="T76" fmla="*/ 3689 w 6527"/>
                  <a:gd name="T77" fmla="*/ 1262 h 7836"/>
                  <a:gd name="T78" fmla="*/ 3662 w 6527"/>
                  <a:gd name="T79" fmla="*/ 1393 h 7836"/>
                  <a:gd name="T80" fmla="*/ 3669 w 6527"/>
                  <a:gd name="T81" fmla="*/ 1638 h 7836"/>
                  <a:gd name="T82" fmla="*/ 3707 w 6527"/>
                  <a:gd name="T83" fmla="*/ 1997 h 7836"/>
                  <a:gd name="T84" fmla="*/ 3780 w 6527"/>
                  <a:gd name="T85" fmla="*/ 2471 h 7836"/>
                  <a:gd name="T86" fmla="*/ 4070 w 6527"/>
                  <a:gd name="T87" fmla="*/ 2282 h 7836"/>
                  <a:gd name="T88" fmla="*/ 4527 w 6527"/>
                  <a:gd name="T89" fmla="*/ 1736 h 7836"/>
                  <a:gd name="T90" fmla="*/ 4691 w 6527"/>
                  <a:gd name="T91" fmla="*/ 918 h 7836"/>
                  <a:gd name="T92" fmla="*/ 4777 w 6527"/>
                  <a:gd name="T93" fmla="*/ 671 h 7836"/>
                  <a:gd name="T94" fmla="*/ 4813 w 6527"/>
                  <a:gd name="T95" fmla="*/ 681 h 7836"/>
                  <a:gd name="T96" fmla="*/ 4801 w 6527"/>
                  <a:gd name="T97" fmla="*/ 939 h 7836"/>
                  <a:gd name="T98" fmla="*/ 4792 w 6527"/>
                  <a:gd name="T99" fmla="*/ 1194 h 7836"/>
                  <a:gd name="T100" fmla="*/ 4806 w 6527"/>
                  <a:gd name="T101" fmla="*/ 1332 h 7836"/>
                  <a:gd name="T102" fmla="*/ 4847 w 6527"/>
                  <a:gd name="T103" fmla="*/ 1390 h 7836"/>
                  <a:gd name="T104" fmla="*/ 5179 w 6527"/>
                  <a:gd name="T105" fmla="*/ 1070 h 7836"/>
                  <a:gd name="T106" fmla="*/ 5472 w 6527"/>
                  <a:gd name="T107" fmla="*/ 811 h 7836"/>
                  <a:gd name="T108" fmla="*/ 5749 w 6527"/>
                  <a:gd name="T109" fmla="*/ 592 h 7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27" h="7836">
                    <a:moveTo>
                      <a:pt x="6484" y="99"/>
                    </a:moveTo>
                    <a:lnTo>
                      <a:pt x="6500" y="80"/>
                    </a:lnTo>
                    <a:lnTo>
                      <a:pt x="6507" y="72"/>
                    </a:lnTo>
                    <a:lnTo>
                      <a:pt x="6513" y="64"/>
                    </a:lnTo>
                    <a:lnTo>
                      <a:pt x="6521" y="49"/>
                    </a:lnTo>
                    <a:lnTo>
                      <a:pt x="6527" y="37"/>
                    </a:lnTo>
                    <a:lnTo>
                      <a:pt x="6527" y="26"/>
                    </a:lnTo>
                    <a:lnTo>
                      <a:pt x="6523" y="17"/>
                    </a:lnTo>
                    <a:lnTo>
                      <a:pt x="6515" y="10"/>
                    </a:lnTo>
                    <a:lnTo>
                      <a:pt x="6505" y="6"/>
                    </a:lnTo>
                    <a:lnTo>
                      <a:pt x="6489" y="1"/>
                    </a:lnTo>
                    <a:lnTo>
                      <a:pt x="6469" y="0"/>
                    </a:lnTo>
                    <a:lnTo>
                      <a:pt x="6445" y="0"/>
                    </a:lnTo>
                    <a:lnTo>
                      <a:pt x="6432" y="1"/>
                    </a:lnTo>
                    <a:lnTo>
                      <a:pt x="6418" y="3"/>
                    </a:lnTo>
                    <a:lnTo>
                      <a:pt x="6385" y="6"/>
                    </a:lnTo>
                    <a:lnTo>
                      <a:pt x="6349" y="13"/>
                    </a:lnTo>
                    <a:lnTo>
                      <a:pt x="6309" y="21"/>
                    </a:lnTo>
                    <a:lnTo>
                      <a:pt x="6288" y="26"/>
                    </a:lnTo>
                    <a:lnTo>
                      <a:pt x="6266" y="32"/>
                    </a:lnTo>
                    <a:lnTo>
                      <a:pt x="6170" y="55"/>
                    </a:lnTo>
                    <a:lnTo>
                      <a:pt x="6073" y="80"/>
                    </a:lnTo>
                    <a:lnTo>
                      <a:pt x="5973" y="107"/>
                    </a:lnTo>
                    <a:lnTo>
                      <a:pt x="5921" y="121"/>
                    </a:lnTo>
                    <a:lnTo>
                      <a:pt x="5871" y="138"/>
                    </a:lnTo>
                    <a:lnTo>
                      <a:pt x="5765" y="169"/>
                    </a:lnTo>
                    <a:lnTo>
                      <a:pt x="5712" y="185"/>
                    </a:lnTo>
                    <a:lnTo>
                      <a:pt x="5658" y="203"/>
                    </a:lnTo>
                    <a:lnTo>
                      <a:pt x="5548" y="238"/>
                    </a:lnTo>
                    <a:lnTo>
                      <a:pt x="5437" y="278"/>
                    </a:lnTo>
                    <a:lnTo>
                      <a:pt x="5321" y="317"/>
                    </a:lnTo>
                    <a:lnTo>
                      <a:pt x="5204" y="360"/>
                    </a:lnTo>
                    <a:lnTo>
                      <a:pt x="5144" y="381"/>
                    </a:lnTo>
                    <a:lnTo>
                      <a:pt x="5084" y="405"/>
                    </a:lnTo>
                    <a:lnTo>
                      <a:pt x="4963" y="452"/>
                    </a:lnTo>
                    <a:lnTo>
                      <a:pt x="4900" y="475"/>
                    </a:lnTo>
                    <a:lnTo>
                      <a:pt x="4837" y="500"/>
                    </a:lnTo>
                    <a:lnTo>
                      <a:pt x="4711" y="552"/>
                    </a:lnTo>
                    <a:lnTo>
                      <a:pt x="4581" y="605"/>
                    </a:lnTo>
                    <a:lnTo>
                      <a:pt x="4450" y="661"/>
                    </a:lnTo>
                    <a:lnTo>
                      <a:pt x="4380" y="686"/>
                    </a:lnTo>
                    <a:lnTo>
                      <a:pt x="4311" y="714"/>
                    </a:lnTo>
                    <a:lnTo>
                      <a:pt x="4240" y="742"/>
                    </a:lnTo>
                    <a:lnTo>
                      <a:pt x="4171" y="773"/>
                    </a:lnTo>
                    <a:lnTo>
                      <a:pt x="4099" y="804"/>
                    </a:lnTo>
                    <a:lnTo>
                      <a:pt x="4028" y="837"/>
                    </a:lnTo>
                    <a:lnTo>
                      <a:pt x="3955" y="870"/>
                    </a:lnTo>
                    <a:lnTo>
                      <a:pt x="3884" y="905"/>
                    </a:lnTo>
                    <a:lnTo>
                      <a:pt x="3809" y="941"/>
                    </a:lnTo>
                    <a:lnTo>
                      <a:pt x="3736" y="978"/>
                    </a:lnTo>
                    <a:lnTo>
                      <a:pt x="3661" y="1015"/>
                    </a:lnTo>
                    <a:lnTo>
                      <a:pt x="3586" y="1056"/>
                    </a:lnTo>
                    <a:lnTo>
                      <a:pt x="3510" y="1096"/>
                    </a:lnTo>
                    <a:lnTo>
                      <a:pt x="3434" y="1138"/>
                    </a:lnTo>
                    <a:lnTo>
                      <a:pt x="3358" y="1181"/>
                    </a:lnTo>
                    <a:lnTo>
                      <a:pt x="3281" y="1226"/>
                    </a:lnTo>
                    <a:lnTo>
                      <a:pt x="3203" y="1270"/>
                    </a:lnTo>
                    <a:lnTo>
                      <a:pt x="3124" y="1318"/>
                    </a:lnTo>
                    <a:lnTo>
                      <a:pt x="3045" y="1365"/>
                    </a:lnTo>
                    <a:lnTo>
                      <a:pt x="2966" y="1414"/>
                    </a:lnTo>
                    <a:lnTo>
                      <a:pt x="2885" y="1464"/>
                    </a:lnTo>
                    <a:lnTo>
                      <a:pt x="2806" y="1515"/>
                    </a:lnTo>
                    <a:lnTo>
                      <a:pt x="2724" y="1567"/>
                    </a:lnTo>
                    <a:lnTo>
                      <a:pt x="2644" y="1622"/>
                    </a:lnTo>
                    <a:lnTo>
                      <a:pt x="2560" y="1675"/>
                    </a:lnTo>
                    <a:lnTo>
                      <a:pt x="2478" y="1732"/>
                    </a:lnTo>
                    <a:lnTo>
                      <a:pt x="2394" y="1788"/>
                    </a:lnTo>
                    <a:lnTo>
                      <a:pt x="2311" y="1848"/>
                    </a:lnTo>
                    <a:lnTo>
                      <a:pt x="2226" y="1906"/>
                    </a:lnTo>
                    <a:lnTo>
                      <a:pt x="2141" y="1968"/>
                    </a:lnTo>
                    <a:lnTo>
                      <a:pt x="2056" y="2029"/>
                    </a:lnTo>
                    <a:lnTo>
                      <a:pt x="1971" y="2093"/>
                    </a:lnTo>
                    <a:lnTo>
                      <a:pt x="1841" y="2187"/>
                    </a:lnTo>
                    <a:lnTo>
                      <a:pt x="1778" y="2236"/>
                    </a:lnTo>
                    <a:lnTo>
                      <a:pt x="1716" y="2287"/>
                    </a:lnTo>
                    <a:lnTo>
                      <a:pt x="1655" y="2338"/>
                    </a:lnTo>
                    <a:lnTo>
                      <a:pt x="1595" y="2393"/>
                    </a:lnTo>
                    <a:lnTo>
                      <a:pt x="1536" y="2447"/>
                    </a:lnTo>
                    <a:lnTo>
                      <a:pt x="1478" y="2505"/>
                    </a:lnTo>
                    <a:lnTo>
                      <a:pt x="1420" y="2562"/>
                    </a:lnTo>
                    <a:lnTo>
                      <a:pt x="1364" y="2622"/>
                    </a:lnTo>
                    <a:lnTo>
                      <a:pt x="1308" y="2682"/>
                    </a:lnTo>
                    <a:lnTo>
                      <a:pt x="1255" y="2745"/>
                    </a:lnTo>
                    <a:lnTo>
                      <a:pt x="1201" y="2809"/>
                    </a:lnTo>
                    <a:lnTo>
                      <a:pt x="1150" y="2874"/>
                    </a:lnTo>
                    <a:lnTo>
                      <a:pt x="1099" y="2941"/>
                    </a:lnTo>
                    <a:lnTo>
                      <a:pt x="1049" y="3010"/>
                    </a:lnTo>
                    <a:lnTo>
                      <a:pt x="998" y="3079"/>
                    </a:lnTo>
                    <a:lnTo>
                      <a:pt x="949" y="3150"/>
                    </a:lnTo>
                    <a:lnTo>
                      <a:pt x="899" y="3221"/>
                    </a:lnTo>
                    <a:lnTo>
                      <a:pt x="853" y="3295"/>
                    </a:lnTo>
                    <a:lnTo>
                      <a:pt x="806" y="3368"/>
                    </a:lnTo>
                    <a:lnTo>
                      <a:pt x="761" y="3444"/>
                    </a:lnTo>
                    <a:lnTo>
                      <a:pt x="717" y="3520"/>
                    </a:lnTo>
                    <a:lnTo>
                      <a:pt x="675" y="3599"/>
                    </a:lnTo>
                    <a:lnTo>
                      <a:pt x="631" y="3678"/>
                    </a:lnTo>
                    <a:lnTo>
                      <a:pt x="591" y="3758"/>
                    </a:lnTo>
                    <a:lnTo>
                      <a:pt x="551" y="3839"/>
                    </a:lnTo>
                    <a:lnTo>
                      <a:pt x="513" y="3922"/>
                    </a:lnTo>
                    <a:lnTo>
                      <a:pt x="474" y="4006"/>
                    </a:lnTo>
                    <a:lnTo>
                      <a:pt x="438" y="4092"/>
                    </a:lnTo>
                    <a:lnTo>
                      <a:pt x="402" y="4177"/>
                    </a:lnTo>
                    <a:lnTo>
                      <a:pt x="368" y="4266"/>
                    </a:lnTo>
                    <a:lnTo>
                      <a:pt x="334" y="4355"/>
                    </a:lnTo>
                    <a:lnTo>
                      <a:pt x="303" y="4446"/>
                    </a:lnTo>
                    <a:lnTo>
                      <a:pt x="272" y="4538"/>
                    </a:lnTo>
                    <a:lnTo>
                      <a:pt x="245" y="4633"/>
                    </a:lnTo>
                    <a:lnTo>
                      <a:pt x="217" y="4728"/>
                    </a:lnTo>
                    <a:lnTo>
                      <a:pt x="192" y="4824"/>
                    </a:lnTo>
                    <a:lnTo>
                      <a:pt x="168" y="4922"/>
                    </a:lnTo>
                    <a:lnTo>
                      <a:pt x="147" y="5023"/>
                    </a:lnTo>
                    <a:lnTo>
                      <a:pt x="126" y="5123"/>
                    </a:lnTo>
                    <a:lnTo>
                      <a:pt x="107" y="5225"/>
                    </a:lnTo>
                    <a:lnTo>
                      <a:pt x="88" y="5329"/>
                    </a:lnTo>
                    <a:lnTo>
                      <a:pt x="73" y="5435"/>
                    </a:lnTo>
                    <a:lnTo>
                      <a:pt x="58" y="5541"/>
                    </a:lnTo>
                    <a:lnTo>
                      <a:pt x="46" y="5650"/>
                    </a:lnTo>
                    <a:lnTo>
                      <a:pt x="35" y="5758"/>
                    </a:lnTo>
                    <a:lnTo>
                      <a:pt x="26" y="5870"/>
                    </a:lnTo>
                    <a:lnTo>
                      <a:pt x="17" y="5981"/>
                    </a:lnTo>
                    <a:lnTo>
                      <a:pt x="11" y="6095"/>
                    </a:lnTo>
                    <a:lnTo>
                      <a:pt x="6" y="6210"/>
                    </a:lnTo>
                    <a:lnTo>
                      <a:pt x="3" y="6327"/>
                    </a:lnTo>
                    <a:lnTo>
                      <a:pt x="0" y="6444"/>
                    </a:lnTo>
                    <a:lnTo>
                      <a:pt x="0" y="6564"/>
                    </a:lnTo>
                    <a:lnTo>
                      <a:pt x="1" y="6684"/>
                    </a:lnTo>
                    <a:lnTo>
                      <a:pt x="5" y="6807"/>
                    </a:lnTo>
                    <a:lnTo>
                      <a:pt x="8" y="6930"/>
                    </a:lnTo>
                    <a:lnTo>
                      <a:pt x="15" y="7055"/>
                    </a:lnTo>
                    <a:lnTo>
                      <a:pt x="22" y="7181"/>
                    </a:lnTo>
                    <a:lnTo>
                      <a:pt x="32" y="7310"/>
                    </a:lnTo>
                    <a:lnTo>
                      <a:pt x="42" y="7438"/>
                    </a:lnTo>
                    <a:lnTo>
                      <a:pt x="55" y="7569"/>
                    </a:lnTo>
                    <a:lnTo>
                      <a:pt x="68" y="7701"/>
                    </a:lnTo>
                    <a:lnTo>
                      <a:pt x="84" y="7836"/>
                    </a:lnTo>
                    <a:lnTo>
                      <a:pt x="966" y="6505"/>
                    </a:lnTo>
                    <a:lnTo>
                      <a:pt x="929" y="6319"/>
                    </a:lnTo>
                    <a:lnTo>
                      <a:pt x="896" y="6137"/>
                    </a:lnTo>
                    <a:lnTo>
                      <a:pt x="865" y="5959"/>
                    </a:lnTo>
                    <a:lnTo>
                      <a:pt x="850" y="5871"/>
                    </a:lnTo>
                    <a:lnTo>
                      <a:pt x="837" y="5786"/>
                    </a:lnTo>
                    <a:lnTo>
                      <a:pt x="810" y="5614"/>
                    </a:lnTo>
                    <a:lnTo>
                      <a:pt x="785" y="5448"/>
                    </a:lnTo>
                    <a:lnTo>
                      <a:pt x="763" y="5284"/>
                    </a:lnTo>
                    <a:lnTo>
                      <a:pt x="744" y="5125"/>
                    </a:lnTo>
                    <a:lnTo>
                      <a:pt x="731" y="5042"/>
                    </a:lnTo>
                    <a:lnTo>
                      <a:pt x="721" y="4959"/>
                    </a:lnTo>
                    <a:lnTo>
                      <a:pt x="712" y="4876"/>
                    </a:lnTo>
                    <a:lnTo>
                      <a:pt x="706" y="4791"/>
                    </a:lnTo>
                    <a:lnTo>
                      <a:pt x="701" y="4704"/>
                    </a:lnTo>
                    <a:lnTo>
                      <a:pt x="698" y="4617"/>
                    </a:lnTo>
                    <a:lnTo>
                      <a:pt x="696" y="4528"/>
                    </a:lnTo>
                    <a:lnTo>
                      <a:pt x="697" y="4439"/>
                    </a:lnTo>
                    <a:lnTo>
                      <a:pt x="698" y="4348"/>
                    </a:lnTo>
                    <a:lnTo>
                      <a:pt x="702" y="4256"/>
                    </a:lnTo>
                    <a:lnTo>
                      <a:pt x="707" y="4162"/>
                    </a:lnTo>
                    <a:lnTo>
                      <a:pt x="715" y="4069"/>
                    </a:lnTo>
                    <a:lnTo>
                      <a:pt x="723" y="3973"/>
                    </a:lnTo>
                    <a:lnTo>
                      <a:pt x="734" y="3876"/>
                    </a:lnTo>
                    <a:lnTo>
                      <a:pt x="746" y="3778"/>
                    </a:lnTo>
                    <a:lnTo>
                      <a:pt x="761" y="3681"/>
                    </a:lnTo>
                    <a:lnTo>
                      <a:pt x="771" y="3659"/>
                    </a:lnTo>
                    <a:lnTo>
                      <a:pt x="781" y="3644"/>
                    </a:lnTo>
                    <a:lnTo>
                      <a:pt x="792" y="3635"/>
                    </a:lnTo>
                    <a:lnTo>
                      <a:pt x="804" y="3633"/>
                    </a:lnTo>
                    <a:lnTo>
                      <a:pt x="814" y="3635"/>
                    </a:lnTo>
                    <a:lnTo>
                      <a:pt x="819" y="3638"/>
                    </a:lnTo>
                    <a:lnTo>
                      <a:pt x="825" y="3644"/>
                    </a:lnTo>
                    <a:lnTo>
                      <a:pt x="835" y="3659"/>
                    </a:lnTo>
                    <a:lnTo>
                      <a:pt x="847" y="3681"/>
                    </a:lnTo>
                    <a:lnTo>
                      <a:pt x="841" y="3815"/>
                    </a:lnTo>
                    <a:lnTo>
                      <a:pt x="838" y="3948"/>
                    </a:lnTo>
                    <a:lnTo>
                      <a:pt x="836" y="4077"/>
                    </a:lnTo>
                    <a:lnTo>
                      <a:pt x="837" y="4205"/>
                    </a:lnTo>
                    <a:lnTo>
                      <a:pt x="837" y="4328"/>
                    </a:lnTo>
                    <a:lnTo>
                      <a:pt x="840" y="4449"/>
                    </a:lnTo>
                    <a:lnTo>
                      <a:pt x="844" y="4567"/>
                    </a:lnTo>
                    <a:lnTo>
                      <a:pt x="851" y="4684"/>
                    </a:lnTo>
                    <a:lnTo>
                      <a:pt x="858" y="4796"/>
                    </a:lnTo>
                    <a:lnTo>
                      <a:pt x="867" y="4907"/>
                    </a:lnTo>
                    <a:lnTo>
                      <a:pt x="877" y="5014"/>
                    </a:lnTo>
                    <a:lnTo>
                      <a:pt x="890" y="5120"/>
                    </a:lnTo>
                    <a:lnTo>
                      <a:pt x="903" y="5221"/>
                    </a:lnTo>
                    <a:lnTo>
                      <a:pt x="919" y="5321"/>
                    </a:lnTo>
                    <a:lnTo>
                      <a:pt x="936" y="5417"/>
                    </a:lnTo>
                    <a:lnTo>
                      <a:pt x="955" y="5512"/>
                    </a:lnTo>
                    <a:lnTo>
                      <a:pt x="1119" y="6284"/>
                    </a:lnTo>
                    <a:lnTo>
                      <a:pt x="2023" y="5005"/>
                    </a:lnTo>
                    <a:lnTo>
                      <a:pt x="1991" y="4839"/>
                    </a:lnTo>
                    <a:lnTo>
                      <a:pt x="1963" y="4674"/>
                    </a:lnTo>
                    <a:lnTo>
                      <a:pt x="1938" y="4509"/>
                    </a:lnTo>
                    <a:lnTo>
                      <a:pt x="1918" y="4344"/>
                    </a:lnTo>
                    <a:lnTo>
                      <a:pt x="1898" y="4176"/>
                    </a:lnTo>
                    <a:lnTo>
                      <a:pt x="1884" y="4011"/>
                    </a:lnTo>
                    <a:lnTo>
                      <a:pt x="1873" y="3844"/>
                    </a:lnTo>
                    <a:lnTo>
                      <a:pt x="1866" y="3679"/>
                    </a:lnTo>
                    <a:lnTo>
                      <a:pt x="1860" y="3511"/>
                    </a:lnTo>
                    <a:lnTo>
                      <a:pt x="1859" y="3344"/>
                    </a:lnTo>
                    <a:lnTo>
                      <a:pt x="1859" y="3259"/>
                    </a:lnTo>
                    <a:lnTo>
                      <a:pt x="1861" y="3176"/>
                    </a:lnTo>
                    <a:lnTo>
                      <a:pt x="1867" y="3008"/>
                    </a:lnTo>
                    <a:lnTo>
                      <a:pt x="1875" y="2839"/>
                    </a:lnTo>
                    <a:lnTo>
                      <a:pt x="1880" y="2755"/>
                    </a:lnTo>
                    <a:lnTo>
                      <a:pt x="1887" y="2671"/>
                    </a:lnTo>
                    <a:lnTo>
                      <a:pt x="1902" y="2502"/>
                    </a:lnTo>
                    <a:lnTo>
                      <a:pt x="1922" y="2333"/>
                    </a:lnTo>
                    <a:lnTo>
                      <a:pt x="1930" y="2322"/>
                    </a:lnTo>
                    <a:lnTo>
                      <a:pt x="1939" y="2314"/>
                    </a:lnTo>
                    <a:lnTo>
                      <a:pt x="1947" y="2307"/>
                    </a:lnTo>
                    <a:lnTo>
                      <a:pt x="1956" y="2303"/>
                    </a:lnTo>
                    <a:lnTo>
                      <a:pt x="1963" y="2299"/>
                    </a:lnTo>
                    <a:lnTo>
                      <a:pt x="1971" y="2298"/>
                    </a:lnTo>
                    <a:lnTo>
                      <a:pt x="1985" y="2299"/>
                    </a:lnTo>
                    <a:lnTo>
                      <a:pt x="1990" y="2301"/>
                    </a:lnTo>
                    <a:lnTo>
                      <a:pt x="1996" y="2306"/>
                    </a:lnTo>
                    <a:lnTo>
                      <a:pt x="2000" y="2311"/>
                    </a:lnTo>
                    <a:lnTo>
                      <a:pt x="2006" y="2320"/>
                    </a:lnTo>
                    <a:lnTo>
                      <a:pt x="2010" y="2329"/>
                    </a:lnTo>
                    <a:lnTo>
                      <a:pt x="2015" y="2340"/>
                    </a:lnTo>
                    <a:lnTo>
                      <a:pt x="2023" y="2368"/>
                    </a:lnTo>
                    <a:lnTo>
                      <a:pt x="2016" y="2475"/>
                    </a:lnTo>
                    <a:lnTo>
                      <a:pt x="2012" y="2582"/>
                    </a:lnTo>
                    <a:lnTo>
                      <a:pt x="2008" y="2688"/>
                    </a:lnTo>
                    <a:lnTo>
                      <a:pt x="2007" y="2793"/>
                    </a:lnTo>
                    <a:lnTo>
                      <a:pt x="2006" y="2896"/>
                    </a:lnTo>
                    <a:lnTo>
                      <a:pt x="2007" y="2998"/>
                    </a:lnTo>
                    <a:lnTo>
                      <a:pt x="2009" y="3099"/>
                    </a:lnTo>
                    <a:lnTo>
                      <a:pt x="2013" y="3200"/>
                    </a:lnTo>
                    <a:lnTo>
                      <a:pt x="2016" y="3298"/>
                    </a:lnTo>
                    <a:lnTo>
                      <a:pt x="2022" y="3394"/>
                    </a:lnTo>
                    <a:lnTo>
                      <a:pt x="2029" y="3490"/>
                    </a:lnTo>
                    <a:lnTo>
                      <a:pt x="2038" y="3586"/>
                    </a:lnTo>
                    <a:lnTo>
                      <a:pt x="2047" y="3679"/>
                    </a:lnTo>
                    <a:lnTo>
                      <a:pt x="2059" y="3771"/>
                    </a:lnTo>
                    <a:lnTo>
                      <a:pt x="2071" y="3862"/>
                    </a:lnTo>
                    <a:lnTo>
                      <a:pt x="2085" y="3953"/>
                    </a:lnTo>
                    <a:lnTo>
                      <a:pt x="2186" y="4715"/>
                    </a:lnTo>
                    <a:lnTo>
                      <a:pt x="2356" y="4465"/>
                    </a:lnTo>
                    <a:lnTo>
                      <a:pt x="2528" y="4220"/>
                    </a:lnTo>
                    <a:lnTo>
                      <a:pt x="2700" y="3979"/>
                    </a:lnTo>
                    <a:lnTo>
                      <a:pt x="2875" y="3744"/>
                    </a:lnTo>
                    <a:lnTo>
                      <a:pt x="3052" y="3513"/>
                    </a:lnTo>
                    <a:lnTo>
                      <a:pt x="3230" y="3288"/>
                    </a:lnTo>
                    <a:lnTo>
                      <a:pt x="3409" y="3067"/>
                    </a:lnTo>
                    <a:lnTo>
                      <a:pt x="3592" y="2851"/>
                    </a:lnTo>
                    <a:lnTo>
                      <a:pt x="3540" y="2238"/>
                    </a:lnTo>
                    <a:lnTo>
                      <a:pt x="3531" y="2168"/>
                    </a:lnTo>
                    <a:lnTo>
                      <a:pt x="3526" y="2100"/>
                    </a:lnTo>
                    <a:lnTo>
                      <a:pt x="3521" y="2032"/>
                    </a:lnTo>
                    <a:lnTo>
                      <a:pt x="3519" y="1967"/>
                    </a:lnTo>
                    <a:lnTo>
                      <a:pt x="3518" y="1837"/>
                    </a:lnTo>
                    <a:lnTo>
                      <a:pt x="3525" y="1711"/>
                    </a:lnTo>
                    <a:lnTo>
                      <a:pt x="3538" y="1587"/>
                    </a:lnTo>
                    <a:lnTo>
                      <a:pt x="3547" y="1526"/>
                    </a:lnTo>
                    <a:lnTo>
                      <a:pt x="3558" y="1467"/>
                    </a:lnTo>
                    <a:lnTo>
                      <a:pt x="3569" y="1407"/>
                    </a:lnTo>
                    <a:lnTo>
                      <a:pt x="3584" y="1350"/>
                    </a:lnTo>
                    <a:lnTo>
                      <a:pt x="3600" y="1292"/>
                    </a:lnTo>
                    <a:lnTo>
                      <a:pt x="3619" y="1237"/>
                    </a:lnTo>
                    <a:lnTo>
                      <a:pt x="3626" y="1225"/>
                    </a:lnTo>
                    <a:lnTo>
                      <a:pt x="3634" y="1216"/>
                    </a:lnTo>
                    <a:lnTo>
                      <a:pt x="3648" y="1203"/>
                    </a:lnTo>
                    <a:lnTo>
                      <a:pt x="3654" y="1197"/>
                    </a:lnTo>
                    <a:lnTo>
                      <a:pt x="3661" y="1194"/>
                    </a:lnTo>
                    <a:lnTo>
                      <a:pt x="3673" y="1193"/>
                    </a:lnTo>
                    <a:lnTo>
                      <a:pt x="3677" y="1193"/>
                    </a:lnTo>
                    <a:lnTo>
                      <a:pt x="3682" y="1196"/>
                    </a:lnTo>
                    <a:lnTo>
                      <a:pt x="3690" y="1207"/>
                    </a:lnTo>
                    <a:lnTo>
                      <a:pt x="3693" y="1214"/>
                    </a:lnTo>
                    <a:lnTo>
                      <a:pt x="3697" y="1224"/>
                    </a:lnTo>
                    <a:lnTo>
                      <a:pt x="3703" y="1247"/>
                    </a:lnTo>
                    <a:lnTo>
                      <a:pt x="3695" y="1253"/>
                    </a:lnTo>
                    <a:lnTo>
                      <a:pt x="3689" y="1262"/>
                    </a:lnTo>
                    <a:lnTo>
                      <a:pt x="3683" y="1273"/>
                    </a:lnTo>
                    <a:lnTo>
                      <a:pt x="3678" y="1288"/>
                    </a:lnTo>
                    <a:lnTo>
                      <a:pt x="3673" y="1303"/>
                    </a:lnTo>
                    <a:lnTo>
                      <a:pt x="3669" y="1323"/>
                    </a:lnTo>
                    <a:lnTo>
                      <a:pt x="3666" y="1344"/>
                    </a:lnTo>
                    <a:lnTo>
                      <a:pt x="3664" y="1368"/>
                    </a:lnTo>
                    <a:lnTo>
                      <a:pt x="3662" y="1393"/>
                    </a:lnTo>
                    <a:lnTo>
                      <a:pt x="3661" y="1420"/>
                    </a:lnTo>
                    <a:lnTo>
                      <a:pt x="3660" y="1451"/>
                    </a:lnTo>
                    <a:lnTo>
                      <a:pt x="3661" y="1484"/>
                    </a:lnTo>
                    <a:lnTo>
                      <a:pt x="3661" y="1518"/>
                    </a:lnTo>
                    <a:lnTo>
                      <a:pt x="3663" y="1555"/>
                    </a:lnTo>
                    <a:lnTo>
                      <a:pt x="3665" y="1595"/>
                    </a:lnTo>
                    <a:lnTo>
                      <a:pt x="3669" y="1638"/>
                    </a:lnTo>
                    <a:lnTo>
                      <a:pt x="3672" y="1681"/>
                    </a:lnTo>
                    <a:lnTo>
                      <a:pt x="3676" y="1728"/>
                    </a:lnTo>
                    <a:lnTo>
                      <a:pt x="3681" y="1777"/>
                    </a:lnTo>
                    <a:lnTo>
                      <a:pt x="3687" y="1828"/>
                    </a:lnTo>
                    <a:lnTo>
                      <a:pt x="3693" y="1882"/>
                    </a:lnTo>
                    <a:lnTo>
                      <a:pt x="3700" y="1938"/>
                    </a:lnTo>
                    <a:lnTo>
                      <a:pt x="3707" y="1997"/>
                    </a:lnTo>
                    <a:lnTo>
                      <a:pt x="3716" y="2058"/>
                    </a:lnTo>
                    <a:lnTo>
                      <a:pt x="3724" y="2121"/>
                    </a:lnTo>
                    <a:lnTo>
                      <a:pt x="3735" y="2186"/>
                    </a:lnTo>
                    <a:lnTo>
                      <a:pt x="3745" y="2254"/>
                    </a:lnTo>
                    <a:lnTo>
                      <a:pt x="3756" y="2324"/>
                    </a:lnTo>
                    <a:lnTo>
                      <a:pt x="3767" y="2396"/>
                    </a:lnTo>
                    <a:lnTo>
                      <a:pt x="3780" y="2471"/>
                    </a:lnTo>
                    <a:lnTo>
                      <a:pt x="3793" y="2549"/>
                    </a:lnTo>
                    <a:lnTo>
                      <a:pt x="3807" y="2629"/>
                    </a:lnTo>
                    <a:lnTo>
                      <a:pt x="3859" y="2556"/>
                    </a:lnTo>
                    <a:lnTo>
                      <a:pt x="3913" y="2486"/>
                    </a:lnTo>
                    <a:lnTo>
                      <a:pt x="3965" y="2417"/>
                    </a:lnTo>
                    <a:lnTo>
                      <a:pt x="4019" y="2349"/>
                    </a:lnTo>
                    <a:lnTo>
                      <a:pt x="4070" y="2282"/>
                    </a:lnTo>
                    <a:lnTo>
                      <a:pt x="4122" y="2217"/>
                    </a:lnTo>
                    <a:lnTo>
                      <a:pt x="4174" y="2153"/>
                    </a:lnTo>
                    <a:lnTo>
                      <a:pt x="4226" y="2090"/>
                    </a:lnTo>
                    <a:lnTo>
                      <a:pt x="4276" y="2028"/>
                    </a:lnTo>
                    <a:lnTo>
                      <a:pt x="4328" y="1968"/>
                    </a:lnTo>
                    <a:lnTo>
                      <a:pt x="4428" y="1850"/>
                    </a:lnTo>
                    <a:lnTo>
                      <a:pt x="4527" y="1736"/>
                    </a:lnTo>
                    <a:lnTo>
                      <a:pt x="4626" y="1628"/>
                    </a:lnTo>
                    <a:lnTo>
                      <a:pt x="4659" y="1288"/>
                    </a:lnTo>
                    <a:lnTo>
                      <a:pt x="4660" y="1210"/>
                    </a:lnTo>
                    <a:lnTo>
                      <a:pt x="4664" y="1134"/>
                    </a:lnTo>
                    <a:lnTo>
                      <a:pt x="4670" y="1061"/>
                    </a:lnTo>
                    <a:lnTo>
                      <a:pt x="4680" y="989"/>
                    </a:lnTo>
                    <a:lnTo>
                      <a:pt x="4691" y="918"/>
                    </a:lnTo>
                    <a:lnTo>
                      <a:pt x="4706" y="850"/>
                    </a:lnTo>
                    <a:lnTo>
                      <a:pt x="4724" y="784"/>
                    </a:lnTo>
                    <a:lnTo>
                      <a:pt x="4745" y="720"/>
                    </a:lnTo>
                    <a:lnTo>
                      <a:pt x="4759" y="695"/>
                    </a:lnTo>
                    <a:lnTo>
                      <a:pt x="4765" y="685"/>
                    </a:lnTo>
                    <a:lnTo>
                      <a:pt x="4772" y="678"/>
                    </a:lnTo>
                    <a:lnTo>
                      <a:pt x="4777" y="671"/>
                    </a:lnTo>
                    <a:lnTo>
                      <a:pt x="4783" y="667"/>
                    </a:lnTo>
                    <a:lnTo>
                      <a:pt x="4788" y="664"/>
                    </a:lnTo>
                    <a:lnTo>
                      <a:pt x="4794" y="663"/>
                    </a:lnTo>
                    <a:lnTo>
                      <a:pt x="4798" y="662"/>
                    </a:lnTo>
                    <a:lnTo>
                      <a:pt x="4803" y="665"/>
                    </a:lnTo>
                    <a:lnTo>
                      <a:pt x="4811" y="674"/>
                    </a:lnTo>
                    <a:lnTo>
                      <a:pt x="4813" y="681"/>
                    </a:lnTo>
                    <a:lnTo>
                      <a:pt x="4817" y="690"/>
                    </a:lnTo>
                    <a:lnTo>
                      <a:pt x="4823" y="713"/>
                    </a:lnTo>
                    <a:lnTo>
                      <a:pt x="4818" y="753"/>
                    </a:lnTo>
                    <a:lnTo>
                      <a:pt x="4814" y="793"/>
                    </a:lnTo>
                    <a:lnTo>
                      <a:pt x="4810" y="831"/>
                    </a:lnTo>
                    <a:lnTo>
                      <a:pt x="4807" y="868"/>
                    </a:lnTo>
                    <a:lnTo>
                      <a:pt x="4801" y="939"/>
                    </a:lnTo>
                    <a:lnTo>
                      <a:pt x="4798" y="1005"/>
                    </a:lnTo>
                    <a:lnTo>
                      <a:pt x="4796" y="1035"/>
                    </a:lnTo>
                    <a:lnTo>
                      <a:pt x="4794" y="1065"/>
                    </a:lnTo>
                    <a:lnTo>
                      <a:pt x="4793" y="1093"/>
                    </a:lnTo>
                    <a:lnTo>
                      <a:pt x="4793" y="1120"/>
                    </a:lnTo>
                    <a:lnTo>
                      <a:pt x="4792" y="1170"/>
                    </a:lnTo>
                    <a:lnTo>
                      <a:pt x="4792" y="1194"/>
                    </a:lnTo>
                    <a:lnTo>
                      <a:pt x="4794" y="1216"/>
                    </a:lnTo>
                    <a:lnTo>
                      <a:pt x="4794" y="1236"/>
                    </a:lnTo>
                    <a:lnTo>
                      <a:pt x="4795" y="1255"/>
                    </a:lnTo>
                    <a:lnTo>
                      <a:pt x="4799" y="1289"/>
                    </a:lnTo>
                    <a:lnTo>
                      <a:pt x="4801" y="1304"/>
                    </a:lnTo>
                    <a:lnTo>
                      <a:pt x="4803" y="1319"/>
                    </a:lnTo>
                    <a:lnTo>
                      <a:pt x="4806" y="1332"/>
                    </a:lnTo>
                    <a:lnTo>
                      <a:pt x="4810" y="1344"/>
                    </a:lnTo>
                    <a:lnTo>
                      <a:pt x="4816" y="1362"/>
                    </a:lnTo>
                    <a:lnTo>
                      <a:pt x="4825" y="1376"/>
                    </a:lnTo>
                    <a:lnTo>
                      <a:pt x="4829" y="1381"/>
                    </a:lnTo>
                    <a:lnTo>
                      <a:pt x="4835" y="1385"/>
                    </a:lnTo>
                    <a:lnTo>
                      <a:pt x="4841" y="1388"/>
                    </a:lnTo>
                    <a:lnTo>
                      <a:pt x="4847" y="1390"/>
                    </a:lnTo>
                    <a:lnTo>
                      <a:pt x="4924" y="1314"/>
                    </a:lnTo>
                    <a:lnTo>
                      <a:pt x="5000" y="1240"/>
                    </a:lnTo>
                    <a:lnTo>
                      <a:pt x="5036" y="1204"/>
                    </a:lnTo>
                    <a:lnTo>
                      <a:pt x="5073" y="1169"/>
                    </a:lnTo>
                    <a:lnTo>
                      <a:pt x="5108" y="1135"/>
                    </a:lnTo>
                    <a:lnTo>
                      <a:pt x="5145" y="1103"/>
                    </a:lnTo>
                    <a:lnTo>
                      <a:pt x="5179" y="1070"/>
                    </a:lnTo>
                    <a:lnTo>
                      <a:pt x="5214" y="1038"/>
                    </a:lnTo>
                    <a:lnTo>
                      <a:pt x="5282" y="977"/>
                    </a:lnTo>
                    <a:lnTo>
                      <a:pt x="5314" y="947"/>
                    </a:lnTo>
                    <a:lnTo>
                      <a:pt x="5347" y="919"/>
                    </a:lnTo>
                    <a:lnTo>
                      <a:pt x="5378" y="890"/>
                    </a:lnTo>
                    <a:lnTo>
                      <a:pt x="5411" y="864"/>
                    </a:lnTo>
                    <a:lnTo>
                      <a:pt x="5472" y="811"/>
                    </a:lnTo>
                    <a:lnTo>
                      <a:pt x="5531" y="761"/>
                    </a:lnTo>
                    <a:lnTo>
                      <a:pt x="5560" y="737"/>
                    </a:lnTo>
                    <a:lnTo>
                      <a:pt x="5589" y="715"/>
                    </a:lnTo>
                    <a:lnTo>
                      <a:pt x="5644" y="672"/>
                    </a:lnTo>
                    <a:lnTo>
                      <a:pt x="5698" y="630"/>
                    </a:lnTo>
                    <a:lnTo>
                      <a:pt x="5723" y="610"/>
                    </a:lnTo>
                    <a:lnTo>
                      <a:pt x="5749" y="592"/>
                    </a:lnTo>
                    <a:lnTo>
                      <a:pt x="5798" y="557"/>
                    </a:lnTo>
                    <a:lnTo>
                      <a:pt x="5848" y="526"/>
                    </a:lnTo>
                    <a:lnTo>
                      <a:pt x="6484" y="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70708" name="Freeform 20"/>
              <p:cNvSpPr>
                <a:spLocks/>
              </p:cNvSpPr>
              <p:nvPr userDrawn="1"/>
            </p:nvSpPr>
            <p:spPr bwMode="auto">
              <a:xfrm>
                <a:off x="3661" y="950"/>
                <a:ext cx="1152" cy="1336"/>
              </a:xfrm>
              <a:custGeom>
                <a:avLst/>
                <a:gdLst>
                  <a:gd name="T0" fmla="*/ 8065 w 8067"/>
                  <a:gd name="T1" fmla="*/ 60 h 9351"/>
                  <a:gd name="T2" fmla="*/ 8057 w 8067"/>
                  <a:gd name="T3" fmla="*/ 3 h 9351"/>
                  <a:gd name="T4" fmla="*/ 8018 w 8067"/>
                  <a:gd name="T5" fmla="*/ 11 h 9351"/>
                  <a:gd name="T6" fmla="*/ 7799 w 8067"/>
                  <a:gd name="T7" fmla="*/ 179 h 9351"/>
                  <a:gd name="T8" fmla="*/ 7430 w 8067"/>
                  <a:gd name="T9" fmla="*/ 475 h 9351"/>
                  <a:gd name="T10" fmla="*/ 7093 w 8067"/>
                  <a:gd name="T11" fmla="*/ 784 h 9351"/>
                  <a:gd name="T12" fmla="*/ 6468 w 8067"/>
                  <a:gd name="T13" fmla="*/ 1531 h 9351"/>
                  <a:gd name="T14" fmla="*/ 6766 w 8067"/>
                  <a:gd name="T15" fmla="*/ 1507 h 9351"/>
                  <a:gd name="T16" fmla="*/ 6994 w 8067"/>
                  <a:gd name="T17" fmla="*/ 1477 h 9351"/>
                  <a:gd name="T18" fmla="*/ 7143 w 8067"/>
                  <a:gd name="T19" fmla="*/ 1448 h 9351"/>
                  <a:gd name="T20" fmla="*/ 7298 w 8067"/>
                  <a:gd name="T21" fmla="*/ 1401 h 9351"/>
                  <a:gd name="T22" fmla="*/ 7385 w 8067"/>
                  <a:gd name="T23" fmla="*/ 1354 h 9351"/>
                  <a:gd name="T24" fmla="*/ 7448 w 8067"/>
                  <a:gd name="T25" fmla="*/ 1358 h 9351"/>
                  <a:gd name="T26" fmla="*/ 7418 w 8067"/>
                  <a:gd name="T27" fmla="*/ 1402 h 9351"/>
                  <a:gd name="T28" fmla="*/ 7042 w 8067"/>
                  <a:gd name="T29" fmla="*/ 1568 h 9351"/>
                  <a:gd name="T30" fmla="*/ 6564 w 8067"/>
                  <a:gd name="T31" fmla="*/ 1692 h 9351"/>
                  <a:gd name="T32" fmla="*/ 6103 w 8067"/>
                  <a:gd name="T33" fmla="*/ 1947 h 9351"/>
                  <a:gd name="T34" fmla="*/ 5608 w 8067"/>
                  <a:gd name="T35" fmla="*/ 2607 h 9351"/>
                  <a:gd name="T36" fmla="*/ 6961 w 8067"/>
                  <a:gd name="T37" fmla="*/ 2783 h 9351"/>
                  <a:gd name="T38" fmla="*/ 6968 w 8067"/>
                  <a:gd name="T39" fmla="*/ 2818 h 9351"/>
                  <a:gd name="T40" fmla="*/ 6878 w 8067"/>
                  <a:gd name="T41" fmla="*/ 2862 h 9351"/>
                  <a:gd name="T42" fmla="*/ 6473 w 8067"/>
                  <a:gd name="T43" fmla="*/ 2936 h 9351"/>
                  <a:gd name="T44" fmla="*/ 6194 w 8067"/>
                  <a:gd name="T45" fmla="*/ 2963 h 9351"/>
                  <a:gd name="T46" fmla="*/ 5700 w 8067"/>
                  <a:gd name="T47" fmla="*/ 2968 h 9351"/>
                  <a:gd name="T48" fmla="*/ 4248 w 8067"/>
                  <a:gd name="T49" fmla="*/ 4462 h 9351"/>
                  <a:gd name="T50" fmla="*/ 6404 w 8067"/>
                  <a:gd name="T51" fmla="*/ 4260 h 9351"/>
                  <a:gd name="T52" fmla="*/ 6419 w 8067"/>
                  <a:gd name="T53" fmla="*/ 4295 h 9351"/>
                  <a:gd name="T54" fmla="*/ 6111 w 8067"/>
                  <a:gd name="T55" fmla="*/ 4423 h 9351"/>
                  <a:gd name="T56" fmla="*/ 5465 w 8067"/>
                  <a:gd name="T57" fmla="*/ 4581 h 9351"/>
                  <a:gd name="T58" fmla="*/ 4095 w 8067"/>
                  <a:gd name="T59" fmla="*/ 4690 h 9351"/>
                  <a:gd name="T60" fmla="*/ 5094 w 8067"/>
                  <a:gd name="T61" fmla="*/ 6172 h 9351"/>
                  <a:gd name="T62" fmla="*/ 4975 w 8067"/>
                  <a:gd name="T63" fmla="*/ 6249 h 9351"/>
                  <a:gd name="T64" fmla="*/ 4325 w 8067"/>
                  <a:gd name="T65" fmla="*/ 6373 h 9351"/>
                  <a:gd name="T66" fmla="*/ 3705 w 8067"/>
                  <a:gd name="T67" fmla="*/ 6413 h 9351"/>
                  <a:gd name="T68" fmla="*/ 2594 w 8067"/>
                  <a:gd name="T69" fmla="*/ 6755 h 9351"/>
                  <a:gd name="T70" fmla="*/ 2340 w 8067"/>
                  <a:gd name="T71" fmla="*/ 7044 h 9351"/>
                  <a:gd name="T72" fmla="*/ 2135 w 8067"/>
                  <a:gd name="T73" fmla="*/ 7266 h 9351"/>
                  <a:gd name="T74" fmla="*/ 1974 w 8067"/>
                  <a:gd name="T75" fmla="*/ 7418 h 9351"/>
                  <a:gd name="T76" fmla="*/ 1042 w 8067"/>
                  <a:gd name="T77" fmla="*/ 8264 h 9351"/>
                  <a:gd name="T78" fmla="*/ 572 w 8067"/>
                  <a:gd name="T79" fmla="*/ 8647 h 9351"/>
                  <a:gd name="T80" fmla="*/ 107 w 8067"/>
                  <a:gd name="T81" fmla="*/ 8945 h 9351"/>
                  <a:gd name="T82" fmla="*/ 7 w 8067"/>
                  <a:gd name="T83" fmla="*/ 9128 h 9351"/>
                  <a:gd name="T84" fmla="*/ 7 w 8067"/>
                  <a:gd name="T85" fmla="*/ 9252 h 9351"/>
                  <a:gd name="T86" fmla="*/ 55 w 8067"/>
                  <a:gd name="T87" fmla="*/ 9327 h 9351"/>
                  <a:gd name="T88" fmla="*/ 165 w 8067"/>
                  <a:gd name="T89" fmla="*/ 9351 h 9351"/>
                  <a:gd name="T90" fmla="*/ 396 w 8067"/>
                  <a:gd name="T91" fmla="*/ 9256 h 9351"/>
                  <a:gd name="T92" fmla="*/ 767 w 8067"/>
                  <a:gd name="T93" fmla="*/ 8969 h 9351"/>
                  <a:gd name="T94" fmla="*/ 1890 w 8067"/>
                  <a:gd name="T95" fmla="*/ 7652 h 9351"/>
                  <a:gd name="T96" fmla="*/ 2841 w 8067"/>
                  <a:gd name="T97" fmla="*/ 7398 h 9351"/>
                  <a:gd name="T98" fmla="*/ 3813 w 8067"/>
                  <a:gd name="T99" fmla="*/ 7012 h 9351"/>
                  <a:gd name="T100" fmla="*/ 4364 w 8067"/>
                  <a:gd name="T101" fmla="*/ 6739 h 9351"/>
                  <a:gd name="T102" fmla="*/ 4557 w 8067"/>
                  <a:gd name="T103" fmla="*/ 6630 h 9351"/>
                  <a:gd name="T104" fmla="*/ 4947 w 8067"/>
                  <a:gd name="T105" fmla="*/ 6379 h 9351"/>
                  <a:gd name="T106" fmla="*/ 5196 w 8067"/>
                  <a:gd name="T107" fmla="*/ 6194 h 9351"/>
                  <a:gd name="T108" fmla="*/ 5545 w 8067"/>
                  <a:gd name="T109" fmla="*/ 5885 h 9351"/>
                  <a:gd name="T110" fmla="*/ 5850 w 8067"/>
                  <a:gd name="T111" fmla="*/ 5554 h 9351"/>
                  <a:gd name="T112" fmla="*/ 6078 w 8067"/>
                  <a:gd name="T113" fmla="*/ 5195 h 9351"/>
                  <a:gd name="T114" fmla="*/ 6363 w 8067"/>
                  <a:gd name="T115" fmla="*/ 4703 h 9351"/>
                  <a:gd name="T116" fmla="*/ 6706 w 8067"/>
                  <a:gd name="T117" fmla="*/ 4001 h 9351"/>
                  <a:gd name="T118" fmla="*/ 7051 w 8067"/>
                  <a:gd name="T119" fmla="*/ 3094 h 9351"/>
                  <a:gd name="T120" fmla="*/ 7258 w 8067"/>
                  <a:gd name="T121" fmla="*/ 2352 h 9351"/>
                  <a:gd name="T122" fmla="*/ 7623 w 8067"/>
                  <a:gd name="T123" fmla="*/ 1171 h 9351"/>
                  <a:gd name="T124" fmla="*/ 8038 w 8067"/>
                  <a:gd name="T125" fmla="*/ 159 h 9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67" h="9351">
                    <a:moveTo>
                      <a:pt x="8038" y="159"/>
                    </a:moveTo>
                    <a:lnTo>
                      <a:pt x="8042" y="143"/>
                    </a:lnTo>
                    <a:lnTo>
                      <a:pt x="8047" y="129"/>
                    </a:lnTo>
                    <a:lnTo>
                      <a:pt x="8055" y="103"/>
                    </a:lnTo>
                    <a:lnTo>
                      <a:pt x="8060" y="80"/>
                    </a:lnTo>
                    <a:lnTo>
                      <a:pt x="8062" y="69"/>
                    </a:lnTo>
                    <a:lnTo>
                      <a:pt x="8065" y="60"/>
                    </a:lnTo>
                    <a:lnTo>
                      <a:pt x="8065" y="50"/>
                    </a:lnTo>
                    <a:lnTo>
                      <a:pt x="8066" y="42"/>
                    </a:lnTo>
                    <a:lnTo>
                      <a:pt x="8066" y="33"/>
                    </a:lnTo>
                    <a:lnTo>
                      <a:pt x="8067" y="27"/>
                    </a:lnTo>
                    <a:lnTo>
                      <a:pt x="8066" y="16"/>
                    </a:lnTo>
                    <a:lnTo>
                      <a:pt x="8063" y="9"/>
                    </a:lnTo>
                    <a:lnTo>
                      <a:pt x="8057" y="3"/>
                    </a:lnTo>
                    <a:lnTo>
                      <a:pt x="8053" y="1"/>
                    </a:lnTo>
                    <a:lnTo>
                      <a:pt x="8050" y="1"/>
                    </a:lnTo>
                    <a:lnTo>
                      <a:pt x="8045" y="0"/>
                    </a:lnTo>
                    <a:lnTo>
                      <a:pt x="8041" y="1"/>
                    </a:lnTo>
                    <a:lnTo>
                      <a:pt x="8031" y="5"/>
                    </a:lnTo>
                    <a:lnTo>
                      <a:pt x="8024" y="7"/>
                    </a:lnTo>
                    <a:lnTo>
                      <a:pt x="8018" y="11"/>
                    </a:lnTo>
                    <a:lnTo>
                      <a:pt x="8004" y="21"/>
                    </a:lnTo>
                    <a:lnTo>
                      <a:pt x="7987" y="34"/>
                    </a:lnTo>
                    <a:lnTo>
                      <a:pt x="7977" y="42"/>
                    </a:lnTo>
                    <a:lnTo>
                      <a:pt x="7969" y="51"/>
                    </a:lnTo>
                    <a:lnTo>
                      <a:pt x="7882" y="115"/>
                    </a:lnTo>
                    <a:lnTo>
                      <a:pt x="7839" y="146"/>
                    </a:lnTo>
                    <a:lnTo>
                      <a:pt x="7799" y="179"/>
                    </a:lnTo>
                    <a:lnTo>
                      <a:pt x="7758" y="209"/>
                    </a:lnTo>
                    <a:lnTo>
                      <a:pt x="7719" y="240"/>
                    </a:lnTo>
                    <a:lnTo>
                      <a:pt x="7679" y="270"/>
                    </a:lnTo>
                    <a:lnTo>
                      <a:pt x="7642" y="301"/>
                    </a:lnTo>
                    <a:lnTo>
                      <a:pt x="7568" y="360"/>
                    </a:lnTo>
                    <a:lnTo>
                      <a:pt x="7497" y="418"/>
                    </a:lnTo>
                    <a:lnTo>
                      <a:pt x="7430" y="475"/>
                    </a:lnTo>
                    <a:lnTo>
                      <a:pt x="7366" y="530"/>
                    </a:lnTo>
                    <a:lnTo>
                      <a:pt x="7305" y="584"/>
                    </a:lnTo>
                    <a:lnTo>
                      <a:pt x="7247" y="636"/>
                    </a:lnTo>
                    <a:lnTo>
                      <a:pt x="7192" y="686"/>
                    </a:lnTo>
                    <a:lnTo>
                      <a:pt x="7142" y="737"/>
                    </a:lnTo>
                    <a:lnTo>
                      <a:pt x="7116" y="760"/>
                    </a:lnTo>
                    <a:lnTo>
                      <a:pt x="7093" y="784"/>
                    </a:lnTo>
                    <a:lnTo>
                      <a:pt x="7070" y="807"/>
                    </a:lnTo>
                    <a:lnTo>
                      <a:pt x="7049" y="832"/>
                    </a:lnTo>
                    <a:lnTo>
                      <a:pt x="7027" y="854"/>
                    </a:lnTo>
                    <a:lnTo>
                      <a:pt x="7007" y="877"/>
                    </a:lnTo>
                    <a:lnTo>
                      <a:pt x="6969" y="921"/>
                    </a:lnTo>
                    <a:lnTo>
                      <a:pt x="6419" y="1535"/>
                    </a:lnTo>
                    <a:lnTo>
                      <a:pt x="6468" y="1531"/>
                    </a:lnTo>
                    <a:lnTo>
                      <a:pt x="6491" y="1529"/>
                    </a:lnTo>
                    <a:lnTo>
                      <a:pt x="6515" y="1528"/>
                    </a:lnTo>
                    <a:lnTo>
                      <a:pt x="6608" y="1522"/>
                    </a:lnTo>
                    <a:lnTo>
                      <a:pt x="6694" y="1514"/>
                    </a:lnTo>
                    <a:lnTo>
                      <a:pt x="6736" y="1510"/>
                    </a:lnTo>
                    <a:lnTo>
                      <a:pt x="6756" y="1508"/>
                    </a:lnTo>
                    <a:lnTo>
                      <a:pt x="6766" y="1507"/>
                    </a:lnTo>
                    <a:lnTo>
                      <a:pt x="6777" y="1507"/>
                    </a:lnTo>
                    <a:lnTo>
                      <a:pt x="6853" y="1497"/>
                    </a:lnTo>
                    <a:lnTo>
                      <a:pt x="6872" y="1494"/>
                    </a:lnTo>
                    <a:lnTo>
                      <a:pt x="6891" y="1492"/>
                    </a:lnTo>
                    <a:lnTo>
                      <a:pt x="6927" y="1488"/>
                    </a:lnTo>
                    <a:lnTo>
                      <a:pt x="6961" y="1481"/>
                    </a:lnTo>
                    <a:lnTo>
                      <a:pt x="6994" y="1477"/>
                    </a:lnTo>
                    <a:lnTo>
                      <a:pt x="7027" y="1471"/>
                    </a:lnTo>
                    <a:lnTo>
                      <a:pt x="7058" y="1467"/>
                    </a:lnTo>
                    <a:lnTo>
                      <a:pt x="7072" y="1463"/>
                    </a:lnTo>
                    <a:lnTo>
                      <a:pt x="7079" y="1461"/>
                    </a:lnTo>
                    <a:lnTo>
                      <a:pt x="7087" y="1460"/>
                    </a:lnTo>
                    <a:lnTo>
                      <a:pt x="7115" y="1454"/>
                    </a:lnTo>
                    <a:lnTo>
                      <a:pt x="7143" y="1448"/>
                    </a:lnTo>
                    <a:lnTo>
                      <a:pt x="7169" y="1442"/>
                    </a:lnTo>
                    <a:lnTo>
                      <a:pt x="7193" y="1435"/>
                    </a:lnTo>
                    <a:lnTo>
                      <a:pt x="7216" y="1429"/>
                    </a:lnTo>
                    <a:lnTo>
                      <a:pt x="7238" y="1422"/>
                    </a:lnTo>
                    <a:lnTo>
                      <a:pt x="7260" y="1416"/>
                    </a:lnTo>
                    <a:lnTo>
                      <a:pt x="7279" y="1408"/>
                    </a:lnTo>
                    <a:lnTo>
                      <a:pt x="7298" y="1401"/>
                    </a:lnTo>
                    <a:lnTo>
                      <a:pt x="7315" y="1393"/>
                    </a:lnTo>
                    <a:lnTo>
                      <a:pt x="7323" y="1389"/>
                    </a:lnTo>
                    <a:lnTo>
                      <a:pt x="7327" y="1387"/>
                    </a:lnTo>
                    <a:lnTo>
                      <a:pt x="7332" y="1386"/>
                    </a:lnTo>
                    <a:lnTo>
                      <a:pt x="7360" y="1370"/>
                    </a:lnTo>
                    <a:lnTo>
                      <a:pt x="7373" y="1362"/>
                    </a:lnTo>
                    <a:lnTo>
                      <a:pt x="7385" y="1354"/>
                    </a:lnTo>
                    <a:lnTo>
                      <a:pt x="7399" y="1351"/>
                    </a:lnTo>
                    <a:lnTo>
                      <a:pt x="7412" y="1350"/>
                    </a:lnTo>
                    <a:lnTo>
                      <a:pt x="7424" y="1350"/>
                    </a:lnTo>
                    <a:lnTo>
                      <a:pt x="7433" y="1351"/>
                    </a:lnTo>
                    <a:lnTo>
                      <a:pt x="7440" y="1352"/>
                    </a:lnTo>
                    <a:lnTo>
                      <a:pt x="7445" y="1355"/>
                    </a:lnTo>
                    <a:lnTo>
                      <a:pt x="7448" y="1358"/>
                    </a:lnTo>
                    <a:lnTo>
                      <a:pt x="7450" y="1363"/>
                    </a:lnTo>
                    <a:lnTo>
                      <a:pt x="7449" y="1367"/>
                    </a:lnTo>
                    <a:lnTo>
                      <a:pt x="7447" y="1372"/>
                    </a:lnTo>
                    <a:lnTo>
                      <a:pt x="7442" y="1378"/>
                    </a:lnTo>
                    <a:lnTo>
                      <a:pt x="7437" y="1386"/>
                    </a:lnTo>
                    <a:lnTo>
                      <a:pt x="7428" y="1393"/>
                    </a:lnTo>
                    <a:lnTo>
                      <a:pt x="7418" y="1402"/>
                    </a:lnTo>
                    <a:lnTo>
                      <a:pt x="7407" y="1412"/>
                    </a:lnTo>
                    <a:lnTo>
                      <a:pt x="7394" y="1423"/>
                    </a:lnTo>
                    <a:lnTo>
                      <a:pt x="7323" y="1455"/>
                    </a:lnTo>
                    <a:lnTo>
                      <a:pt x="7252" y="1487"/>
                    </a:lnTo>
                    <a:lnTo>
                      <a:pt x="7182" y="1516"/>
                    </a:lnTo>
                    <a:lnTo>
                      <a:pt x="7112" y="1543"/>
                    </a:lnTo>
                    <a:lnTo>
                      <a:pt x="7042" y="1568"/>
                    </a:lnTo>
                    <a:lnTo>
                      <a:pt x="6973" y="1591"/>
                    </a:lnTo>
                    <a:lnTo>
                      <a:pt x="6905" y="1612"/>
                    </a:lnTo>
                    <a:lnTo>
                      <a:pt x="6836" y="1634"/>
                    </a:lnTo>
                    <a:lnTo>
                      <a:pt x="6768" y="1651"/>
                    </a:lnTo>
                    <a:lnTo>
                      <a:pt x="6699" y="1666"/>
                    </a:lnTo>
                    <a:lnTo>
                      <a:pt x="6631" y="1679"/>
                    </a:lnTo>
                    <a:lnTo>
                      <a:pt x="6564" y="1692"/>
                    </a:lnTo>
                    <a:lnTo>
                      <a:pt x="6497" y="1701"/>
                    </a:lnTo>
                    <a:lnTo>
                      <a:pt x="6430" y="1710"/>
                    </a:lnTo>
                    <a:lnTo>
                      <a:pt x="6364" y="1716"/>
                    </a:lnTo>
                    <a:lnTo>
                      <a:pt x="6299" y="1721"/>
                    </a:lnTo>
                    <a:lnTo>
                      <a:pt x="6201" y="1831"/>
                    </a:lnTo>
                    <a:lnTo>
                      <a:pt x="6151" y="1888"/>
                    </a:lnTo>
                    <a:lnTo>
                      <a:pt x="6103" y="1947"/>
                    </a:lnTo>
                    <a:lnTo>
                      <a:pt x="6004" y="2068"/>
                    </a:lnTo>
                    <a:lnTo>
                      <a:pt x="5906" y="2196"/>
                    </a:lnTo>
                    <a:lnTo>
                      <a:pt x="5855" y="2260"/>
                    </a:lnTo>
                    <a:lnTo>
                      <a:pt x="5806" y="2327"/>
                    </a:lnTo>
                    <a:lnTo>
                      <a:pt x="5707" y="2465"/>
                    </a:lnTo>
                    <a:lnTo>
                      <a:pt x="5657" y="2535"/>
                    </a:lnTo>
                    <a:lnTo>
                      <a:pt x="5608" y="2607"/>
                    </a:lnTo>
                    <a:lnTo>
                      <a:pt x="5509" y="2756"/>
                    </a:lnTo>
                    <a:lnTo>
                      <a:pt x="6401" y="2826"/>
                    </a:lnTo>
                    <a:lnTo>
                      <a:pt x="6911" y="2773"/>
                    </a:lnTo>
                    <a:lnTo>
                      <a:pt x="6926" y="2774"/>
                    </a:lnTo>
                    <a:lnTo>
                      <a:pt x="6939" y="2776"/>
                    </a:lnTo>
                    <a:lnTo>
                      <a:pt x="6950" y="2779"/>
                    </a:lnTo>
                    <a:lnTo>
                      <a:pt x="6961" y="2783"/>
                    </a:lnTo>
                    <a:lnTo>
                      <a:pt x="6968" y="2786"/>
                    </a:lnTo>
                    <a:lnTo>
                      <a:pt x="6973" y="2790"/>
                    </a:lnTo>
                    <a:lnTo>
                      <a:pt x="6976" y="2794"/>
                    </a:lnTo>
                    <a:lnTo>
                      <a:pt x="6978" y="2801"/>
                    </a:lnTo>
                    <a:lnTo>
                      <a:pt x="6976" y="2806"/>
                    </a:lnTo>
                    <a:lnTo>
                      <a:pt x="6973" y="2812"/>
                    </a:lnTo>
                    <a:lnTo>
                      <a:pt x="6968" y="2818"/>
                    </a:lnTo>
                    <a:lnTo>
                      <a:pt x="6961" y="2825"/>
                    </a:lnTo>
                    <a:lnTo>
                      <a:pt x="6950" y="2831"/>
                    </a:lnTo>
                    <a:lnTo>
                      <a:pt x="6939" y="2839"/>
                    </a:lnTo>
                    <a:lnTo>
                      <a:pt x="6926" y="2847"/>
                    </a:lnTo>
                    <a:lnTo>
                      <a:pt x="6911" y="2856"/>
                    </a:lnTo>
                    <a:lnTo>
                      <a:pt x="6889" y="2860"/>
                    </a:lnTo>
                    <a:lnTo>
                      <a:pt x="6878" y="2862"/>
                    </a:lnTo>
                    <a:lnTo>
                      <a:pt x="6868" y="2865"/>
                    </a:lnTo>
                    <a:lnTo>
                      <a:pt x="6825" y="2875"/>
                    </a:lnTo>
                    <a:lnTo>
                      <a:pt x="6740" y="2893"/>
                    </a:lnTo>
                    <a:lnTo>
                      <a:pt x="6695" y="2900"/>
                    </a:lnTo>
                    <a:lnTo>
                      <a:pt x="6652" y="2908"/>
                    </a:lnTo>
                    <a:lnTo>
                      <a:pt x="6563" y="2923"/>
                    </a:lnTo>
                    <a:lnTo>
                      <a:pt x="6473" y="2936"/>
                    </a:lnTo>
                    <a:lnTo>
                      <a:pt x="6426" y="2941"/>
                    </a:lnTo>
                    <a:lnTo>
                      <a:pt x="6381" y="2947"/>
                    </a:lnTo>
                    <a:lnTo>
                      <a:pt x="6334" y="2951"/>
                    </a:lnTo>
                    <a:lnTo>
                      <a:pt x="6287" y="2956"/>
                    </a:lnTo>
                    <a:lnTo>
                      <a:pt x="6263" y="2957"/>
                    </a:lnTo>
                    <a:lnTo>
                      <a:pt x="6240" y="2959"/>
                    </a:lnTo>
                    <a:lnTo>
                      <a:pt x="6194" y="2963"/>
                    </a:lnTo>
                    <a:lnTo>
                      <a:pt x="6097" y="2968"/>
                    </a:lnTo>
                    <a:lnTo>
                      <a:pt x="6000" y="2971"/>
                    </a:lnTo>
                    <a:lnTo>
                      <a:pt x="5902" y="2972"/>
                    </a:lnTo>
                    <a:lnTo>
                      <a:pt x="5851" y="2971"/>
                    </a:lnTo>
                    <a:lnTo>
                      <a:pt x="5802" y="2971"/>
                    </a:lnTo>
                    <a:lnTo>
                      <a:pt x="5751" y="2969"/>
                    </a:lnTo>
                    <a:lnTo>
                      <a:pt x="5700" y="2968"/>
                    </a:lnTo>
                    <a:lnTo>
                      <a:pt x="5598" y="2964"/>
                    </a:lnTo>
                    <a:lnTo>
                      <a:pt x="5546" y="2960"/>
                    </a:lnTo>
                    <a:lnTo>
                      <a:pt x="5520" y="2958"/>
                    </a:lnTo>
                    <a:lnTo>
                      <a:pt x="5507" y="2957"/>
                    </a:lnTo>
                    <a:lnTo>
                      <a:pt x="5495" y="2957"/>
                    </a:lnTo>
                    <a:lnTo>
                      <a:pt x="5390" y="2950"/>
                    </a:lnTo>
                    <a:lnTo>
                      <a:pt x="4248" y="4462"/>
                    </a:lnTo>
                    <a:lnTo>
                      <a:pt x="5776" y="4393"/>
                    </a:lnTo>
                    <a:lnTo>
                      <a:pt x="6344" y="4258"/>
                    </a:lnTo>
                    <a:lnTo>
                      <a:pt x="6359" y="4256"/>
                    </a:lnTo>
                    <a:lnTo>
                      <a:pt x="6373" y="4256"/>
                    </a:lnTo>
                    <a:lnTo>
                      <a:pt x="6385" y="4256"/>
                    </a:lnTo>
                    <a:lnTo>
                      <a:pt x="6396" y="4258"/>
                    </a:lnTo>
                    <a:lnTo>
                      <a:pt x="6404" y="4260"/>
                    </a:lnTo>
                    <a:lnTo>
                      <a:pt x="6411" y="4263"/>
                    </a:lnTo>
                    <a:lnTo>
                      <a:pt x="6416" y="4266"/>
                    </a:lnTo>
                    <a:lnTo>
                      <a:pt x="6421" y="4271"/>
                    </a:lnTo>
                    <a:lnTo>
                      <a:pt x="6422" y="4275"/>
                    </a:lnTo>
                    <a:lnTo>
                      <a:pt x="6423" y="4281"/>
                    </a:lnTo>
                    <a:lnTo>
                      <a:pt x="6422" y="4287"/>
                    </a:lnTo>
                    <a:lnTo>
                      <a:pt x="6419" y="4295"/>
                    </a:lnTo>
                    <a:lnTo>
                      <a:pt x="6414" y="4303"/>
                    </a:lnTo>
                    <a:lnTo>
                      <a:pt x="6407" y="4312"/>
                    </a:lnTo>
                    <a:lnTo>
                      <a:pt x="6399" y="4321"/>
                    </a:lnTo>
                    <a:lnTo>
                      <a:pt x="6390" y="4332"/>
                    </a:lnTo>
                    <a:lnTo>
                      <a:pt x="6296" y="4363"/>
                    </a:lnTo>
                    <a:lnTo>
                      <a:pt x="6204" y="4394"/>
                    </a:lnTo>
                    <a:lnTo>
                      <a:pt x="6111" y="4423"/>
                    </a:lnTo>
                    <a:lnTo>
                      <a:pt x="6018" y="4450"/>
                    </a:lnTo>
                    <a:lnTo>
                      <a:pt x="5926" y="4475"/>
                    </a:lnTo>
                    <a:lnTo>
                      <a:pt x="5833" y="4499"/>
                    </a:lnTo>
                    <a:lnTo>
                      <a:pt x="5740" y="4523"/>
                    </a:lnTo>
                    <a:lnTo>
                      <a:pt x="5649" y="4544"/>
                    </a:lnTo>
                    <a:lnTo>
                      <a:pt x="5556" y="4563"/>
                    </a:lnTo>
                    <a:lnTo>
                      <a:pt x="5465" y="4581"/>
                    </a:lnTo>
                    <a:lnTo>
                      <a:pt x="5372" y="4597"/>
                    </a:lnTo>
                    <a:lnTo>
                      <a:pt x="5281" y="4612"/>
                    </a:lnTo>
                    <a:lnTo>
                      <a:pt x="5190" y="4625"/>
                    </a:lnTo>
                    <a:lnTo>
                      <a:pt x="5099" y="4637"/>
                    </a:lnTo>
                    <a:lnTo>
                      <a:pt x="5008" y="4647"/>
                    </a:lnTo>
                    <a:lnTo>
                      <a:pt x="4918" y="4656"/>
                    </a:lnTo>
                    <a:lnTo>
                      <a:pt x="4095" y="4690"/>
                    </a:lnTo>
                    <a:lnTo>
                      <a:pt x="2985" y="6191"/>
                    </a:lnTo>
                    <a:lnTo>
                      <a:pt x="3634" y="6233"/>
                    </a:lnTo>
                    <a:lnTo>
                      <a:pt x="5055" y="6156"/>
                    </a:lnTo>
                    <a:lnTo>
                      <a:pt x="5071" y="6158"/>
                    </a:lnTo>
                    <a:lnTo>
                      <a:pt x="5083" y="6163"/>
                    </a:lnTo>
                    <a:lnTo>
                      <a:pt x="5091" y="6168"/>
                    </a:lnTo>
                    <a:lnTo>
                      <a:pt x="5094" y="6172"/>
                    </a:lnTo>
                    <a:lnTo>
                      <a:pt x="5096" y="6177"/>
                    </a:lnTo>
                    <a:lnTo>
                      <a:pt x="5096" y="6181"/>
                    </a:lnTo>
                    <a:lnTo>
                      <a:pt x="5095" y="6186"/>
                    </a:lnTo>
                    <a:lnTo>
                      <a:pt x="5091" y="6198"/>
                    </a:lnTo>
                    <a:lnTo>
                      <a:pt x="5083" y="6211"/>
                    </a:lnTo>
                    <a:lnTo>
                      <a:pt x="5071" y="6226"/>
                    </a:lnTo>
                    <a:lnTo>
                      <a:pt x="4975" y="6249"/>
                    </a:lnTo>
                    <a:lnTo>
                      <a:pt x="4880" y="6272"/>
                    </a:lnTo>
                    <a:lnTo>
                      <a:pt x="4786" y="6293"/>
                    </a:lnTo>
                    <a:lnTo>
                      <a:pt x="4693" y="6312"/>
                    </a:lnTo>
                    <a:lnTo>
                      <a:pt x="4599" y="6329"/>
                    </a:lnTo>
                    <a:lnTo>
                      <a:pt x="4508" y="6346"/>
                    </a:lnTo>
                    <a:lnTo>
                      <a:pt x="4416" y="6360"/>
                    </a:lnTo>
                    <a:lnTo>
                      <a:pt x="4325" y="6373"/>
                    </a:lnTo>
                    <a:lnTo>
                      <a:pt x="4235" y="6383"/>
                    </a:lnTo>
                    <a:lnTo>
                      <a:pt x="4145" y="6392"/>
                    </a:lnTo>
                    <a:lnTo>
                      <a:pt x="4055" y="6399"/>
                    </a:lnTo>
                    <a:lnTo>
                      <a:pt x="3967" y="6406"/>
                    </a:lnTo>
                    <a:lnTo>
                      <a:pt x="3878" y="6409"/>
                    </a:lnTo>
                    <a:lnTo>
                      <a:pt x="3792" y="6412"/>
                    </a:lnTo>
                    <a:lnTo>
                      <a:pt x="3705" y="6413"/>
                    </a:lnTo>
                    <a:lnTo>
                      <a:pt x="3619" y="6412"/>
                    </a:lnTo>
                    <a:lnTo>
                      <a:pt x="2850" y="6453"/>
                    </a:lnTo>
                    <a:lnTo>
                      <a:pt x="2805" y="6507"/>
                    </a:lnTo>
                    <a:lnTo>
                      <a:pt x="2760" y="6559"/>
                    </a:lnTo>
                    <a:lnTo>
                      <a:pt x="2717" y="6610"/>
                    </a:lnTo>
                    <a:lnTo>
                      <a:pt x="2676" y="6660"/>
                    </a:lnTo>
                    <a:lnTo>
                      <a:pt x="2594" y="6755"/>
                    </a:lnTo>
                    <a:lnTo>
                      <a:pt x="2555" y="6800"/>
                    </a:lnTo>
                    <a:lnTo>
                      <a:pt x="2517" y="6844"/>
                    </a:lnTo>
                    <a:lnTo>
                      <a:pt x="2479" y="6887"/>
                    </a:lnTo>
                    <a:lnTo>
                      <a:pt x="2443" y="6928"/>
                    </a:lnTo>
                    <a:lnTo>
                      <a:pt x="2408" y="6967"/>
                    </a:lnTo>
                    <a:lnTo>
                      <a:pt x="2374" y="7007"/>
                    </a:lnTo>
                    <a:lnTo>
                      <a:pt x="2340" y="7044"/>
                    </a:lnTo>
                    <a:lnTo>
                      <a:pt x="2308" y="7080"/>
                    </a:lnTo>
                    <a:lnTo>
                      <a:pt x="2277" y="7114"/>
                    </a:lnTo>
                    <a:lnTo>
                      <a:pt x="2248" y="7148"/>
                    </a:lnTo>
                    <a:lnTo>
                      <a:pt x="2217" y="7179"/>
                    </a:lnTo>
                    <a:lnTo>
                      <a:pt x="2189" y="7209"/>
                    </a:lnTo>
                    <a:lnTo>
                      <a:pt x="2161" y="7237"/>
                    </a:lnTo>
                    <a:lnTo>
                      <a:pt x="2135" y="7266"/>
                    </a:lnTo>
                    <a:lnTo>
                      <a:pt x="2109" y="7291"/>
                    </a:lnTo>
                    <a:lnTo>
                      <a:pt x="2084" y="7316"/>
                    </a:lnTo>
                    <a:lnTo>
                      <a:pt x="2060" y="7339"/>
                    </a:lnTo>
                    <a:lnTo>
                      <a:pt x="2038" y="7361"/>
                    </a:lnTo>
                    <a:lnTo>
                      <a:pt x="2015" y="7381"/>
                    </a:lnTo>
                    <a:lnTo>
                      <a:pt x="1994" y="7401"/>
                    </a:lnTo>
                    <a:lnTo>
                      <a:pt x="1974" y="7418"/>
                    </a:lnTo>
                    <a:lnTo>
                      <a:pt x="1955" y="7435"/>
                    </a:lnTo>
                    <a:lnTo>
                      <a:pt x="1937" y="7450"/>
                    </a:lnTo>
                    <a:lnTo>
                      <a:pt x="1920" y="7464"/>
                    </a:lnTo>
                    <a:lnTo>
                      <a:pt x="1904" y="7476"/>
                    </a:lnTo>
                    <a:lnTo>
                      <a:pt x="1890" y="7487"/>
                    </a:lnTo>
                    <a:lnTo>
                      <a:pt x="1110" y="8203"/>
                    </a:lnTo>
                    <a:lnTo>
                      <a:pt x="1042" y="8264"/>
                    </a:lnTo>
                    <a:lnTo>
                      <a:pt x="974" y="8324"/>
                    </a:lnTo>
                    <a:lnTo>
                      <a:pt x="906" y="8381"/>
                    </a:lnTo>
                    <a:lnTo>
                      <a:pt x="839" y="8438"/>
                    </a:lnTo>
                    <a:lnTo>
                      <a:pt x="771" y="8492"/>
                    </a:lnTo>
                    <a:lnTo>
                      <a:pt x="705" y="8545"/>
                    </a:lnTo>
                    <a:lnTo>
                      <a:pt x="638" y="8597"/>
                    </a:lnTo>
                    <a:lnTo>
                      <a:pt x="572" y="8647"/>
                    </a:lnTo>
                    <a:lnTo>
                      <a:pt x="504" y="8694"/>
                    </a:lnTo>
                    <a:lnTo>
                      <a:pt x="438" y="8741"/>
                    </a:lnTo>
                    <a:lnTo>
                      <a:pt x="371" y="8785"/>
                    </a:lnTo>
                    <a:lnTo>
                      <a:pt x="306" y="8828"/>
                    </a:lnTo>
                    <a:lnTo>
                      <a:pt x="239" y="8869"/>
                    </a:lnTo>
                    <a:lnTo>
                      <a:pt x="174" y="8908"/>
                    </a:lnTo>
                    <a:lnTo>
                      <a:pt x="107" y="8945"/>
                    </a:lnTo>
                    <a:lnTo>
                      <a:pt x="43" y="8983"/>
                    </a:lnTo>
                    <a:lnTo>
                      <a:pt x="34" y="9009"/>
                    </a:lnTo>
                    <a:lnTo>
                      <a:pt x="27" y="9035"/>
                    </a:lnTo>
                    <a:lnTo>
                      <a:pt x="20" y="9059"/>
                    </a:lnTo>
                    <a:lnTo>
                      <a:pt x="15" y="9083"/>
                    </a:lnTo>
                    <a:lnTo>
                      <a:pt x="10" y="9106"/>
                    </a:lnTo>
                    <a:lnTo>
                      <a:pt x="7" y="9128"/>
                    </a:lnTo>
                    <a:lnTo>
                      <a:pt x="4" y="9149"/>
                    </a:lnTo>
                    <a:lnTo>
                      <a:pt x="3" y="9169"/>
                    </a:lnTo>
                    <a:lnTo>
                      <a:pt x="0" y="9187"/>
                    </a:lnTo>
                    <a:lnTo>
                      <a:pt x="0" y="9205"/>
                    </a:lnTo>
                    <a:lnTo>
                      <a:pt x="2" y="9221"/>
                    </a:lnTo>
                    <a:lnTo>
                      <a:pt x="5" y="9238"/>
                    </a:lnTo>
                    <a:lnTo>
                      <a:pt x="7" y="9252"/>
                    </a:lnTo>
                    <a:lnTo>
                      <a:pt x="11" y="9266"/>
                    </a:lnTo>
                    <a:lnTo>
                      <a:pt x="16" y="9279"/>
                    </a:lnTo>
                    <a:lnTo>
                      <a:pt x="23" y="9291"/>
                    </a:lnTo>
                    <a:lnTo>
                      <a:pt x="29" y="9301"/>
                    </a:lnTo>
                    <a:lnTo>
                      <a:pt x="37" y="9311"/>
                    </a:lnTo>
                    <a:lnTo>
                      <a:pt x="45" y="9319"/>
                    </a:lnTo>
                    <a:lnTo>
                      <a:pt x="55" y="9327"/>
                    </a:lnTo>
                    <a:lnTo>
                      <a:pt x="76" y="9339"/>
                    </a:lnTo>
                    <a:lnTo>
                      <a:pt x="88" y="9343"/>
                    </a:lnTo>
                    <a:lnTo>
                      <a:pt x="102" y="9347"/>
                    </a:lnTo>
                    <a:lnTo>
                      <a:pt x="115" y="9349"/>
                    </a:lnTo>
                    <a:lnTo>
                      <a:pt x="130" y="9351"/>
                    </a:lnTo>
                    <a:lnTo>
                      <a:pt x="147" y="9351"/>
                    </a:lnTo>
                    <a:lnTo>
                      <a:pt x="165" y="9351"/>
                    </a:lnTo>
                    <a:lnTo>
                      <a:pt x="182" y="9349"/>
                    </a:lnTo>
                    <a:lnTo>
                      <a:pt x="201" y="9347"/>
                    </a:lnTo>
                    <a:lnTo>
                      <a:pt x="221" y="9343"/>
                    </a:lnTo>
                    <a:lnTo>
                      <a:pt x="243" y="9339"/>
                    </a:lnTo>
                    <a:lnTo>
                      <a:pt x="294" y="9313"/>
                    </a:lnTo>
                    <a:lnTo>
                      <a:pt x="345" y="9286"/>
                    </a:lnTo>
                    <a:lnTo>
                      <a:pt x="396" y="9256"/>
                    </a:lnTo>
                    <a:lnTo>
                      <a:pt x="449" y="9223"/>
                    </a:lnTo>
                    <a:lnTo>
                      <a:pt x="501" y="9187"/>
                    </a:lnTo>
                    <a:lnTo>
                      <a:pt x="553" y="9149"/>
                    </a:lnTo>
                    <a:lnTo>
                      <a:pt x="606" y="9108"/>
                    </a:lnTo>
                    <a:lnTo>
                      <a:pt x="660" y="9065"/>
                    </a:lnTo>
                    <a:lnTo>
                      <a:pt x="713" y="9018"/>
                    </a:lnTo>
                    <a:lnTo>
                      <a:pt x="767" y="8969"/>
                    </a:lnTo>
                    <a:lnTo>
                      <a:pt x="821" y="8916"/>
                    </a:lnTo>
                    <a:lnTo>
                      <a:pt x="877" y="8863"/>
                    </a:lnTo>
                    <a:lnTo>
                      <a:pt x="931" y="8804"/>
                    </a:lnTo>
                    <a:lnTo>
                      <a:pt x="987" y="8745"/>
                    </a:lnTo>
                    <a:lnTo>
                      <a:pt x="1043" y="8682"/>
                    </a:lnTo>
                    <a:lnTo>
                      <a:pt x="1099" y="8618"/>
                    </a:lnTo>
                    <a:lnTo>
                      <a:pt x="1890" y="7652"/>
                    </a:lnTo>
                    <a:lnTo>
                      <a:pt x="2024" y="7622"/>
                    </a:lnTo>
                    <a:lnTo>
                      <a:pt x="2159" y="7592"/>
                    </a:lnTo>
                    <a:lnTo>
                      <a:pt x="2294" y="7558"/>
                    </a:lnTo>
                    <a:lnTo>
                      <a:pt x="2431" y="7523"/>
                    </a:lnTo>
                    <a:lnTo>
                      <a:pt x="2567" y="7483"/>
                    </a:lnTo>
                    <a:lnTo>
                      <a:pt x="2704" y="7442"/>
                    </a:lnTo>
                    <a:lnTo>
                      <a:pt x="2841" y="7398"/>
                    </a:lnTo>
                    <a:lnTo>
                      <a:pt x="2979" y="7351"/>
                    </a:lnTo>
                    <a:lnTo>
                      <a:pt x="3116" y="7301"/>
                    </a:lnTo>
                    <a:lnTo>
                      <a:pt x="3255" y="7248"/>
                    </a:lnTo>
                    <a:lnTo>
                      <a:pt x="3394" y="7193"/>
                    </a:lnTo>
                    <a:lnTo>
                      <a:pt x="3534" y="7136"/>
                    </a:lnTo>
                    <a:lnTo>
                      <a:pt x="3673" y="7074"/>
                    </a:lnTo>
                    <a:lnTo>
                      <a:pt x="3813" y="7012"/>
                    </a:lnTo>
                    <a:lnTo>
                      <a:pt x="3954" y="6945"/>
                    </a:lnTo>
                    <a:lnTo>
                      <a:pt x="4095" y="6878"/>
                    </a:lnTo>
                    <a:lnTo>
                      <a:pt x="4128" y="6859"/>
                    </a:lnTo>
                    <a:lnTo>
                      <a:pt x="4162" y="6842"/>
                    </a:lnTo>
                    <a:lnTo>
                      <a:pt x="4231" y="6808"/>
                    </a:lnTo>
                    <a:lnTo>
                      <a:pt x="4297" y="6773"/>
                    </a:lnTo>
                    <a:lnTo>
                      <a:pt x="4364" y="6739"/>
                    </a:lnTo>
                    <a:lnTo>
                      <a:pt x="4428" y="6702"/>
                    </a:lnTo>
                    <a:lnTo>
                      <a:pt x="4460" y="6684"/>
                    </a:lnTo>
                    <a:lnTo>
                      <a:pt x="4476" y="6675"/>
                    </a:lnTo>
                    <a:lnTo>
                      <a:pt x="4494" y="6667"/>
                    </a:lnTo>
                    <a:lnTo>
                      <a:pt x="4509" y="6657"/>
                    </a:lnTo>
                    <a:lnTo>
                      <a:pt x="4525" y="6648"/>
                    </a:lnTo>
                    <a:lnTo>
                      <a:pt x="4557" y="6630"/>
                    </a:lnTo>
                    <a:lnTo>
                      <a:pt x="4620" y="6593"/>
                    </a:lnTo>
                    <a:lnTo>
                      <a:pt x="4742" y="6517"/>
                    </a:lnTo>
                    <a:lnTo>
                      <a:pt x="4772" y="6497"/>
                    </a:lnTo>
                    <a:lnTo>
                      <a:pt x="4802" y="6478"/>
                    </a:lnTo>
                    <a:lnTo>
                      <a:pt x="4861" y="6439"/>
                    </a:lnTo>
                    <a:lnTo>
                      <a:pt x="4919" y="6399"/>
                    </a:lnTo>
                    <a:lnTo>
                      <a:pt x="4947" y="6379"/>
                    </a:lnTo>
                    <a:lnTo>
                      <a:pt x="4961" y="6369"/>
                    </a:lnTo>
                    <a:lnTo>
                      <a:pt x="4976" y="6360"/>
                    </a:lnTo>
                    <a:lnTo>
                      <a:pt x="5032" y="6318"/>
                    </a:lnTo>
                    <a:lnTo>
                      <a:pt x="5089" y="6278"/>
                    </a:lnTo>
                    <a:lnTo>
                      <a:pt x="5142" y="6236"/>
                    </a:lnTo>
                    <a:lnTo>
                      <a:pt x="5168" y="6215"/>
                    </a:lnTo>
                    <a:lnTo>
                      <a:pt x="5196" y="6194"/>
                    </a:lnTo>
                    <a:lnTo>
                      <a:pt x="5248" y="6151"/>
                    </a:lnTo>
                    <a:lnTo>
                      <a:pt x="5300" y="6109"/>
                    </a:lnTo>
                    <a:lnTo>
                      <a:pt x="5351" y="6064"/>
                    </a:lnTo>
                    <a:lnTo>
                      <a:pt x="5401" y="6021"/>
                    </a:lnTo>
                    <a:lnTo>
                      <a:pt x="5449" y="5976"/>
                    </a:lnTo>
                    <a:lnTo>
                      <a:pt x="5499" y="5931"/>
                    </a:lnTo>
                    <a:lnTo>
                      <a:pt x="5545" y="5885"/>
                    </a:lnTo>
                    <a:lnTo>
                      <a:pt x="5591" y="5840"/>
                    </a:lnTo>
                    <a:lnTo>
                      <a:pt x="5636" y="5792"/>
                    </a:lnTo>
                    <a:lnTo>
                      <a:pt x="5681" y="5746"/>
                    </a:lnTo>
                    <a:lnTo>
                      <a:pt x="5724" y="5698"/>
                    </a:lnTo>
                    <a:lnTo>
                      <a:pt x="5746" y="5673"/>
                    </a:lnTo>
                    <a:lnTo>
                      <a:pt x="5768" y="5650"/>
                    </a:lnTo>
                    <a:lnTo>
                      <a:pt x="5850" y="5554"/>
                    </a:lnTo>
                    <a:lnTo>
                      <a:pt x="5905" y="5469"/>
                    </a:lnTo>
                    <a:lnTo>
                      <a:pt x="5959" y="5385"/>
                    </a:lnTo>
                    <a:lnTo>
                      <a:pt x="6012" y="5301"/>
                    </a:lnTo>
                    <a:lnTo>
                      <a:pt x="6039" y="5258"/>
                    </a:lnTo>
                    <a:lnTo>
                      <a:pt x="6052" y="5237"/>
                    </a:lnTo>
                    <a:lnTo>
                      <a:pt x="6066" y="5217"/>
                    </a:lnTo>
                    <a:lnTo>
                      <a:pt x="6078" y="5195"/>
                    </a:lnTo>
                    <a:lnTo>
                      <a:pt x="6091" y="5174"/>
                    </a:lnTo>
                    <a:lnTo>
                      <a:pt x="6117" y="5131"/>
                    </a:lnTo>
                    <a:lnTo>
                      <a:pt x="6169" y="5047"/>
                    </a:lnTo>
                    <a:lnTo>
                      <a:pt x="6193" y="5003"/>
                    </a:lnTo>
                    <a:lnTo>
                      <a:pt x="6218" y="4961"/>
                    </a:lnTo>
                    <a:lnTo>
                      <a:pt x="6268" y="4876"/>
                    </a:lnTo>
                    <a:lnTo>
                      <a:pt x="6363" y="4703"/>
                    </a:lnTo>
                    <a:lnTo>
                      <a:pt x="6455" y="4530"/>
                    </a:lnTo>
                    <a:lnTo>
                      <a:pt x="6542" y="4354"/>
                    </a:lnTo>
                    <a:lnTo>
                      <a:pt x="6627" y="4179"/>
                    </a:lnTo>
                    <a:lnTo>
                      <a:pt x="6636" y="4156"/>
                    </a:lnTo>
                    <a:lnTo>
                      <a:pt x="6646" y="4134"/>
                    </a:lnTo>
                    <a:lnTo>
                      <a:pt x="6666" y="4089"/>
                    </a:lnTo>
                    <a:lnTo>
                      <a:pt x="6706" y="4001"/>
                    </a:lnTo>
                    <a:lnTo>
                      <a:pt x="6745" y="3911"/>
                    </a:lnTo>
                    <a:lnTo>
                      <a:pt x="6783" y="3822"/>
                    </a:lnTo>
                    <a:lnTo>
                      <a:pt x="6819" y="3732"/>
                    </a:lnTo>
                    <a:lnTo>
                      <a:pt x="6855" y="3642"/>
                    </a:lnTo>
                    <a:lnTo>
                      <a:pt x="6925" y="3461"/>
                    </a:lnTo>
                    <a:lnTo>
                      <a:pt x="6989" y="3277"/>
                    </a:lnTo>
                    <a:lnTo>
                      <a:pt x="7051" y="3094"/>
                    </a:lnTo>
                    <a:lnTo>
                      <a:pt x="7109" y="2908"/>
                    </a:lnTo>
                    <a:lnTo>
                      <a:pt x="7115" y="2884"/>
                    </a:lnTo>
                    <a:lnTo>
                      <a:pt x="7122" y="2861"/>
                    </a:lnTo>
                    <a:lnTo>
                      <a:pt x="7136" y="2815"/>
                    </a:lnTo>
                    <a:lnTo>
                      <a:pt x="7164" y="2722"/>
                    </a:lnTo>
                    <a:lnTo>
                      <a:pt x="7210" y="2535"/>
                    </a:lnTo>
                    <a:lnTo>
                      <a:pt x="7258" y="2352"/>
                    </a:lnTo>
                    <a:lnTo>
                      <a:pt x="7307" y="2173"/>
                    </a:lnTo>
                    <a:lnTo>
                      <a:pt x="7357" y="1998"/>
                    </a:lnTo>
                    <a:lnTo>
                      <a:pt x="7407" y="1825"/>
                    </a:lnTo>
                    <a:lnTo>
                      <a:pt x="7460" y="1657"/>
                    </a:lnTo>
                    <a:lnTo>
                      <a:pt x="7513" y="1492"/>
                    </a:lnTo>
                    <a:lnTo>
                      <a:pt x="7569" y="1330"/>
                    </a:lnTo>
                    <a:lnTo>
                      <a:pt x="7623" y="1171"/>
                    </a:lnTo>
                    <a:lnTo>
                      <a:pt x="7679" y="1016"/>
                    </a:lnTo>
                    <a:lnTo>
                      <a:pt x="7736" y="864"/>
                    </a:lnTo>
                    <a:lnTo>
                      <a:pt x="7794" y="717"/>
                    </a:lnTo>
                    <a:lnTo>
                      <a:pt x="7853" y="572"/>
                    </a:lnTo>
                    <a:lnTo>
                      <a:pt x="7913" y="430"/>
                    </a:lnTo>
                    <a:lnTo>
                      <a:pt x="7974" y="292"/>
                    </a:lnTo>
                    <a:lnTo>
                      <a:pt x="8038" y="1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370709" name="Group 21"/>
            <p:cNvGrpSpPr>
              <a:grpSpLocks noChangeAspect="1"/>
            </p:cNvGrpSpPr>
            <p:nvPr userDrawn="1"/>
          </p:nvGrpSpPr>
          <p:grpSpPr bwMode="auto">
            <a:xfrm rot="-754380">
              <a:off x="3923" y="1162"/>
              <a:ext cx="774" cy="907"/>
              <a:chOff x="3651" y="890"/>
              <a:chExt cx="1200" cy="1406"/>
            </a:xfrm>
          </p:grpSpPr>
          <p:sp>
            <p:nvSpPr>
              <p:cNvPr id="370710" name="AutoShape 2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651" y="890"/>
                <a:ext cx="1200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70711" name="Freeform 23"/>
              <p:cNvSpPr>
                <a:spLocks/>
              </p:cNvSpPr>
              <p:nvPr userDrawn="1"/>
            </p:nvSpPr>
            <p:spPr bwMode="auto">
              <a:xfrm>
                <a:off x="3908" y="900"/>
                <a:ext cx="933" cy="1119"/>
              </a:xfrm>
              <a:custGeom>
                <a:avLst/>
                <a:gdLst>
                  <a:gd name="T0" fmla="*/ 6527 w 6527"/>
                  <a:gd name="T1" fmla="*/ 26 h 7836"/>
                  <a:gd name="T2" fmla="*/ 6432 w 6527"/>
                  <a:gd name="T3" fmla="*/ 1 h 7836"/>
                  <a:gd name="T4" fmla="*/ 6170 w 6527"/>
                  <a:gd name="T5" fmla="*/ 55 h 7836"/>
                  <a:gd name="T6" fmla="*/ 5658 w 6527"/>
                  <a:gd name="T7" fmla="*/ 203 h 7836"/>
                  <a:gd name="T8" fmla="*/ 4963 w 6527"/>
                  <a:gd name="T9" fmla="*/ 452 h 7836"/>
                  <a:gd name="T10" fmla="*/ 4311 w 6527"/>
                  <a:gd name="T11" fmla="*/ 714 h 7836"/>
                  <a:gd name="T12" fmla="*/ 3809 w 6527"/>
                  <a:gd name="T13" fmla="*/ 941 h 7836"/>
                  <a:gd name="T14" fmla="*/ 3281 w 6527"/>
                  <a:gd name="T15" fmla="*/ 1226 h 7836"/>
                  <a:gd name="T16" fmla="*/ 2724 w 6527"/>
                  <a:gd name="T17" fmla="*/ 1567 h 7836"/>
                  <a:gd name="T18" fmla="*/ 2141 w 6527"/>
                  <a:gd name="T19" fmla="*/ 1968 h 7836"/>
                  <a:gd name="T20" fmla="*/ 1595 w 6527"/>
                  <a:gd name="T21" fmla="*/ 2393 h 7836"/>
                  <a:gd name="T22" fmla="*/ 1201 w 6527"/>
                  <a:gd name="T23" fmla="*/ 2809 h 7836"/>
                  <a:gd name="T24" fmla="*/ 853 w 6527"/>
                  <a:gd name="T25" fmla="*/ 3295 h 7836"/>
                  <a:gd name="T26" fmla="*/ 551 w 6527"/>
                  <a:gd name="T27" fmla="*/ 3839 h 7836"/>
                  <a:gd name="T28" fmla="*/ 303 w 6527"/>
                  <a:gd name="T29" fmla="*/ 4446 h 7836"/>
                  <a:gd name="T30" fmla="*/ 126 w 6527"/>
                  <a:gd name="T31" fmla="*/ 5123 h 7836"/>
                  <a:gd name="T32" fmla="*/ 26 w 6527"/>
                  <a:gd name="T33" fmla="*/ 5870 h 7836"/>
                  <a:gd name="T34" fmla="*/ 1 w 6527"/>
                  <a:gd name="T35" fmla="*/ 6684 h 7836"/>
                  <a:gd name="T36" fmla="*/ 55 w 6527"/>
                  <a:gd name="T37" fmla="*/ 7569 h 7836"/>
                  <a:gd name="T38" fmla="*/ 850 w 6527"/>
                  <a:gd name="T39" fmla="*/ 5871 h 7836"/>
                  <a:gd name="T40" fmla="*/ 721 w 6527"/>
                  <a:gd name="T41" fmla="*/ 4959 h 7836"/>
                  <a:gd name="T42" fmla="*/ 698 w 6527"/>
                  <a:gd name="T43" fmla="*/ 4348 h 7836"/>
                  <a:gd name="T44" fmla="*/ 761 w 6527"/>
                  <a:gd name="T45" fmla="*/ 3681 h 7836"/>
                  <a:gd name="T46" fmla="*/ 825 w 6527"/>
                  <a:gd name="T47" fmla="*/ 3644 h 7836"/>
                  <a:gd name="T48" fmla="*/ 837 w 6527"/>
                  <a:gd name="T49" fmla="*/ 4328 h 7836"/>
                  <a:gd name="T50" fmla="*/ 890 w 6527"/>
                  <a:gd name="T51" fmla="*/ 5120 h 7836"/>
                  <a:gd name="T52" fmla="*/ 1991 w 6527"/>
                  <a:gd name="T53" fmla="*/ 4839 h 7836"/>
                  <a:gd name="T54" fmla="*/ 1866 w 6527"/>
                  <a:gd name="T55" fmla="*/ 3679 h 7836"/>
                  <a:gd name="T56" fmla="*/ 1880 w 6527"/>
                  <a:gd name="T57" fmla="*/ 2755 h 7836"/>
                  <a:gd name="T58" fmla="*/ 1956 w 6527"/>
                  <a:gd name="T59" fmla="*/ 2303 h 7836"/>
                  <a:gd name="T60" fmla="*/ 2006 w 6527"/>
                  <a:gd name="T61" fmla="*/ 2320 h 7836"/>
                  <a:gd name="T62" fmla="*/ 2007 w 6527"/>
                  <a:gd name="T63" fmla="*/ 2793 h 7836"/>
                  <a:gd name="T64" fmla="*/ 2029 w 6527"/>
                  <a:gd name="T65" fmla="*/ 3490 h 7836"/>
                  <a:gd name="T66" fmla="*/ 2356 w 6527"/>
                  <a:gd name="T67" fmla="*/ 4465 h 7836"/>
                  <a:gd name="T68" fmla="*/ 3592 w 6527"/>
                  <a:gd name="T69" fmla="*/ 2851 h 7836"/>
                  <a:gd name="T70" fmla="*/ 3525 w 6527"/>
                  <a:gd name="T71" fmla="*/ 1711 h 7836"/>
                  <a:gd name="T72" fmla="*/ 3619 w 6527"/>
                  <a:gd name="T73" fmla="*/ 1237 h 7836"/>
                  <a:gd name="T74" fmla="*/ 3677 w 6527"/>
                  <a:gd name="T75" fmla="*/ 1193 h 7836"/>
                  <a:gd name="T76" fmla="*/ 3689 w 6527"/>
                  <a:gd name="T77" fmla="*/ 1262 h 7836"/>
                  <a:gd name="T78" fmla="*/ 3662 w 6527"/>
                  <a:gd name="T79" fmla="*/ 1393 h 7836"/>
                  <a:gd name="T80" fmla="*/ 3669 w 6527"/>
                  <a:gd name="T81" fmla="*/ 1638 h 7836"/>
                  <a:gd name="T82" fmla="*/ 3707 w 6527"/>
                  <a:gd name="T83" fmla="*/ 1997 h 7836"/>
                  <a:gd name="T84" fmla="*/ 3780 w 6527"/>
                  <a:gd name="T85" fmla="*/ 2471 h 7836"/>
                  <a:gd name="T86" fmla="*/ 4070 w 6527"/>
                  <a:gd name="T87" fmla="*/ 2282 h 7836"/>
                  <a:gd name="T88" fmla="*/ 4527 w 6527"/>
                  <a:gd name="T89" fmla="*/ 1736 h 7836"/>
                  <a:gd name="T90" fmla="*/ 4691 w 6527"/>
                  <a:gd name="T91" fmla="*/ 918 h 7836"/>
                  <a:gd name="T92" fmla="*/ 4777 w 6527"/>
                  <a:gd name="T93" fmla="*/ 671 h 7836"/>
                  <a:gd name="T94" fmla="*/ 4813 w 6527"/>
                  <a:gd name="T95" fmla="*/ 681 h 7836"/>
                  <a:gd name="T96" fmla="*/ 4801 w 6527"/>
                  <a:gd name="T97" fmla="*/ 939 h 7836"/>
                  <a:gd name="T98" fmla="*/ 4792 w 6527"/>
                  <a:gd name="T99" fmla="*/ 1194 h 7836"/>
                  <a:gd name="T100" fmla="*/ 4806 w 6527"/>
                  <a:gd name="T101" fmla="*/ 1332 h 7836"/>
                  <a:gd name="T102" fmla="*/ 4847 w 6527"/>
                  <a:gd name="T103" fmla="*/ 1390 h 7836"/>
                  <a:gd name="T104" fmla="*/ 5179 w 6527"/>
                  <a:gd name="T105" fmla="*/ 1070 h 7836"/>
                  <a:gd name="T106" fmla="*/ 5472 w 6527"/>
                  <a:gd name="T107" fmla="*/ 811 h 7836"/>
                  <a:gd name="T108" fmla="*/ 5749 w 6527"/>
                  <a:gd name="T109" fmla="*/ 592 h 7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27" h="7836">
                    <a:moveTo>
                      <a:pt x="6484" y="99"/>
                    </a:moveTo>
                    <a:lnTo>
                      <a:pt x="6500" y="80"/>
                    </a:lnTo>
                    <a:lnTo>
                      <a:pt x="6507" y="72"/>
                    </a:lnTo>
                    <a:lnTo>
                      <a:pt x="6513" y="64"/>
                    </a:lnTo>
                    <a:lnTo>
                      <a:pt x="6521" y="49"/>
                    </a:lnTo>
                    <a:lnTo>
                      <a:pt x="6527" y="37"/>
                    </a:lnTo>
                    <a:lnTo>
                      <a:pt x="6527" y="26"/>
                    </a:lnTo>
                    <a:lnTo>
                      <a:pt x="6523" y="17"/>
                    </a:lnTo>
                    <a:lnTo>
                      <a:pt x="6515" y="10"/>
                    </a:lnTo>
                    <a:lnTo>
                      <a:pt x="6505" y="6"/>
                    </a:lnTo>
                    <a:lnTo>
                      <a:pt x="6489" y="1"/>
                    </a:lnTo>
                    <a:lnTo>
                      <a:pt x="6469" y="0"/>
                    </a:lnTo>
                    <a:lnTo>
                      <a:pt x="6445" y="0"/>
                    </a:lnTo>
                    <a:lnTo>
                      <a:pt x="6432" y="1"/>
                    </a:lnTo>
                    <a:lnTo>
                      <a:pt x="6418" y="3"/>
                    </a:lnTo>
                    <a:lnTo>
                      <a:pt x="6385" y="6"/>
                    </a:lnTo>
                    <a:lnTo>
                      <a:pt x="6349" y="13"/>
                    </a:lnTo>
                    <a:lnTo>
                      <a:pt x="6309" y="21"/>
                    </a:lnTo>
                    <a:lnTo>
                      <a:pt x="6288" y="26"/>
                    </a:lnTo>
                    <a:lnTo>
                      <a:pt x="6266" y="32"/>
                    </a:lnTo>
                    <a:lnTo>
                      <a:pt x="6170" y="55"/>
                    </a:lnTo>
                    <a:lnTo>
                      <a:pt x="6073" y="80"/>
                    </a:lnTo>
                    <a:lnTo>
                      <a:pt x="5973" y="107"/>
                    </a:lnTo>
                    <a:lnTo>
                      <a:pt x="5921" y="121"/>
                    </a:lnTo>
                    <a:lnTo>
                      <a:pt x="5871" y="138"/>
                    </a:lnTo>
                    <a:lnTo>
                      <a:pt x="5765" y="169"/>
                    </a:lnTo>
                    <a:lnTo>
                      <a:pt x="5712" y="185"/>
                    </a:lnTo>
                    <a:lnTo>
                      <a:pt x="5658" y="203"/>
                    </a:lnTo>
                    <a:lnTo>
                      <a:pt x="5548" y="238"/>
                    </a:lnTo>
                    <a:lnTo>
                      <a:pt x="5437" y="278"/>
                    </a:lnTo>
                    <a:lnTo>
                      <a:pt x="5321" y="317"/>
                    </a:lnTo>
                    <a:lnTo>
                      <a:pt x="5204" y="360"/>
                    </a:lnTo>
                    <a:lnTo>
                      <a:pt x="5144" y="381"/>
                    </a:lnTo>
                    <a:lnTo>
                      <a:pt x="5084" y="405"/>
                    </a:lnTo>
                    <a:lnTo>
                      <a:pt x="4963" y="452"/>
                    </a:lnTo>
                    <a:lnTo>
                      <a:pt x="4900" y="475"/>
                    </a:lnTo>
                    <a:lnTo>
                      <a:pt x="4837" y="500"/>
                    </a:lnTo>
                    <a:lnTo>
                      <a:pt x="4711" y="552"/>
                    </a:lnTo>
                    <a:lnTo>
                      <a:pt x="4581" y="605"/>
                    </a:lnTo>
                    <a:lnTo>
                      <a:pt x="4450" y="661"/>
                    </a:lnTo>
                    <a:lnTo>
                      <a:pt x="4380" y="686"/>
                    </a:lnTo>
                    <a:lnTo>
                      <a:pt x="4311" y="714"/>
                    </a:lnTo>
                    <a:lnTo>
                      <a:pt x="4240" y="742"/>
                    </a:lnTo>
                    <a:lnTo>
                      <a:pt x="4171" y="773"/>
                    </a:lnTo>
                    <a:lnTo>
                      <a:pt x="4099" y="804"/>
                    </a:lnTo>
                    <a:lnTo>
                      <a:pt x="4028" y="837"/>
                    </a:lnTo>
                    <a:lnTo>
                      <a:pt x="3955" y="870"/>
                    </a:lnTo>
                    <a:lnTo>
                      <a:pt x="3884" y="905"/>
                    </a:lnTo>
                    <a:lnTo>
                      <a:pt x="3809" y="941"/>
                    </a:lnTo>
                    <a:lnTo>
                      <a:pt x="3736" y="978"/>
                    </a:lnTo>
                    <a:lnTo>
                      <a:pt x="3661" y="1015"/>
                    </a:lnTo>
                    <a:lnTo>
                      <a:pt x="3586" y="1056"/>
                    </a:lnTo>
                    <a:lnTo>
                      <a:pt x="3510" y="1096"/>
                    </a:lnTo>
                    <a:lnTo>
                      <a:pt x="3434" y="1138"/>
                    </a:lnTo>
                    <a:lnTo>
                      <a:pt x="3358" y="1181"/>
                    </a:lnTo>
                    <a:lnTo>
                      <a:pt x="3281" y="1226"/>
                    </a:lnTo>
                    <a:lnTo>
                      <a:pt x="3203" y="1270"/>
                    </a:lnTo>
                    <a:lnTo>
                      <a:pt x="3124" y="1318"/>
                    </a:lnTo>
                    <a:lnTo>
                      <a:pt x="3045" y="1365"/>
                    </a:lnTo>
                    <a:lnTo>
                      <a:pt x="2966" y="1414"/>
                    </a:lnTo>
                    <a:lnTo>
                      <a:pt x="2885" y="1464"/>
                    </a:lnTo>
                    <a:lnTo>
                      <a:pt x="2806" y="1515"/>
                    </a:lnTo>
                    <a:lnTo>
                      <a:pt x="2724" y="1567"/>
                    </a:lnTo>
                    <a:lnTo>
                      <a:pt x="2644" y="1622"/>
                    </a:lnTo>
                    <a:lnTo>
                      <a:pt x="2560" y="1675"/>
                    </a:lnTo>
                    <a:lnTo>
                      <a:pt x="2478" y="1732"/>
                    </a:lnTo>
                    <a:lnTo>
                      <a:pt x="2394" y="1788"/>
                    </a:lnTo>
                    <a:lnTo>
                      <a:pt x="2311" y="1848"/>
                    </a:lnTo>
                    <a:lnTo>
                      <a:pt x="2226" y="1906"/>
                    </a:lnTo>
                    <a:lnTo>
                      <a:pt x="2141" y="1968"/>
                    </a:lnTo>
                    <a:lnTo>
                      <a:pt x="2056" y="2029"/>
                    </a:lnTo>
                    <a:lnTo>
                      <a:pt x="1971" y="2093"/>
                    </a:lnTo>
                    <a:lnTo>
                      <a:pt x="1841" y="2187"/>
                    </a:lnTo>
                    <a:lnTo>
                      <a:pt x="1778" y="2236"/>
                    </a:lnTo>
                    <a:lnTo>
                      <a:pt x="1716" y="2287"/>
                    </a:lnTo>
                    <a:lnTo>
                      <a:pt x="1655" y="2338"/>
                    </a:lnTo>
                    <a:lnTo>
                      <a:pt x="1595" y="2393"/>
                    </a:lnTo>
                    <a:lnTo>
                      <a:pt x="1536" y="2447"/>
                    </a:lnTo>
                    <a:lnTo>
                      <a:pt x="1478" y="2505"/>
                    </a:lnTo>
                    <a:lnTo>
                      <a:pt x="1420" y="2562"/>
                    </a:lnTo>
                    <a:lnTo>
                      <a:pt x="1364" y="2622"/>
                    </a:lnTo>
                    <a:lnTo>
                      <a:pt x="1308" y="2682"/>
                    </a:lnTo>
                    <a:lnTo>
                      <a:pt x="1255" y="2745"/>
                    </a:lnTo>
                    <a:lnTo>
                      <a:pt x="1201" y="2809"/>
                    </a:lnTo>
                    <a:lnTo>
                      <a:pt x="1150" y="2874"/>
                    </a:lnTo>
                    <a:lnTo>
                      <a:pt x="1099" y="2941"/>
                    </a:lnTo>
                    <a:lnTo>
                      <a:pt x="1049" y="3010"/>
                    </a:lnTo>
                    <a:lnTo>
                      <a:pt x="998" y="3079"/>
                    </a:lnTo>
                    <a:lnTo>
                      <a:pt x="949" y="3150"/>
                    </a:lnTo>
                    <a:lnTo>
                      <a:pt x="899" y="3221"/>
                    </a:lnTo>
                    <a:lnTo>
                      <a:pt x="853" y="3295"/>
                    </a:lnTo>
                    <a:lnTo>
                      <a:pt x="806" y="3368"/>
                    </a:lnTo>
                    <a:lnTo>
                      <a:pt x="761" y="3444"/>
                    </a:lnTo>
                    <a:lnTo>
                      <a:pt x="717" y="3520"/>
                    </a:lnTo>
                    <a:lnTo>
                      <a:pt x="675" y="3599"/>
                    </a:lnTo>
                    <a:lnTo>
                      <a:pt x="631" y="3678"/>
                    </a:lnTo>
                    <a:lnTo>
                      <a:pt x="591" y="3758"/>
                    </a:lnTo>
                    <a:lnTo>
                      <a:pt x="551" y="3839"/>
                    </a:lnTo>
                    <a:lnTo>
                      <a:pt x="513" y="3922"/>
                    </a:lnTo>
                    <a:lnTo>
                      <a:pt x="474" y="4006"/>
                    </a:lnTo>
                    <a:lnTo>
                      <a:pt x="438" y="4092"/>
                    </a:lnTo>
                    <a:lnTo>
                      <a:pt x="402" y="4177"/>
                    </a:lnTo>
                    <a:lnTo>
                      <a:pt x="368" y="4266"/>
                    </a:lnTo>
                    <a:lnTo>
                      <a:pt x="334" y="4355"/>
                    </a:lnTo>
                    <a:lnTo>
                      <a:pt x="303" y="4446"/>
                    </a:lnTo>
                    <a:lnTo>
                      <a:pt x="272" y="4538"/>
                    </a:lnTo>
                    <a:lnTo>
                      <a:pt x="245" y="4633"/>
                    </a:lnTo>
                    <a:lnTo>
                      <a:pt x="217" y="4728"/>
                    </a:lnTo>
                    <a:lnTo>
                      <a:pt x="192" y="4824"/>
                    </a:lnTo>
                    <a:lnTo>
                      <a:pt x="168" y="4922"/>
                    </a:lnTo>
                    <a:lnTo>
                      <a:pt x="147" y="5023"/>
                    </a:lnTo>
                    <a:lnTo>
                      <a:pt x="126" y="5123"/>
                    </a:lnTo>
                    <a:lnTo>
                      <a:pt x="107" y="5225"/>
                    </a:lnTo>
                    <a:lnTo>
                      <a:pt x="88" y="5329"/>
                    </a:lnTo>
                    <a:lnTo>
                      <a:pt x="73" y="5435"/>
                    </a:lnTo>
                    <a:lnTo>
                      <a:pt x="58" y="5541"/>
                    </a:lnTo>
                    <a:lnTo>
                      <a:pt x="46" y="5650"/>
                    </a:lnTo>
                    <a:lnTo>
                      <a:pt x="35" y="5758"/>
                    </a:lnTo>
                    <a:lnTo>
                      <a:pt x="26" y="5870"/>
                    </a:lnTo>
                    <a:lnTo>
                      <a:pt x="17" y="5981"/>
                    </a:lnTo>
                    <a:lnTo>
                      <a:pt x="11" y="6095"/>
                    </a:lnTo>
                    <a:lnTo>
                      <a:pt x="6" y="6210"/>
                    </a:lnTo>
                    <a:lnTo>
                      <a:pt x="3" y="6327"/>
                    </a:lnTo>
                    <a:lnTo>
                      <a:pt x="0" y="6444"/>
                    </a:lnTo>
                    <a:lnTo>
                      <a:pt x="0" y="6564"/>
                    </a:lnTo>
                    <a:lnTo>
                      <a:pt x="1" y="6684"/>
                    </a:lnTo>
                    <a:lnTo>
                      <a:pt x="5" y="6807"/>
                    </a:lnTo>
                    <a:lnTo>
                      <a:pt x="8" y="6930"/>
                    </a:lnTo>
                    <a:lnTo>
                      <a:pt x="15" y="7055"/>
                    </a:lnTo>
                    <a:lnTo>
                      <a:pt x="22" y="7181"/>
                    </a:lnTo>
                    <a:lnTo>
                      <a:pt x="32" y="7310"/>
                    </a:lnTo>
                    <a:lnTo>
                      <a:pt x="42" y="7438"/>
                    </a:lnTo>
                    <a:lnTo>
                      <a:pt x="55" y="7569"/>
                    </a:lnTo>
                    <a:lnTo>
                      <a:pt x="68" y="7701"/>
                    </a:lnTo>
                    <a:lnTo>
                      <a:pt x="84" y="7836"/>
                    </a:lnTo>
                    <a:lnTo>
                      <a:pt x="966" y="6505"/>
                    </a:lnTo>
                    <a:lnTo>
                      <a:pt x="929" y="6319"/>
                    </a:lnTo>
                    <a:lnTo>
                      <a:pt x="896" y="6137"/>
                    </a:lnTo>
                    <a:lnTo>
                      <a:pt x="865" y="5959"/>
                    </a:lnTo>
                    <a:lnTo>
                      <a:pt x="850" y="5871"/>
                    </a:lnTo>
                    <a:lnTo>
                      <a:pt x="837" y="5786"/>
                    </a:lnTo>
                    <a:lnTo>
                      <a:pt x="810" y="5614"/>
                    </a:lnTo>
                    <a:lnTo>
                      <a:pt x="785" y="5448"/>
                    </a:lnTo>
                    <a:lnTo>
                      <a:pt x="763" y="5284"/>
                    </a:lnTo>
                    <a:lnTo>
                      <a:pt x="744" y="5125"/>
                    </a:lnTo>
                    <a:lnTo>
                      <a:pt x="731" y="5042"/>
                    </a:lnTo>
                    <a:lnTo>
                      <a:pt x="721" y="4959"/>
                    </a:lnTo>
                    <a:lnTo>
                      <a:pt x="712" y="4876"/>
                    </a:lnTo>
                    <a:lnTo>
                      <a:pt x="706" y="4791"/>
                    </a:lnTo>
                    <a:lnTo>
                      <a:pt x="701" y="4704"/>
                    </a:lnTo>
                    <a:lnTo>
                      <a:pt x="698" y="4617"/>
                    </a:lnTo>
                    <a:lnTo>
                      <a:pt x="696" y="4528"/>
                    </a:lnTo>
                    <a:lnTo>
                      <a:pt x="697" y="4439"/>
                    </a:lnTo>
                    <a:lnTo>
                      <a:pt x="698" y="4348"/>
                    </a:lnTo>
                    <a:lnTo>
                      <a:pt x="702" y="4256"/>
                    </a:lnTo>
                    <a:lnTo>
                      <a:pt x="707" y="4162"/>
                    </a:lnTo>
                    <a:lnTo>
                      <a:pt x="715" y="4069"/>
                    </a:lnTo>
                    <a:lnTo>
                      <a:pt x="723" y="3973"/>
                    </a:lnTo>
                    <a:lnTo>
                      <a:pt x="734" y="3876"/>
                    </a:lnTo>
                    <a:lnTo>
                      <a:pt x="746" y="3778"/>
                    </a:lnTo>
                    <a:lnTo>
                      <a:pt x="761" y="3681"/>
                    </a:lnTo>
                    <a:lnTo>
                      <a:pt x="771" y="3659"/>
                    </a:lnTo>
                    <a:lnTo>
                      <a:pt x="781" y="3644"/>
                    </a:lnTo>
                    <a:lnTo>
                      <a:pt x="792" y="3635"/>
                    </a:lnTo>
                    <a:lnTo>
                      <a:pt x="804" y="3633"/>
                    </a:lnTo>
                    <a:lnTo>
                      <a:pt x="814" y="3635"/>
                    </a:lnTo>
                    <a:lnTo>
                      <a:pt x="819" y="3638"/>
                    </a:lnTo>
                    <a:lnTo>
                      <a:pt x="825" y="3644"/>
                    </a:lnTo>
                    <a:lnTo>
                      <a:pt x="835" y="3659"/>
                    </a:lnTo>
                    <a:lnTo>
                      <a:pt x="847" y="3681"/>
                    </a:lnTo>
                    <a:lnTo>
                      <a:pt x="841" y="3815"/>
                    </a:lnTo>
                    <a:lnTo>
                      <a:pt x="838" y="3948"/>
                    </a:lnTo>
                    <a:lnTo>
                      <a:pt x="836" y="4077"/>
                    </a:lnTo>
                    <a:lnTo>
                      <a:pt x="837" y="4205"/>
                    </a:lnTo>
                    <a:lnTo>
                      <a:pt x="837" y="4328"/>
                    </a:lnTo>
                    <a:lnTo>
                      <a:pt x="840" y="4449"/>
                    </a:lnTo>
                    <a:lnTo>
                      <a:pt x="844" y="4567"/>
                    </a:lnTo>
                    <a:lnTo>
                      <a:pt x="851" y="4684"/>
                    </a:lnTo>
                    <a:lnTo>
                      <a:pt x="858" y="4796"/>
                    </a:lnTo>
                    <a:lnTo>
                      <a:pt x="867" y="4907"/>
                    </a:lnTo>
                    <a:lnTo>
                      <a:pt x="877" y="5014"/>
                    </a:lnTo>
                    <a:lnTo>
                      <a:pt x="890" y="5120"/>
                    </a:lnTo>
                    <a:lnTo>
                      <a:pt x="903" y="5221"/>
                    </a:lnTo>
                    <a:lnTo>
                      <a:pt x="919" y="5321"/>
                    </a:lnTo>
                    <a:lnTo>
                      <a:pt x="936" y="5417"/>
                    </a:lnTo>
                    <a:lnTo>
                      <a:pt x="955" y="5512"/>
                    </a:lnTo>
                    <a:lnTo>
                      <a:pt x="1119" y="6284"/>
                    </a:lnTo>
                    <a:lnTo>
                      <a:pt x="2023" y="5005"/>
                    </a:lnTo>
                    <a:lnTo>
                      <a:pt x="1991" y="4839"/>
                    </a:lnTo>
                    <a:lnTo>
                      <a:pt x="1963" y="4674"/>
                    </a:lnTo>
                    <a:lnTo>
                      <a:pt x="1938" y="4509"/>
                    </a:lnTo>
                    <a:lnTo>
                      <a:pt x="1918" y="4344"/>
                    </a:lnTo>
                    <a:lnTo>
                      <a:pt x="1898" y="4176"/>
                    </a:lnTo>
                    <a:lnTo>
                      <a:pt x="1884" y="4011"/>
                    </a:lnTo>
                    <a:lnTo>
                      <a:pt x="1873" y="3844"/>
                    </a:lnTo>
                    <a:lnTo>
                      <a:pt x="1866" y="3679"/>
                    </a:lnTo>
                    <a:lnTo>
                      <a:pt x="1860" y="3511"/>
                    </a:lnTo>
                    <a:lnTo>
                      <a:pt x="1859" y="3344"/>
                    </a:lnTo>
                    <a:lnTo>
                      <a:pt x="1859" y="3259"/>
                    </a:lnTo>
                    <a:lnTo>
                      <a:pt x="1861" y="3176"/>
                    </a:lnTo>
                    <a:lnTo>
                      <a:pt x="1867" y="3008"/>
                    </a:lnTo>
                    <a:lnTo>
                      <a:pt x="1875" y="2839"/>
                    </a:lnTo>
                    <a:lnTo>
                      <a:pt x="1880" y="2755"/>
                    </a:lnTo>
                    <a:lnTo>
                      <a:pt x="1887" y="2671"/>
                    </a:lnTo>
                    <a:lnTo>
                      <a:pt x="1902" y="2502"/>
                    </a:lnTo>
                    <a:lnTo>
                      <a:pt x="1922" y="2333"/>
                    </a:lnTo>
                    <a:lnTo>
                      <a:pt x="1930" y="2322"/>
                    </a:lnTo>
                    <a:lnTo>
                      <a:pt x="1939" y="2314"/>
                    </a:lnTo>
                    <a:lnTo>
                      <a:pt x="1947" y="2307"/>
                    </a:lnTo>
                    <a:lnTo>
                      <a:pt x="1956" y="2303"/>
                    </a:lnTo>
                    <a:lnTo>
                      <a:pt x="1963" y="2299"/>
                    </a:lnTo>
                    <a:lnTo>
                      <a:pt x="1971" y="2298"/>
                    </a:lnTo>
                    <a:lnTo>
                      <a:pt x="1985" y="2299"/>
                    </a:lnTo>
                    <a:lnTo>
                      <a:pt x="1990" y="2301"/>
                    </a:lnTo>
                    <a:lnTo>
                      <a:pt x="1996" y="2306"/>
                    </a:lnTo>
                    <a:lnTo>
                      <a:pt x="2000" y="2311"/>
                    </a:lnTo>
                    <a:lnTo>
                      <a:pt x="2006" y="2320"/>
                    </a:lnTo>
                    <a:lnTo>
                      <a:pt x="2010" y="2329"/>
                    </a:lnTo>
                    <a:lnTo>
                      <a:pt x="2015" y="2340"/>
                    </a:lnTo>
                    <a:lnTo>
                      <a:pt x="2023" y="2368"/>
                    </a:lnTo>
                    <a:lnTo>
                      <a:pt x="2016" y="2475"/>
                    </a:lnTo>
                    <a:lnTo>
                      <a:pt x="2012" y="2582"/>
                    </a:lnTo>
                    <a:lnTo>
                      <a:pt x="2008" y="2688"/>
                    </a:lnTo>
                    <a:lnTo>
                      <a:pt x="2007" y="2793"/>
                    </a:lnTo>
                    <a:lnTo>
                      <a:pt x="2006" y="2896"/>
                    </a:lnTo>
                    <a:lnTo>
                      <a:pt x="2007" y="2998"/>
                    </a:lnTo>
                    <a:lnTo>
                      <a:pt x="2009" y="3099"/>
                    </a:lnTo>
                    <a:lnTo>
                      <a:pt x="2013" y="3200"/>
                    </a:lnTo>
                    <a:lnTo>
                      <a:pt x="2016" y="3298"/>
                    </a:lnTo>
                    <a:lnTo>
                      <a:pt x="2022" y="3394"/>
                    </a:lnTo>
                    <a:lnTo>
                      <a:pt x="2029" y="3490"/>
                    </a:lnTo>
                    <a:lnTo>
                      <a:pt x="2038" y="3586"/>
                    </a:lnTo>
                    <a:lnTo>
                      <a:pt x="2047" y="3679"/>
                    </a:lnTo>
                    <a:lnTo>
                      <a:pt x="2059" y="3771"/>
                    </a:lnTo>
                    <a:lnTo>
                      <a:pt x="2071" y="3862"/>
                    </a:lnTo>
                    <a:lnTo>
                      <a:pt x="2085" y="3953"/>
                    </a:lnTo>
                    <a:lnTo>
                      <a:pt x="2186" y="4715"/>
                    </a:lnTo>
                    <a:lnTo>
                      <a:pt x="2356" y="4465"/>
                    </a:lnTo>
                    <a:lnTo>
                      <a:pt x="2528" y="4220"/>
                    </a:lnTo>
                    <a:lnTo>
                      <a:pt x="2700" y="3979"/>
                    </a:lnTo>
                    <a:lnTo>
                      <a:pt x="2875" y="3744"/>
                    </a:lnTo>
                    <a:lnTo>
                      <a:pt x="3052" y="3513"/>
                    </a:lnTo>
                    <a:lnTo>
                      <a:pt x="3230" y="3288"/>
                    </a:lnTo>
                    <a:lnTo>
                      <a:pt x="3409" y="3067"/>
                    </a:lnTo>
                    <a:lnTo>
                      <a:pt x="3592" y="2851"/>
                    </a:lnTo>
                    <a:lnTo>
                      <a:pt x="3540" y="2238"/>
                    </a:lnTo>
                    <a:lnTo>
                      <a:pt x="3531" y="2168"/>
                    </a:lnTo>
                    <a:lnTo>
                      <a:pt x="3526" y="2100"/>
                    </a:lnTo>
                    <a:lnTo>
                      <a:pt x="3521" y="2032"/>
                    </a:lnTo>
                    <a:lnTo>
                      <a:pt x="3519" y="1967"/>
                    </a:lnTo>
                    <a:lnTo>
                      <a:pt x="3518" y="1837"/>
                    </a:lnTo>
                    <a:lnTo>
                      <a:pt x="3525" y="1711"/>
                    </a:lnTo>
                    <a:lnTo>
                      <a:pt x="3538" y="1587"/>
                    </a:lnTo>
                    <a:lnTo>
                      <a:pt x="3547" y="1526"/>
                    </a:lnTo>
                    <a:lnTo>
                      <a:pt x="3558" y="1467"/>
                    </a:lnTo>
                    <a:lnTo>
                      <a:pt x="3569" y="1407"/>
                    </a:lnTo>
                    <a:lnTo>
                      <a:pt x="3584" y="1350"/>
                    </a:lnTo>
                    <a:lnTo>
                      <a:pt x="3600" y="1292"/>
                    </a:lnTo>
                    <a:lnTo>
                      <a:pt x="3619" y="1237"/>
                    </a:lnTo>
                    <a:lnTo>
                      <a:pt x="3626" y="1225"/>
                    </a:lnTo>
                    <a:lnTo>
                      <a:pt x="3634" y="1216"/>
                    </a:lnTo>
                    <a:lnTo>
                      <a:pt x="3648" y="1203"/>
                    </a:lnTo>
                    <a:lnTo>
                      <a:pt x="3654" y="1197"/>
                    </a:lnTo>
                    <a:lnTo>
                      <a:pt x="3661" y="1194"/>
                    </a:lnTo>
                    <a:lnTo>
                      <a:pt x="3673" y="1193"/>
                    </a:lnTo>
                    <a:lnTo>
                      <a:pt x="3677" y="1193"/>
                    </a:lnTo>
                    <a:lnTo>
                      <a:pt x="3682" y="1196"/>
                    </a:lnTo>
                    <a:lnTo>
                      <a:pt x="3690" y="1207"/>
                    </a:lnTo>
                    <a:lnTo>
                      <a:pt x="3693" y="1214"/>
                    </a:lnTo>
                    <a:lnTo>
                      <a:pt x="3697" y="1224"/>
                    </a:lnTo>
                    <a:lnTo>
                      <a:pt x="3703" y="1247"/>
                    </a:lnTo>
                    <a:lnTo>
                      <a:pt x="3695" y="1253"/>
                    </a:lnTo>
                    <a:lnTo>
                      <a:pt x="3689" y="1262"/>
                    </a:lnTo>
                    <a:lnTo>
                      <a:pt x="3683" y="1273"/>
                    </a:lnTo>
                    <a:lnTo>
                      <a:pt x="3678" y="1288"/>
                    </a:lnTo>
                    <a:lnTo>
                      <a:pt x="3673" y="1303"/>
                    </a:lnTo>
                    <a:lnTo>
                      <a:pt x="3669" y="1323"/>
                    </a:lnTo>
                    <a:lnTo>
                      <a:pt x="3666" y="1344"/>
                    </a:lnTo>
                    <a:lnTo>
                      <a:pt x="3664" y="1368"/>
                    </a:lnTo>
                    <a:lnTo>
                      <a:pt x="3662" y="1393"/>
                    </a:lnTo>
                    <a:lnTo>
                      <a:pt x="3661" y="1420"/>
                    </a:lnTo>
                    <a:lnTo>
                      <a:pt x="3660" y="1451"/>
                    </a:lnTo>
                    <a:lnTo>
                      <a:pt x="3661" y="1484"/>
                    </a:lnTo>
                    <a:lnTo>
                      <a:pt x="3661" y="1518"/>
                    </a:lnTo>
                    <a:lnTo>
                      <a:pt x="3663" y="1555"/>
                    </a:lnTo>
                    <a:lnTo>
                      <a:pt x="3665" y="1595"/>
                    </a:lnTo>
                    <a:lnTo>
                      <a:pt x="3669" y="1638"/>
                    </a:lnTo>
                    <a:lnTo>
                      <a:pt x="3672" y="1681"/>
                    </a:lnTo>
                    <a:lnTo>
                      <a:pt x="3676" y="1728"/>
                    </a:lnTo>
                    <a:lnTo>
                      <a:pt x="3681" y="1777"/>
                    </a:lnTo>
                    <a:lnTo>
                      <a:pt x="3687" y="1828"/>
                    </a:lnTo>
                    <a:lnTo>
                      <a:pt x="3693" y="1882"/>
                    </a:lnTo>
                    <a:lnTo>
                      <a:pt x="3700" y="1938"/>
                    </a:lnTo>
                    <a:lnTo>
                      <a:pt x="3707" y="1997"/>
                    </a:lnTo>
                    <a:lnTo>
                      <a:pt x="3716" y="2058"/>
                    </a:lnTo>
                    <a:lnTo>
                      <a:pt x="3724" y="2121"/>
                    </a:lnTo>
                    <a:lnTo>
                      <a:pt x="3735" y="2186"/>
                    </a:lnTo>
                    <a:lnTo>
                      <a:pt x="3745" y="2254"/>
                    </a:lnTo>
                    <a:lnTo>
                      <a:pt x="3756" y="2324"/>
                    </a:lnTo>
                    <a:lnTo>
                      <a:pt x="3767" y="2396"/>
                    </a:lnTo>
                    <a:lnTo>
                      <a:pt x="3780" y="2471"/>
                    </a:lnTo>
                    <a:lnTo>
                      <a:pt x="3793" y="2549"/>
                    </a:lnTo>
                    <a:lnTo>
                      <a:pt x="3807" y="2629"/>
                    </a:lnTo>
                    <a:lnTo>
                      <a:pt x="3859" y="2556"/>
                    </a:lnTo>
                    <a:lnTo>
                      <a:pt x="3913" y="2486"/>
                    </a:lnTo>
                    <a:lnTo>
                      <a:pt x="3965" y="2417"/>
                    </a:lnTo>
                    <a:lnTo>
                      <a:pt x="4019" y="2349"/>
                    </a:lnTo>
                    <a:lnTo>
                      <a:pt x="4070" y="2282"/>
                    </a:lnTo>
                    <a:lnTo>
                      <a:pt x="4122" y="2217"/>
                    </a:lnTo>
                    <a:lnTo>
                      <a:pt x="4174" y="2153"/>
                    </a:lnTo>
                    <a:lnTo>
                      <a:pt x="4226" y="2090"/>
                    </a:lnTo>
                    <a:lnTo>
                      <a:pt x="4276" y="2028"/>
                    </a:lnTo>
                    <a:lnTo>
                      <a:pt x="4328" y="1968"/>
                    </a:lnTo>
                    <a:lnTo>
                      <a:pt x="4428" y="1850"/>
                    </a:lnTo>
                    <a:lnTo>
                      <a:pt x="4527" y="1736"/>
                    </a:lnTo>
                    <a:lnTo>
                      <a:pt x="4626" y="1628"/>
                    </a:lnTo>
                    <a:lnTo>
                      <a:pt x="4659" y="1288"/>
                    </a:lnTo>
                    <a:lnTo>
                      <a:pt x="4660" y="1210"/>
                    </a:lnTo>
                    <a:lnTo>
                      <a:pt x="4664" y="1134"/>
                    </a:lnTo>
                    <a:lnTo>
                      <a:pt x="4670" y="1061"/>
                    </a:lnTo>
                    <a:lnTo>
                      <a:pt x="4680" y="989"/>
                    </a:lnTo>
                    <a:lnTo>
                      <a:pt x="4691" y="918"/>
                    </a:lnTo>
                    <a:lnTo>
                      <a:pt x="4706" y="850"/>
                    </a:lnTo>
                    <a:lnTo>
                      <a:pt x="4724" y="784"/>
                    </a:lnTo>
                    <a:lnTo>
                      <a:pt x="4745" y="720"/>
                    </a:lnTo>
                    <a:lnTo>
                      <a:pt x="4759" y="695"/>
                    </a:lnTo>
                    <a:lnTo>
                      <a:pt x="4765" y="685"/>
                    </a:lnTo>
                    <a:lnTo>
                      <a:pt x="4772" y="678"/>
                    </a:lnTo>
                    <a:lnTo>
                      <a:pt x="4777" y="671"/>
                    </a:lnTo>
                    <a:lnTo>
                      <a:pt x="4783" y="667"/>
                    </a:lnTo>
                    <a:lnTo>
                      <a:pt x="4788" y="664"/>
                    </a:lnTo>
                    <a:lnTo>
                      <a:pt x="4794" y="663"/>
                    </a:lnTo>
                    <a:lnTo>
                      <a:pt x="4798" y="662"/>
                    </a:lnTo>
                    <a:lnTo>
                      <a:pt x="4803" y="665"/>
                    </a:lnTo>
                    <a:lnTo>
                      <a:pt x="4811" y="674"/>
                    </a:lnTo>
                    <a:lnTo>
                      <a:pt x="4813" y="681"/>
                    </a:lnTo>
                    <a:lnTo>
                      <a:pt x="4817" y="690"/>
                    </a:lnTo>
                    <a:lnTo>
                      <a:pt x="4823" y="713"/>
                    </a:lnTo>
                    <a:lnTo>
                      <a:pt x="4818" y="753"/>
                    </a:lnTo>
                    <a:lnTo>
                      <a:pt x="4814" y="793"/>
                    </a:lnTo>
                    <a:lnTo>
                      <a:pt x="4810" y="831"/>
                    </a:lnTo>
                    <a:lnTo>
                      <a:pt x="4807" y="868"/>
                    </a:lnTo>
                    <a:lnTo>
                      <a:pt x="4801" y="939"/>
                    </a:lnTo>
                    <a:lnTo>
                      <a:pt x="4798" y="1005"/>
                    </a:lnTo>
                    <a:lnTo>
                      <a:pt x="4796" y="1035"/>
                    </a:lnTo>
                    <a:lnTo>
                      <a:pt x="4794" y="1065"/>
                    </a:lnTo>
                    <a:lnTo>
                      <a:pt x="4793" y="1093"/>
                    </a:lnTo>
                    <a:lnTo>
                      <a:pt x="4793" y="1120"/>
                    </a:lnTo>
                    <a:lnTo>
                      <a:pt x="4792" y="1170"/>
                    </a:lnTo>
                    <a:lnTo>
                      <a:pt x="4792" y="1194"/>
                    </a:lnTo>
                    <a:lnTo>
                      <a:pt x="4794" y="1216"/>
                    </a:lnTo>
                    <a:lnTo>
                      <a:pt x="4794" y="1236"/>
                    </a:lnTo>
                    <a:lnTo>
                      <a:pt x="4795" y="1255"/>
                    </a:lnTo>
                    <a:lnTo>
                      <a:pt x="4799" y="1289"/>
                    </a:lnTo>
                    <a:lnTo>
                      <a:pt x="4801" y="1304"/>
                    </a:lnTo>
                    <a:lnTo>
                      <a:pt x="4803" y="1319"/>
                    </a:lnTo>
                    <a:lnTo>
                      <a:pt x="4806" y="1332"/>
                    </a:lnTo>
                    <a:lnTo>
                      <a:pt x="4810" y="1344"/>
                    </a:lnTo>
                    <a:lnTo>
                      <a:pt x="4816" y="1362"/>
                    </a:lnTo>
                    <a:lnTo>
                      <a:pt x="4825" y="1376"/>
                    </a:lnTo>
                    <a:lnTo>
                      <a:pt x="4829" y="1381"/>
                    </a:lnTo>
                    <a:lnTo>
                      <a:pt x="4835" y="1385"/>
                    </a:lnTo>
                    <a:lnTo>
                      <a:pt x="4841" y="1388"/>
                    </a:lnTo>
                    <a:lnTo>
                      <a:pt x="4847" y="1390"/>
                    </a:lnTo>
                    <a:lnTo>
                      <a:pt x="4924" y="1314"/>
                    </a:lnTo>
                    <a:lnTo>
                      <a:pt x="5000" y="1240"/>
                    </a:lnTo>
                    <a:lnTo>
                      <a:pt x="5036" y="1204"/>
                    </a:lnTo>
                    <a:lnTo>
                      <a:pt x="5073" y="1169"/>
                    </a:lnTo>
                    <a:lnTo>
                      <a:pt x="5108" y="1135"/>
                    </a:lnTo>
                    <a:lnTo>
                      <a:pt x="5145" y="1103"/>
                    </a:lnTo>
                    <a:lnTo>
                      <a:pt x="5179" y="1070"/>
                    </a:lnTo>
                    <a:lnTo>
                      <a:pt x="5214" y="1038"/>
                    </a:lnTo>
                    <a:lnTo>
                      <a:pt x="5282" y="977"/>
                    </a:lnTo>
                    <a:lnTo>
                      <a:pt x="5314" y="947"/>
                    </a:lnTo>
                    <a:lnTo>
                      <a:pt x="5347" y="919"/>
                    </a:lnTo>
                    <a:lnTo>
                      <a:pt x="5378" y="890"/>
                    </a:lnTo>
                    <a:lnTo>
                      <a:pt x="5411" y="864"/>
                    </a:lnTo>
                    <a:lnTo>
                      <a:pt x="5472" y="811"/>
                    </a:lnTo>
                    <a:lnTo>
                      <a:pt x="5531" y="761"/>
                    </a:lnTo>
                    <a:lnTo>
                      <a:pt x="5560" y="737"/>
                    </a:lnTo>
                    <a:lnTo>
                      <a:pt x="5589" y="715"/>
                    </a:lnTo>
                    <a:lnTo>
                      <a:pt x="5644" y="672"/>
                    </a:lnTo>
                    <a:lnTo>
                      <a:pt x="5698" y="630"/>
                    </a:lnTo>
                    <a:lnTo>
                      <a:pt x="5723" y="610"/>
                    </a:lnTo>
                    <a:lnTo>
                      <a:pt x="5749" y="592"/>
                    </a:lnTo>
                    <a:lnTo>
                      <a:pt x="5798" y="557"/>
                    </a:lnTo>
                    <a:lnTo>
                      <a:pt x="5848" y="526"/>
                    </a:lnTo>
                    <a:lnTo>
                      <a:pt x="6484" y="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70712" name="Freeform 24"/>
              <p:cNvSpPr>
                <a:spLocks/>
              </p:cNvSpPr>
              <p:nvPr userDrawn="1"/>
            </p:nvSpPr>
            <p:spPr bwMode="auto">
              <a:xfrm>
                <a:off x="3661" y="950"/>
                <a:ext cx="1152" cy="1336"/>
              </a:xfrm>
              <a:custGeom>
                <a:avLst/>
                <a:gdLst>
                  <a:gd name="T0" fmla="*/ 8065 w 8067"/>
                  <a:gd name="T1" fmla="*/ 60 h 9351"/>
                  <a:gd name="T2" fmla="*/ 8057 w 8067"/>
                  <a:gd name="T3" fmla="*/ 3 h 9351"/>
                  <a:gd name="T4" fmla="*/ 8018 w 8067"/>
                  <a:gd name="T5" fmla="*/ 11 h 9351"/>
                  <a:gd name="T6" fmla="*/ 7799 w 8067"/>
                  <a:gd name="T7" fmla="*/ 179 h 9351"/>
                  <a:gd name="T8" fmla="*/ 7430 w 8067"/>
                  <a:gd name="T9" fmla="*/ 475 h 9351"/>
                  <a:gd name="T10" fmla="*/ 7093 w 8067"/>
                  <a:gd name="T11" fmla="*/ 784 h 9351"/>
                  <a:gd name="T12" fmla="*/ 6468 w 8067"/>
                  <a:gd name="T13" fmla="*/ 1531 h 9351"/>
                  <a:gd name="T14" fmla="*/ 6766 w 8067"/>
                  <a:gd name="T15" fmla="*/ 1507 h 9351"/>
                  <a:gd name="T16" fmla="*/ 6994 w 8067"/>
                  <a:gd name="T17" fmla="*/ 1477 h 9351"/>
                  <a:gd name="T18" fmla="*/ 7143 w 8067"/>
                  <a:gd name="T19" fmla="*/ 1448 h 9351"/>
                  <a:gd name="T20" fmla="*/ 7298 w 8067"/>
                  <a:gd name="T21" fmla="*/ 1401 h 9351"/>
                  <a:gd name="T22" fmla="*/ 7385 w 8067"/>
                  <a:gd name="T23" fmla="*/ 1354 h 9351"/>
                  <a:gd name="T24" fmla="*/ 7448 w 8067"/>
                  <a:gd name="T25" fmla="*/ 1358 h 9351"/>
                  <a:gd name="T26" fmla="*/ 7418 w 8067"/>
                  <a:gd name="T27" fmla="*/ 1402 h 9351"/>
                  <a:gd name="T28" fmla="*/ 7042 w 8067"/>
                  <a:gd name="T29" fmla="*/ 1568 h 9351"/>
                  <a:gd name="T30" fmla="*/ 6564 w 8067"/>
                  <a:gd name="T31" fmla="*/ 1692 h 9351"/>
                  <a:gd name="T32" fmla="*/ 6103 w 8067"/>
                  <a:gd name="T33" fmla="*/ 1947 h 9351"/>
                  <a:gd name="T34" fmla="*/ 5608 w 8067"/>
                  <a:gd name="T35" fmla="*/ 2607 h 9351"/>
                  <a:gd name="T36" fmla="*/ 6961 w 8067"/>
                  <a:gd name="T37" fmla="*/ 2783 h 9351"/>
                  <a:gd name="T38" fmla="*/ 6968 w 8067"/>
                  <a:gd name="T39" fmla="*/ 2818 h 9351"/>
                  <a:gd name="T40" fmla="*/ 6878 w 8067"/>
                  <a:gd name="T41" fmla="*/ 2862 h 9351"/>
                  <a:gd name="T42" fmla="*/ 6473 w 8067"/>
                  <a:gd name="T43" fmla="*/ 2936 h 9351"/>
                  <a:gd name="T44" fmla="*/ 6194 w 8067"/>
                  <a:gd name="T45" fmla="*/ 2963 h 9351"/>
                  <a:gd name="T46" fmla="*/ 5700 w 8067"/>
                  <a:gd name="T47" fmla="*/ 2968 h 9351"/>
                  <a:gd name="T48" fmla="*/ 4248 w 8067"/>
                  <a:gd name="T49" fmla="*/ 4462 h 9351"/>
                  <a:gd name="T50" fmla="*/ 6404 w 8067"/>
                  <a:gd name="T51" fmla="*/ 4260 h 9351"/>
                  <a:gd name="T52" fmla="*/ 6419 w 8067"/>
                  <a:gd name="T53" fmla="*/ 4295 h 9351"/>
                  <a:gd name="T54" fmla="*/ 6111 w 8067"/>
                  <a:gd name="T55" fmla="*/ 4423 h 9351"/>
                  <a:gd name="T56" fmla="*/ 5465 w 8067"/>
                  <a:gd name="T57" fmla="*/ 4581 h 9351"/>
                  <a:gd name="T58" fmla="*/ 4095 w 8067"/>
                  <a:gd name="T59" fmla="*/ 4690 h 9351"/>
                  <a:gd name="T60" fmla="*/ 5094 w 8067"/>
                  <a:gd name="T61" fmla="*/ 6172 h 9351"/>
                  <a:gd name="T62" fmla="*/ 4975 w 8067"/>
                  <a:gd name="T63" fmla="*/ 6249 h 9351"/>
                  <a:gd name="T64" fmla="*/ 4325 w 8067"/>
                  <a:gd name="T65" fmla="*/ 6373 h 9351"/>
                  <a:gd name="T66" fmla="*/ 3705 w 8067"/>
                  <a:gd name="T67" fmla="*/ 6413 h 9351"/>
                  <a:gd name="T68" fmla="*/ 2594 w 8067"/>
                  <a:gd name="T69" fmla="*/ 6755 h 9351"/>
                  <a:gd name="T70" fmla="*/ 2340 w 8067"/>
                  <a:gd name="T71" fmla="*/ 7044 h 9351"/>
                  <a:gd name="T72" fmla="*/ 2135 w 8067"/>
                  <a:gd name="T73" fmla="*/ 7266 h 9351"/>
                  <a:gd name="T74" fmla="*/ 1974 w 8067"/>
                  <a:gd name="T75" fmla="*/ 7418 h 9351"/>
                  <a:gd name="T76" fmla="*/ 1042 w 8067"/>
                  <a:gd name="T77" fmla="*/ 8264 h 9351"/>
                  <a:gd name="T78" fmla="*/ 572 w 8067"/>
                  <a:gd name="T79" fmla="*/ 8647 h 9351"/>
                  <a:gd name="T80" fmla="*/ 107 w 8067"/>
                  <a:gd name="T81" fmla="*/ 8945 h 9351"/>
                  <a:gd name="T82" fmla="*/ 7 w 8067"/>
                  <a:gd name="T83" fmla="*/ 9128 h 9351"/>
                  <a:gd name="T84" fmla="*/ 7 w 8067"/>
                  <a:gd name="T85" fmla="*/ 9252 h 9351"/>
                  <a:gd name="T86" fmla="*/ 55 w 8067"/>
                  <a:gd name="T87" fmla="*/ 9327 h 9351"/>
                  <a:gd name="T88" fmla="*/ 165 w 8067"/>
                  <a:gd name="T89" fmla="*/ 9351 h 9351"/>
                  <a:gd name="T90" fmla="*/ 396 w 8067"/>
                  <a:gd name="T91" fmla="*/ 9256 h 9351"/>
                  <a:gd name="T92" fmla="*/ 767 w 8067"/>
                  <a:gd name="T93" fmla="*/ 8969 h 9351"/>
                  <a:gd name="T94" fmla="*/ 1890 w 8067"/>
                  <a:gd name="T95" fmla="*/ 7652 h 9351"/>
                  <a:gd name="T96" fmla="*/ 2841 w 8067"/>
                  <a:gd name="T97" fmla="*/ 7398 h 9351"/>
                  <a:gd name="T98" fmla="*/ 3813 w 8067"/>
                  <a:gd name="T99" fmla="*/ 7012 h 9351"/>
                  <a:gd name="T100" fmla="*/ 4364 w 8067"/>
                  <a:gd name="T101" fmla="*/ 6739 h 9351"/>
                  <a:gd name="T102" fmla="*/ 4557 w 8067"/>
                  <a:gd name="T103" fmla="*/ 6630 h 9351"/>
                  <a:gd name="T104" fmla="*/ 4947 w 8067"/>
                  <a:gd name="T105" fmla="*/ 6379 h 9351"/>
                  <a:gd name="T106" fmla="*/ 5196 w 8067"/>
                  <a:gd name="T107" fmla="*/ 6194 h 9351"/>
                  <a:gd name="T108" fmla="*/ 5545 w 8067"/>
                  <a:gd name="T109" fmla="*/ 5885 h 9351"/>
                  <a:gd name="T110" fmla="*/ 5850 w 8067"/>
                  <a:gd name="T111" fmla="*/ 5554 h 9351"/>
                  <a:gd name="T112" fmla="*/ 6078 w 8067"/>
                  <a:gd name="T113" fmla="*/ 5195 h 9351"/>
                  <a:gd name="T114" fmla="*/ 6363 w 8067"/>
                  <a:gd name="T115" fmla="*/ 4703 h 9351"/>
                  <a:gd name="T116" fmla="*/ 6706 w 8067"/>
                  <a:gd name="T117" fmla="*/ 4001 h 9351"/>
                  <a:gd name="T118" fmla="*/ 7051 w 8067"/>
                  <a:gd name="T119" fmla="*/ 3094 h 9351"/>
                  <a:gd name="T120" fmla="*/ 7258 w 8067"/>
                  <a:gd name="T121" fmla="*/ 2352 h 9351"/>
                  <a:gd name="T122" fmla="*/ 7623 w 8067"/>
                  <a:gd name="T123" fmla="*/ 1171 h 9351"/>
                  <a:gd name="T124" fmla="*/ 8038 w 8067"/>
                  <a:gd name="T125" fmla="*/ 159 h 9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67" h="9351">
                    <a:moveTo>
                      <a:pt x="8038" y="159"/>
                    </a:moveTo>
                    <a:lnTo>
                      <a:pt x="8042" y="143"/>
                    </a:lnTo>
                    <a:lnTo>
                      <a:pt x="8047" y="129"/>
                    </a:lnTo>
                    <a:lnTo>
                      <a:pt x="8055" y="103"/>
                    </a:lnTo>
                    <a:lnTo>
                      <a:pt x="8060" y="80"/>
                    </a:lnTo>
                    <a:lnTo>
                      <a:pt x="8062" y="69"/>
                    </a:lnTo>
                    <a:lnTo>
                      <a:pt x="8065" y="60"/>
                    </a:lnTo>
                    <a:lnTo>
                      <a:pt x="8065" y="50"/>
                    </a:lnTo>
                    <a:lnTo>
                      <a:pt x="8066" y="42"/>
                    </a:lnTo>
                    <a:lnTo>
                      <a:pt x="8066" y="33"/>
                    </a:lnTo>
                    <a:lnTo>
                      <a:pt x="8067" y="27"/>
                    </a:lnTo>
                    <a:lnTo>
                      <a:pt x="8066" y="16"/>
                    </a:lnTo>
                    <a:lnTo>
                      <a:pt x="8063" y="9"/>
                    </a:lnTo>
                    <a:lnTo>
                      <a:pt x="8057" y="3"/>
                    </a:lnTo>
                    <a:lnTo>
                      <a:pt x="8053" y="1"/>
                    </a:lnTo>
                    <a:lnTo>
                      <a:pt x="8050" y="1"/>
                    </a:lnTo>
                    <a:lnTo>
                      <a:pt x="8045" y="0"/>
                    </a:lnTo>
                    <a:lnTo>
                      <a:pt x="8041" y="1"/>
                    </a:lnTo>
                    <a:lnTo>
                      <a:pt x="8031" y="5"/>
                    </a:lnTo>
                    <a:lnTo>
                      <a:pt x="8024" y="7"/>
                    </a:lnTo>
                    <a:lnTo>
                      <a:pt x="8018" y="11"/>
                    </a:lnTo>
                    <a:lnTo>
                      <a:pt x="8004" y="21"/>
                    </a:lnTo>
                    <a:lnTo>
                      <a:pt x="7987" y="34"/>
                    </a:lnTo>
                    <a:lnTo>
                      <a:pt x="7977" y="42"/>
                    </a:lnTo>
                    <a:lnTo>
                      <a:pt x="7969" y="51"/>
                    </a:lnTo>
                    <a:lnTo>
                      <a:pt x="7882" y="115"/>
                    </a:lnTo>
                    <a:lnTo>
                      <a:pt x="7839" y="146"/>
                    </a:lnTo>
                    <a:lnTo>
                      <a:pt x="7799" y="179"/>
                    </a:lnTo>
                    <a:lnTo>
                      <a:pt x="7758" y="209"/>
                    </a:lnTo>
                    <a:lnTo>
                      <a:pt x="7719" y="240"/>
                    </a:lnTo>
                    <a:lnTo>
                      <a:pt x="7679" y="270"/>
                    </a:lnTo>
                    <a:lnTo>
                      <a:pt x="7642" y="301"/>
                    </a:lnTo>
                    <a:lnTo>
                      <a:pt x="7568" y="360"/>
                    </a:lnTo>
                    <a:lnTo>
                      <a:pt x="7497" y="418"/>
                    </a:lnTo>
                    <a:lnTo>
                      <a:pt x="7430" y="475"/>
                    </a:lnTo>
                    <a:lnTo>
                      <a:pt x="7366" y="530"/>
                    </a:lnTo>
                    <a:lnTo>
                      <a:pt x="7305" y="584"/>
                    </a:lnTo>
                    <a:lnTo>
                      <a:pt x="7247" y="636"/>
                    </a:lnTo>
                    <a:lnTo>
                      <a:pt x="7192" y="686"/>
                    </a:lnTo>
                    <a:lnTo>
                      <a:pt x="7142" y="737"/>
                    </a:lnTo>
                    <a:lnTo>
                      <a:pt x="7116" y="760"/>
                    </a:lnTo>
                    <a:lnTo>
                      <a:pt x="7093" y="784"/>
                    </a:lnTo>
                    <a:lnTo>
                      <a:pt x="7070" y="807"/>
                    </a:lnTo>
                    <a:lnTo>
                      <a:pt x="7049" y="832"/>
                    </a:lnTo>
                    <a:lnTo>
                      <a:pt x="7027" y="854"/>
                    </a:lnTo>
                    <a:lnTo>
                      <a:pt x="7007" y="877"/>
                    </a:lnTo>
                    <a:lnTo>
                      <a:pt x="6969" y="921"/>
                    </a:lnTo>
                    <a:lnTo>
                      <a:pt x="6419" y="1535"/>
                    </a:lnTo>
                    <a:lnTo>
                      <a:pt x="6468" y="1531"/>
                    </a:lnTo>
                    <a:lnTo>
                      <a:pt x="6491" y="1529"/>
                    </a:lnTo>
                    <a:lnTo>
                      <a:pt x="6515" y="1528"/>
                    </a:lnTo>
                    <a:lnTo>
                      <a:pt x="6608" y="1522"/>
                    </a:lnTo>
                    <a:lnTo>
                      <a:pt x="6694" y="1514"/>
                    </a:lnTo>
                    <a:lnTo>
                      <a:pt x="6736" y="1510"/>
                    </a:lnTo>
                    <a:lnTo>
                      <a:pt x="6756" y="1508"/>
                    </a:lnTo>
                    <a:lnTo>
                      <a:pt x="6766" y="1507"/>
                    </a:lnTo>
                    <a:lnTo>
                      <a:pt x="6777" y="1507"/>
                    </a:lnTo>
                    <a:lnTo>
                      <a:pt x="6853" y="1497"/>
                    </a:lnTo>
                    <a:lnTo>
                      <a:pt x="6872" y="1494"/>
                    </a:lnTo>
                    <a:lnTo>
                      <a:pt x="6891" y="1492"/>
                    </a:lnTo>
                    <a:lnTo>
                      <a:pt x="6927" y="1488"/>
                    </a:lnTo>
                    <a:lnTo>
                      <a:pt x="6961" y="1481"/>
                    </a:lnTo>
                    <a:lnTo>
                      <a:pt x="6994" y="1477"/>
                    </a:lnTo>
                    <a:lnTo>
                      <a:pt x="7027" y="1471"/>
                    </a:lnTo>
                    <a:lnTo>
                      <a:pt x="7058" y="1467"/>
                    </a:lnTo>
                    <a:lnTo>
                      <a:pt x="7072" y="1463"/>
                    </a:lnTo>
                    <a:lnTo>
                      <a:pt x="7079" y="1461"/>
                    </a:lnTo>
                    <a:lnTo>
                      <a:pt x="7087" y="1460"/>
                    </a:lnTo>
                    <a:lnTo>
                      <a:pt x="7115" y="1454"/>
                    </a:lnTo>
                    <a:lnTo>
                      <a:pt x="7143" y="1448"/>
                    </a:lnTo>
                    <a:lnTo>
                      <a:pt x="7169" y="1442"/>
                    </a:lnTo>
                    <a:lnTo>
                      <a:pt x="7193" y="1435"/>
                    </a:lnTo>
                    <a:lnTo>
                      <a:pt x="7216" y="1429"/>
                    </a:lnTo>
                    <a:lnTo>
                      <a:pt x="7238" y="1422"/>
                    </a:lnTo>
                    <a:lnTo>
                      <a:pt x="7260" y="1416"/>
                    </a:lnTo>
                    <a:lnTo>
                      <a:pt x="7279" y="1408"/>
                    </a:lnTo>
                    <a:lnTo>
                      <a:pt x="7298" y="1401"/>
                    </a:lnTo>
                    <a:lnTo>
                      <a:pt x="7315" y="1393"/>
                    </a:lnTo>
                    <a:lnTo>
                      <a:pt x="7323" y="1389"/>
                    </a:lnTo>
                    <a:lnTo>
                      <a:pt x="7327" y="1387"/>
                    </a:lnTo>
                    <a:lnTo>
                      <a:pt x="7332" y="1386"/>
                    </a:lnTo>
                    <a:lnTo>
                      <a:pt x="7360" y="1370"/>
                    </a:lnTo>
                    <a:lnTo>
                      <a:pt x="7373" y="1362"/>
                    </a:lnTo>
                    <a:lnTo>
                      <a:pt x="7385" y="1354"/>
                    </a:lnTo>
                    <a:lnTo>
                      <a:pt x="7399" y="1351"/>
                    </a:lnTo>
                    <a:lnTo>
                      <a:pt x="7412" y="1350"/>
                    </a:lnTo>
                    <a:lnTo>
                      <a:pt x="7424" y="1350"/>
                    </a:lnTo>
                    <a:lnTo>
                      <a:pt x="7433" y="1351"/>
                    </a:lnTo>
                    <a:lnTo>
                      <a:pt x="7440" y="1352"/>
                    </a:lnTo>
                    <a:lnTo>
                      <a:pt x="7445" y="1355"/>
                    </a:lnTo>
                    <a:lnTo>
                      <a:pt x="7448" y="1358"/>
                    </a:lnTo>
                    <a:lnTo>
                      <a:pt x="7450" y="1363"/>
                    </a:lnTo>
                    <a:lnTo>
                      <a:pt x="7449" y="1367"/>
                    </a:lnTo>
                    <a:lnTo>
                      <a:pt x="7447" y="1372"/>
                    </a:lnTo>
                    <a:lnTo>
                      <a:pt x="7442" y="1378"/>
                    </a:lnTo>
                    <a:lnTo>
                      <a:pt x="7437" y="1386"/>
                    </a:lnTo>
                    <a:lnTo>
                      <a:pt x="7428" y="1393"/>
                    </a:lnTo>
                    <a:lnTo>
                      <a:pt x="7418" y="1402"/>
                    </a:lnTo>
                    <a:lnTo>
                      <a:pt x="7407" y="1412"/>
                    </a:lnTo>
                    <a:lnTo>
                      <a:pt x="7394" y="1423"/>
                    </a:lnTo>
                    <a:lnTo>
                      <a:pt x="7323" y="1455"/>
                    </a:lnTo>
                    <a:lnTo>
                      <a:pt x="7252" y="1487"/>
                    </a:lnTo>
                    <a:lnTo>
                      <a:pt x="7182" y="1516"/>
                    </a:lnTo>
                    <a:lnTo>
                      <a:pt x="7112" y="1543"/>
                    </a:lnTo>
                    <a:lnTo>
                      <a:pt x="7042" y="1568"/>
                    </a:lnTo>
                    <a:lnTo>
                      <a:pt x="6973" y="1591"/>
                    </a:lnTo>
                    <a:lnTo>
                      <a:pt x="6905" y="1612"/>
                    </a:lnTo>
                    <a:lnTo>
                      <a:pt x="6836" y="1634"/>
                    </a:lnTo>
                    <a:lnTo>
                      <a:pt x="6768" y="1651"/>
                    </a:lnTo>
                    <a:lnTo>
                      <a:pt x="6699" y="1666"/>
                    </a:lnTo>
                    <a:lnTo>
                      <a:pt x="6631" y="1679"/>
                    </a:lnTo>
                    <a:lnTo>
                      <a:pt x="6564" y="1692"/>
                    </a:lnTo>
                    <a:lnTo>
                      <a:pt x="6497" y="1701"/>
                    </a:lnTo>
                    <a:lnTo>
                      <a:pt x="6430" y="1710"/>
                    </a:lnTo>
                    <a:lnTo>
                      <a:pt x="6364" y="1716"/>
                    </a:lnTo>
                    <a:lnTo>
                      <a:pt x="6299" y="1721"/>
                    </a:lnTo>
                    <a:lnTo>
                      <a:pt x="6201" y="1831"/>
                    </a:lnTo>
                    <a:lnTo>
                      <a:pt x="6151" y="1888"/>
                    </a:lnTo>
                    <a:lnTo>
                      <a:pt x="6103" y="1947"/>
                    </a:lnTo>
                    <a:lnTo>
                      <a:pt x="6004" y="2068"/>
                    </a:lnTo>
                    <a:lnTo>
                      <a:pt x="5906" y="2196"/>
                    </a:lnTo>
                    <a:lnTo>
                      <a:pt x="5855" y="2260"/>
                    </a:lnTo>
                    <a:lnTo>
                      <a:pt x="5806" y="2327"/>
                    </a:lnTo>
                    <a:lnTo>
                      <a:pt x="5707" y="2465"/>
                    </a:lnTo>
                    <a:lnTo>
                      <a:pt x="5657" y="2535"/>
                    </a:lnTo>
                    <a:lnTo>
                      <a:pt x="5608" y="2607"/>
                    </a:lnTo>
                    <a:lnTo>
                      <a:pt x="5509" y="2756"/>
                    </a:lnTo>
                    <a:lnTo>
                      <a:pt x="6401" y="2826"/>
                    </a:lnTo>
                    <a:lnTo>
                      <a:pt x="6911" y="2773"/>
                    </a:lnTo>
                    <a:lnTo>
                      <a:pt x="6926" y="2774"/>
                    </a:lnTo>
                    <a:lnTo>
                      <a:pt x="6939" y="2776"/>
                    </a:lnTo>
                    <a:lnTo>
                      <a:pt x="6950" y="2779"/>
                    </a:lnTo>
                    <a:lnTo>
                      <a:pt x="6961" y="2783"/>
                    </a:lnTo>
                    <a:lnTo>
                      <a:pt x="6968" y="2786"/>
                    </a:lnTo>
                    <a:lnTo>
                      <a:pt x="6973" y="2790"/>
                    </a:lnTo>
                    <a:lnTo>
                      <a:pt x="6976" y="2794"/>
                    </a:lnTo>
                    <a:lnTo>
                      <a:pt x="6978" y="2801"/>
                    </a:lnTo>
                    <a:lnTo>
                      <a:pt x="6976" y="2806"/>
                    </a:lnTo>
                    <a:lnTo>
                      <a:pt x="6973" y="2812"/>
                    </a:lnTo>
                    <a:lnTo>
                      <a:pt x="6968" y="2818"/>
                    </a:lnTo>
                    <a:lnTo>
                      <a:pt x="6961" y="2825"/>
                    </a:lnTo>
                    <a:lnTo>
                      <a:pt x="6950" y="2831"/>
                    </a:lnTo>
                    <a:lnTo>
                      <a:pt x="6939" y="2839"/>
                    </a:lnTo>
                    <a:lnTo>
                      <a:pt x="6926" y="2847"/>
                    </a:lnTo>
                    <a:lnTo>
                      <a:pt x="6911" y="2856"/>
                    </a:lnTo>
                    <a:lnTo>
                      <a:pt x="6889" y="2860"/>
                    </a:lnTo>
                    <a:lnTo>
                      <a:pt x="6878" y="2862"/>
                    </a:lnTo>
                    <a:lnTo>
                      <a:pt x="6868" y="2865"/>
                    </a:lnTo>
                    <a:lnTo>
                      <a:pt x="6825" y="2875"/>
                    </a:lnTo>
                    <a:lnTo>
                      <a:pt x="6740" y="2893"/>
                    </a:lnTo>
                    <a:lnTo>
                      <a:pt x="6695" y="2900"/>
                    </a:lnTo>
                    <a:lnTo>
                      <a:pt x="6652" y="2908"/>
                    </a:lnTo>
                    <a:lnTo>
                      <a:pt x="6563" y="2923"/>
                    </a:lnTo>
                    <a:lnTo>
                      <a:pt x="6473" y="2936"/>
                    </a:lnTo>
                    <a:lnTo>
                      <a:pt x="6426" y="2941"/>
                    </a:lnTo>
                    <a:lnTo>
                      <a:pt x="6381" y="2947"/>
                    </a:lnTo>
                    <a:lnTo>
                      <a:pt x="6334" y="2951"/>
                    </a:lnTo>
                    <a:lnTo>
                      <a:pt x="6287" y="2956"/>
                    </a:lnTo>
                    <a:lnTo>
                      <a:pt x="6263" y="2957"/>
                    </a:lnTo>
                    <a:lnTo>
                      <a:pt x="6240" y="2959"/>
                    </a:lnTo>
                    <a:lnTo>
                      <a:pt x="6194" y="2963"/>
                    </a:lnTo>
                    <a:lnTo>
                      <a:pt x="6097" y="2968"/>
                    </a:lnTo>
                    <a:lnTo>
                      <a:pt x="6000" y="2971"/>
                    </a:lnTo>
                    <a:lnTo>
                      <a:pt x="5902" y="2972"/>
                    </a:lnTo>
                    <a:lnTo>
                      <a:pt x="5851" y="2971"/>
                    </a:lnTo>
                    <a:lnTo>
                      <a:pt x="5802" y="2971"/>
                    </a:lnTo>
                    <a:lnTo>
                      <a:pt x="5751" y="2969"/>
                    </a:lnTo>
                    <a:lnTo>
                      <a:pt x="5700" y="2968"/>
                    </a:lnTo>
                    <a:lnTo>
                      <a:pt x="5598" y="2964"/>
                    </a:lnTo>
                    <a:lnTo>
                      <a:pt x="5546" y="2960"/>
                    </a:lnTo>
                    <a:lnTo>
                      <a:pt x="5520" y="2958"/>
                    </a:lnTo>
                    <a:lnTo>
                      <a:pt x="5507" y="2957"/>
                    </a:lnTo>
                    <a:lnTo>
                      <a:pt x="5495" y="2957"/>
                    </a:lnTo>
                    <a:lnTo>
                      <a:pt x="5390" y="2950"/>
                    </a:lnTo>
                    <a:lnTo>
                      <a:pt x="4248" y="4462"/>
                    </a:lnTo>
                    <a:lnTo>
                      <a:pt x="5776" y="4393"/>
                    </a:lnTo>
                    <a:lnTo>
                      <a:pt x="6344" y="4258"/>
                    </a:lnTo>
                    <a:lnTo>
                      <a:pt x="6359" y="4256"/>
                    </a:lnTo>
                    <a:lnTo>
                      <a:pt x="6373" y="4256"/>
                    </a:lnTo>
                    <a:lnTo>
                      <a:pt x="6385" y="4256"/>
                    </a:lnTo>
                    <a:lnTo>
                      <a:pt x="6396" y="4258"/>
                    </a:lnTo>
                    <a:lnTo>
                      <a:pt x="6404" y="4260"/>
                    </a:lnTo>
                    <a:lnTo>
                      <a:pt x="6411" y="4263"/>
                    </a:lnTo>
                    <a:lnTo>
                      <a:pt x="6416" y="4266"/>
                    </a:lnTo>
                    <a:lnTo>
                      <a:pt x="6421" y="4271"/>
                    </a:lnTo>
                    <a:lnTo>
                      <a:pt x="6422" y="4275"/>
                    </a:lnTo>
                    <a:lnTo>
                      <a:pt x="6423" y="4281"/>
                    </a:lnTo>
                    <a:lnTo>
                      <a:pt x="6422" y="4287"/>
                    </a:lnTo>
                    <a:lnTo>
                      <a:pt x="6419" y="4295"/>
                    </a:lnTo>
                    <a:lnTo>
                      <a:pt x="6414" y="4303"/>
                    </a:lnTo>
                    <a:lnTo>
                      <a:pt x="6407" y="4312"/>
                    </a:lnTo>
                    <a:lnTo>
                      <a:pt x="6399" y="4321"/>
                    </a:lnTo>
                    <a:lnTo>
                      <a:pt x="6390" y="4332"/>
                    </a:lnTo>
                    <a:lnTo>
                      <a:pt x="6296" y="4363"/>
                    </a:lnTo>
                    <a:lnTo>
                      <a:pt x="6204" y="4394"/>
                    </a:lnTo>
                    <a:lnTo>
                      <a:pt x="6111" y="4423"/>
                    </a:lnTo>
                    <a:lnTo>
                      <a:pt x="6018" y="4450"/>
                    </a:lnTo>
                    <a:lnTo>
                      <a:pt x="5926" y="4475"/>
                    </a:lnTo>
                    <a:lnTo>
                      <a:pt x="5833" y="4499"/>
                    </a:lnTo>
                    <a:lnTo>
                      <a:pt x="5740" y="4523"/>
                    </a:lnTo>
                    <a:lnTo>
                      <a:pt x="5649" y="4544"/>
                    </a:lnTo>
                    <a:lnTo>
                      <a:pt x="5556" y="4563"/>
                    </a:lnTo>
                    <a:lnTo>
                      <a:pt x="5465" y="4581"/>
                    </a:lnTo>
                    <a:lnTo>
                      <a:pt x="5372" y="4597"/>
                    </a:lnTo>
                    <a:lnTo>
                      <a:pt x="5281" y="4612"/>
                    </a:lnTo>
                    <a:lnTo>
                      <a:pt x="5190" y="4625"/>
                    </a:lnTo>
                    <a:lnTo>
                      <a:pt x="5099" y="4637"/>
                    </a:lnTo>
                    <a:lnTo>
                      <a:pt x="5008" y="4647"/>
                    </a:lnTo>
                    <a:lnTo>
                      <a:pt x="4918" y="4656"/>
                    </a:lnTo>
                    <a:lnTo>
                      <a:pt x="4095" y="4690"/>
                    </a:lnTo>
                    <a:lnTo>
                      <a:pt x="2985" y="6191"/>
                    </a:lnTo>
                    <a:lnTo>
                      <a:pt x="3634" y="6233"/>
                    </a:lnTo>
                    <a:lnTo>
                      <a:pt x="5055" y="6156"/>
                    </a:lnTo>
                    <a:lnTo>
                      <a:pt x="5071" y="6158"/>
                    </a:lnTo>
                    <a:lnTo>
                      <a:pt x="5083" y="6163"/>
                    </a:lnTo>
                    <a:lnTo>
                      <a:pt x="5091" y="6168"/>
                    </a:lnTo>
                    <a:lnTo>
                      <a:pt x="5094" y="6172"/>
                    </a:lnTo>
                    <a:lnTo>
                      <a:pt x="5096" y="6177"/>
                    </a:lnTo>
                    <a:lnTo>
                      <a:pt x="5096" y="6181"/>
                    </a:lnTo>
                    <a:lnTo>
                      <a:pt x="5095" y="6186"/>
                    </a:lnTo>
                    <a:lnTo>
                      <a:pt x="5091" y="6198"/>
                    </a:lnTo>
                    <a:lnTo>
                      <a:pt x="5083" y="6211"/>
                    </a:lnTo>
                    <a:lnTo>
                      <a:pt x="5071" y="6226"/>
                    </a:lnTo>
                    <a:lnTo>
                      <a:pt x="4975" y="6249"/>
                    </a:lnTo>
                    <a:lnTo>
                      <a:pt x="4880" y="6272"/>
                    </a:lnTo>
                    <a:lnTo>
                      <a:pt x="4786" y="6293"/>
                    </a:lnTo>
                    <a:lnTo>
                      <a:pt x="4693" y="6312"/>
                    </a:lnTo>
                    <a:lnTo>
                      <a:pt x="4599" y="6329"/>
                    </a:lnTo>
                    <a:lnTo>
                      <a:pt x="4508" y="6346"/>
                    </a:lnTo>
                    <a:lnTo>
                      <a:pt x="4416" y="6360"/>
                    </a:lnTo>
                    <a:lnTo>
                      <a:pt x="4325" y="6373"/>
                    </a:lnTo>
                    <a:lnTo>
                      <a:pt x="4235" y="6383"/>
                    </a:lnTo>
                    <a:lnTo>
                      <a:pt x="4145" y="6392"/>
                    </a:lnTo>
                    <a:lnTo>
                      <a:pt x="4055" y="6399"/>
                    </a:lnTo>
                    <a:lnTo>
                      <a:pt x="3967" y="6406"/>
                    </a:lnTo>
                    <a:lnTo>
                      <a:pt x="3878" y="6409"/>
                    </a:lnTo>
                    <a:lnTo>
                      <a:pt x="3792" y="6412"/>
                    </a:lnTo>
                    <a:lnTo>
                      <a:pt x="3705" y="6413"/>
                    </a:lnTo>
                    <a:lnTo>
                      <a:pt x="3619" y="6412"/>
                    </a:lnTo>
                    <a:lnTo>
                      <a:pt x="2850" y="6453"/>
                    </a:lnTo>
                    <a:lnTo>
                      <a:pt x="2805" y="6507"/>
                    </a:lnTo>
                    <a:lnTo>
                      <a:pt x="2760" y="6559"/>
                    </a:lnTo>
                    <a:lnTo>
                      <a:pt x="2717" y="6610"/>
                    </a:lnTo>
                    <a:lnTo>
                      <a:pt x="2676" y="6660"/>
                    </a:lnTo>
                    <a:lnTo>
                      <a:pt x="2594" y="6755"/>
                    </a:lnTo>
                    <a:lnTo>
                      <a:pt x="2555" y="6800"/>
                    </a:lnTo>
                    <a:lnTo>
                      <a:pt x="2517" y="6844"/>
                    </a:lnTo>
                    <a:lnTo>
                      <a:pt x="2479" y="6887"/>
                    </a:lnTo>
                    <a:lnTo>
                      <a:pt x="2443" y="6928"/>
                    </a:lnTo>
                    <a:lnTo>
                      <a:pt x="2408" y="6967"/>
                    </a:lnTo>
                    <a:lnTo>
                      <a:pt x="2374" y="7007"/>
                    </a:lnTo>
                    <a:lnTo>
                      <a:pt x="2340" y="7044"/>
                    </a:lnTo>
                    <a:lnTo>
                      <a:pt x="2308" y="7080"/>
                    </a:lnTo>
                    <a:lnTo>
                      <a:pt x="2277" y="7114"/>
                    </a:lnTo>
                    <a:lnTo>
                      <a:pt x="2248" y="7148"/>
                    </a:lnTo>
                    <a:lnTo>
                      <a:pt x="2217" y="7179"/>
                    </a:lnTo>
                    <a:lnTo>
                      <a:pt x="2189" y="7209"/>
                    </a:lnTo>
                    <a:lnTo>
                      <a:pt x="2161" y="7237"/>
                    </a:lnTo>
                    <a:lnTo>
                      <a:pt x="2135" y="7266"/>
                    </a:lnTo>
                    <a:lnTo>
                      <a:pt x="2109" y="7291"/>
                    </a:lnTo>
                    <a:lnTo>
                      <a:pt x="2084" y="7316"/>
                    </a:lnTo>
                    <a:lnTo>
                      <a:pt x="2060" y="7339"/>
                    </a:lnTo>
                    <a:lnTo>
                      <a:pt x="2038" y="7361"/>
                    </a:lnTo>
                    <a:lnTo>
                      <a:pt x="2015" y="7381"/>
                    </a:lnTo>
                    <a:lnTo>
                      <a:pt x="1994" y="7401"/>
                    </a:lnTo>
                    <a:lnTo>
                      <a:pt x="1974" y="7418"/>
                    </a:lnTo>
                    <a:lnTo>
                      <a:pt x="1955" y="7435"/>
                    </a:lnTo>
                    <a:lnTo>
                      <a:pt x="1937" y="7450"/>
                    </a:lnTo>
                    <a:lnTo>
                      <a:pt x="1920" y="7464"/>
                    </a:lnTo>
                    <a:lnTo>
                      <a:pt x="1904" y="7476"/>
                    </a:lnTo>
                    <a:lnTo>
                      <a:pt x="1890" y="7487"/>
                    </a:lnTo>
                    <a:lnTo>
                      <a:pt x="1110" y="8203"/>
                    </a:lnTo>
                    <a:lnTo>
                      <a:pt x="1042" y="8264"/>
                    </a:lnTo>
                    <a:lnTo>
                      <a:pt x="974" y="8324"/>
                    </a:lnTo>
                    <a:lnTo>
                      <a:pt x="906" y="8381"/>
                    </a:lnTo>
                    <a:lnTo>
                      <a:pt x="839" y="8438"/>
                    </a:lnTo>
                    <a:lnTo>
                      <a:pt x="771" y="8492"/>
                    </a:lnTo>
                    <a:lnTo>
                      <a:pt x="705" y="8545"/>
                    </a:lnTo>
                    <a:lnTo>
                      <a:pt x="638" y="8597"/>
                    </a:lnTo>
                    <a:lnTo>
                      <a:pt x="572" y="8647"/>
                    </a:lnTo>
                    <a:lnTo>
                      <a:pt x="504" y="8694"/>
                    </a:lnTo>
                    <a:lnTo>
                      <a:pt x="438" y="8741"/>
                    </a:lnTo>
                    <a:lnTo>
                      <a:pt x="371" y="8785"/>
                    </a:lnTo>
                    <a:lnTo>
                      <a:pt x="306" y="8828"/>
                    </a:lnTo>
                    <a:lnTo>
                      <a:pt x="239" y="8869"/>
                    </a:lnTo>
                    <a:lnTo>
                      <a:pt x="174" y="8908"/>
                    </a:lnTo>
                    <a:lnTo>
                      <a:pt x="107" y="8945"/>
                    </a:lnTo>
                    <a:lnTo>
                      <a:pt x="43" y="8983"/>
                    </a:lnTo>
                    <a:lnTo>
                      <a:pt x="34" y="9009"/>
                    </a:lnTo>
                    <a:lnTo>
                      <a:pt x="27" y="9035"/>
                    </a:lnTo>
                    <a:lnTo>
                      <a:pt x="20" y="9059"/>
                    </a:lnTo>
                    <a:lnTo>
                      <a:pt x="15" y="9083"/>
                    </a:lnTo>
                    <a:lnTo>
                      <a:pt x="10" y="9106"/>
                    </a:lnTo>
                    <a:lnTo>
                      <a:pt x="7" y="9128"/>
                    </a:lnTo>
                    <a:lnTo>
                      <a:pt x="4" y="9149"/>
                    </a:lnTo>
                    <a:lnTo>
                      <a:pt x="3" y="9169"/>
                    </a:lnTo>
                    <a:lnTo>
                      <a:pt x="0" y="9187"/>
                    </a:lnTo>
                    <a:lnTo>
                      <a:pt x="0" y="9205"/>
                    </a:lnTo>
                    <a:lnTo>
                      <a:pt x="2" y="9221"/>
                    </a:lnTo>
                    <a:lnTo>
                      <a:pt x="5" y="9238"/>
                    </a:lnTo>
                    <a:lnTo>
                      <a:pt x="7" y="9252"/>
                    </a:lnTo>
                    <a:lnTo>
                      <a:pt x="11" y="9266"/>
                    </a:lnTo>
                    <a:lnTo>
                      <a:pt x="16" y="9279"/>
                    </a:lnTo>
                    <a:lnTo>
                      <a:pt x="23" y="9291"/>
                    </a:lnTo>
                    <a:lnTo>
                      <a:pt x="29" y="9301"/>
                    </a:lnTo>
                    <a:lnTo>
                      <a:pt x="37" y="9311"/>
                    </a:lnTo>
                    <a:lnTo>
                      <a:pt x="45" y="9319"/>
                    </a:lnTo>
                    <a:lnTo>
                      <a:pt x="55" y="9327"/>
                    </a:lnTo>
                    <a:lnTo>
                      <a:pt x="76" y="9339"/>
                    </a:lnTo>
                    <a:lnTo>
                      <a:pt x="88" y="9343"/>
                    </a:lnTo>
                    <a:lnTo>
                      <a:pt x="102" y="9347"/>
                    </a:lnTo>
                    <a:lnTo>
                      <a:pt x="115" y="9349"/>
                    </a:lnTo>
                    <a:lnTo>
                      <a:pt x="130" y="9351"/>
                    </a:lnTo>
                    <a:lnTo>
                      <a:pt x="147" y="9351"/>
                    </a:lnTo>
                    <a:lnTo>
                      <a:pt x="165" y="9351"/>
                    </a:lnTo>
                    <a:lnTo>
                      <a:pt x="182" y="9349"/>
                    </a:lnTo>
                    <a:lnTo>
                      <a:pt x="201" y="9347"/>
                    </a:lnTo>
                    <a:lnTo>
                      <a:pt x="221" y="9343"/>
                    </a:lnTo>
                    <a:lnTo>
                      <a:pt x="243" y="9339"/>
                    </a:lnTo>
                    <a:lnTo>
                      <a:pt x="294" y="9313"/>
                    </a:lnTo>
                    <a:lnTo>
                      <a:pt x="345" y="9286"/>
                    </a:lnTo>
                    <a:lnTo>
                      <a:pt x="396" y="9256"/>
                    </a:lnTo>
                    <a:lnTo>
                      <a:pt x="449" y="9223"/>
                    </a:lnTo>
                    <a:lnTo>
                      <a:pt x="501" y="9187"/>
                    </a:lnTo>
                    <a:lnTo>
                      <a:pt x="553" y="9149"/>
                    </a:lnTo>
                    <a:lnTo>
                      <a:pt x="606" y="9108"/>
                    </a:lnTo>
                    <a:lnTo>
                      <a:pt x="660" y="9065"/>
                    </a:lnTo>
                    <a:lnTo>
                      <a:pt x="713" y="9018"/>
                    </a:lnTo>
                    <a:lnTo>
                      <a:pt x="767" y="8969"/>
                    </a:lnTo>
                    <a:lnTo>
                      <a:pt x="821" y="8916"/>
                    </a:lnTo>
                    <a:lnTo>
                      <a:pt x="877" y="8863"/>
                    </a:lnTo>
                    <a:lnTo>
                      <a:pt x="931" y="8804"/>
                    </a:lnTo>
                    <a:lnTo>
                      <a:pt x="987" y="8745"/>
                    </a:lnTo>
                    <a:lnTo>
                      <a:pt x="1043" y="8682"/>
                    </a:lnTo>
                    <a:lnTo>
                      <a:pt x="1099" y="8618"/>
                    </a:lnTo>
                    <a:lnTo>
                      <a:pt x="1890" y="7652"/>
                    </a:lnTo>
                    <a:lnTo>
                      <a:pt x="2024" y="7622"/>
                    </a:lnTo>
                    <a:lnTo>
                      <a:pt x="2159" y="7592"/>
                    </a:lnTo>
                    <a:lnTo>
                      <a:pt x="2294" y="7558"/>
                    </a:lnTo>
                    <a:lnTo>
                      <a:pt x="2431" y="7523"/>
                    </a:lnTo>
                    <a:lnTo>
                      <a:pt x="2567" y="7483"/>
                    </a:lnTo>
                    <a:lnTo>
                      <a:pt x="2704" y="7442"/>
                    </a:lnTo>
                    <a:lnTo>
                      <a:pt x="2841" y="7398"/>
                    </a:lnTo>
                    <a:lnTo>
                      <a:pt x="2979" y="7351"/>
                    </a:lnTo>
                    <a:lnTo>
                      <a:pt x="3116" y="7301"/>
                    </a:lnTo>
                    <a:lnTo>
                      <a:pt x="3255" y="7248"/>
                    </a:lnTo>
                    <a:lnTo>
                      <a:pt x="3394" y="7193"/>
                    </a:lnTo>
                    <a:lnTo>
                      <a:pt x="3534" y="7136"/>
                    </a:lnTo>
                    <a:lnTo>
                      <a:pt x="3673" y="7074"/>
                    </a:lnTo>
                    <a:lnTo>
                      <a:pt x="3813" y="7012"/>
                    </a:lnTo>
                    <a:lnTo>
                      <a:pt x="3954" y="6945"/>
                    </a:lnTo>
                    <a:lnTo>
                      <a:pt x="4095" y="6878"/>
                    </a:lnTo>
                    <a:lnTo>
                      <a:pt x="4128" y="6859"/>
                    </a:lnTo>
                    <a:lnTo>
                      <a:pt x="4162" y="6842"/>
                    </a:lnTo>
                    <a:lnTo>
                      <a:pt x="4231" y="6808"/>
                    </a:lnTo>
                    <a:lnTo>
                      <a:pt x="4297" y="6773"/>
                    </a:lnTo>
                    <a:lnTo>
                      <a:pt x="4364" y="6739"/>
                    </a:lnTo>
                    <a:lnTo>
                      <a:pt x="4428" y="6702"/>
                    </a:lnTo>
                    <a:lnTo>
                      <a:pt x="4460" y="6684"/>
                    </a:lnTo>
                    <a:lnTo>
                      <a:pt x="4476" y="6675"/>
                    </a:lnTo>
                    <a:lnTo>
                      <a:pt x="4494" y="6667"/>
                    </a:lnTo>
                    <a:lnTo>
                      <a:pt x="4509" y="6657"/>
                    </a:lnTo>
                    <a:lnTo>
                      <a:pt x="4525" y="6648"/>
                    </a:lnTo>
                    <a:lnTo>
                      <a:pt x="4557" y="6630"/>
                    </a:lnTo>
                    <a:lnTo>
                      <a:pt x="4620" y="6593"/>
                    </a:lnTo>
                    <a:lnTo>
                      <a:pt x="4742" y="6517"/>
                    </a:lnTo>
                    <a:lnTo>
                      <a:pt x="4772" y="6497"/>
                    </a:lnTo>
                    <a:lnTo>
                      <a:pt x="4802" y="6478"/>
                    </a:lnTo>
                    <a:lnTo>
                      <a:pt x="4861" y="6439"/>
                    </a:lnTo>
                    <a:lnTo>
                      <a:pt x="4919" y="6399"/>
                    </a:lnTo>
                    <a:lnTo>
                      <a:pt x="4947" y="6379"/>
                    </a:lnTo>
                    <a:lnTo>
                      <a:pt x="4961" y="6369"/>
                    </a:lnTo>
                    <a:lnTo>
                      <a:pt x="4976" y="6360"/>
                    </a:lnTo>
                    <a:lnTo>
                      <a:pt x="5032" y="6318"/>
                    </a:lnTo>
                    <a:lnTo>
                      <a:pt x="5089" y="6278"/>
                    </a:lnTo>
                    <a:lnTo>
                      <a:pt x="5142" y="6236"/>
                    </a:lnTo>
                    <a:lnTo>
                      <a:pt x="5168" y="6215"/>
                    </a:lnTo>
                    <a:lnTo>
                      <a:pt x="5196" y="6194"/>
                    </a:lnTo>
                    <a:lnTo>
                      <a:pt x="5248" y="6151"/>
                    </a:lnTo>
                    <a:lnTo>
                      <a:pt x="5300" y="6109"/>
                    </a:lnTo>
                    <a:lnTo>
                      <a:pt x="5351" y="6064"/>
                    </a:lnTo>
                    <a:lnTo>
                      <a:pt x="5401" y="6021"/>
                    </a:lnTo>
                    <a:lnTo>
                      <a:pt x="5449" y="5976"/>
                    </a:lnTo>
                    <a:lnTo>
                      <a:pt x="5499" y="5931"/>
                    </a:lnTo>
                    <a:lnTo>
                      <a:pt x="5545" y="5885"/>
                    </a:lnTo>
                    <a:lnTo>
                      <a:pt x="5591" y="5840"/>
                    </a:lnTo>
                    <a:lnTo>
                      <a:pt x="5636" y="5792"/>
                    </a:lnTo>
                    <a:lnTo>
                      <a:pt x="5681" y="5746"/>
                    </a:lnTo>
                    <a:lnTo>
                      <a:pt x="5724" y="5698"/>
                    </a:lnTo>
                    <a:lnTo>
                      <a:pt x="5746" y="5673"/>
                    </a:lnTo>
                    <a:lnTo>
                      <a:pt x="5768" y="5650"/>
                    </a:lnTo>
                    <a:lnTo>
                      <a:pt x="5850" y="5554"/>
                    </a:lnTo>
                    <a:lnTo>
                      <a:pt x="5905" y="5469"/>
                    </a:lnTo>
                    <a:lnTo>
                      <a:pt x="5959" y="5385"/>
                    </a:lnTo>
                    <a:lnTo>
                      <a:pt x="6012" y="5301"/>
                    </a:lnTo>
                    <a:lnTo>
                      <a:pt x="6039" y="5258"/>
                    </a:lnTo>
                    <a:lnTo>
                      <a:pt x="6052" y="5237"/>
                    </a:lnTo>
                    <a:lnTo>
                      <a:pt x="6066" y="5217"/>
                    </a:lnTo>
                    <a:lnTo>
                      <a:pt x="6078" y="5195"/>
                    </a:lnTo>
                    <a:lnTo>
                      <a:pt x="6091" y="5174"/>
                    </a:lnTo>
                    <a:lnTo>
                      <a:pt x="6117" y="5131"/>
                    </a:lnTo>
                    <a:lnTo>
                      <a:pt x="6169" y="5047"/>
                    </a:lnTo>
                    <a:lnTo>
                      <a:pt x="6193" y="5003"/>
                    </a:lnTo>
                    <a:lnTo>
                      <a:pt x="6218" y="4961"/>
                    </a:lnTo>
                    <a:lnTo>
                      <a:pt x="6268" y="4876"/>
                    </a:lnTo>
                    <a:lnTo>
                      <a:pt x="6363" y="4703"/>
                    </a:lnTo>
                    <a:lnTo>
                      <a:pt x="6455" y="4530"/>
                    </a:lnTo>
                    <a:lnTo>
                      <a:pt x="6542" y="4354"/>
                    </a:lnTo>
                    <a:lnTo>
                      <a:pt x="6627" y="4179"/>
                    </a:lnTo>
                    <a:lnTo>
                      <a:pt x="6636" y="4156"/>
                    </a:lnTo>
                    <a:lnTo>
                      <a:pt x="6646" y="4134"/>
                    </a:lnTo>
                    <a:lnTo>
                      <a:pt x="6666" y="4089"/>
                    </a:lnTo>
                    <a:lnTo>
                      <a:pt x="6706" y="4001"/>
                    </a:lnTo>
                    <a:lnTo>
                      <a:pt x="6745" y="3911"/>
                    </a:lnTo>
                    <a:lnTo>
                      <a:pt x="6783" y="3822"/>
                    </a:lnTo>
                    <a:lnTo>
                      <a:pt x="6819" y="3732"/>
                    </a:lnTo>
                    <a:lnTo>
                      <a:pt x="6855" y="3642"/>
                    </a:lnTo>
                    <a:lnTo>
                      <a:pt x="6925" y="3461"/>
                    </a:lnTo>
                    <a:lnTo>
                      <a:pt x="6989" y="3277"/>
                    </a:lnTo>
                    <a:lnTo>
                      <a:pt x="7051" y="3094"/>
                    </a:lnTo>
                    <a:lnTo>
                      <a:pt x="7109" y="2908"/>
                    </a:lnTo>
                    <a:lnTo>
                      <a:pt x="7115" y="2884"/>
                    </a:lnTo>
                    <a:lnTo>
                      <a:pt x="7122" y="2861"/>
                    </a:lnTo>
                    <a:lnTo>
                      <a:pt x="7136" y="2815"/>
                    </a:lnTo>
                    <a:lnTo>
                      <a:pt x="7164" y="2722"/>
                    </a:lnTo>
                    <a:lnTo>
                      <a:pt x="7210" y="2535"/>
                    </a:lnTo>
                    <a:lnTo>
                      <a:pt x="7258" y="2352"/>
                    </a:lnTo>
                    <a:lnTo>
                      <a:pt x="7307" y="2173"/>
                    </a:lnTo>
                    <a:lnTo>
                      <a:pt x="7357" y="1998"/>
                    </a:lnTo>
                    <a:lnTo>
                      <a:pt x="7407" y="1825"/>
                    </a:lnTo>
                    <a:lnTo>
                      <a:pt x="7460" y="1657"/>
                    </a:lnTo>
                    <a:lnTo>
                      <a:pt x="7513" y="1492"/>
                    </a:lnTo>
                    <a:lnTo>
                      <a:pt x="7569" y="1330"/>
                    </a:lnTo>
                    <a:lnTo>
                      <a:pt x="7623" y="1171"/>
                    </a:lnTo>
                    <a:lnTo>
                      <a:pt x="7679" y="1016"/>
                    </a:lnTo>
                    <a:lnTo>
                      <a:pt x="7736" y="864"/>
                    </a:lnTo>
                    <a:lnTo>
                      <a:pt x="7794" y="717"/>
                    </a:lnTo>
                    <a:lnTo>
                      <a:pt x="7853" y="572"/>
                    </a:lnTo>
                    <a:lnTo>
                      <a:pt x="7913" y="430"/>
                    </a:lnTo>
                    <a:lnTo>
                      <a:pt x="7974" y="292"/>
                    </a:lnTo>
                    <a:lnTo>
                      <a:pt x="8038" y="1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251598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6912909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1035852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380AA0-70AA-4E1A-904B-8FD1FB31839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5A344C-D276-4C9C-9913-7E6D5159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041794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7005490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24886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550636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80937256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6829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713408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5460954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main_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0" y="5589588"/>
            <a:ext cx="12192000" cy="12684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1053" name="Group 29"/>
          <p:cNvGrpSpPr>
            <a:grpSpLocks/>
          </p:cNvGrpSpPr>
          <p:nvPr userDrawn="1"/>
        </p:nvGrpSpPr>
        <p:grpSpPr bwMode="auto">
          <a:xfrm rot="-673804">
            <a:off x="143934" y="11114"/>
            <a:ext cx="1494367" cy="1038225"/>
            <a:chOff x="3923" y="1071"/>
            <a:chExt cx="1518" cy="1406"/>
          </a:xfrm>
        </p:grpSpPr>
        <p:grpSp>
          <p:nvGrpSpPr>
            <p:cNvPr id="1054" name="Group 30"/>
            <p:cNvGrpSpPr>
              <a:grpSpLocks noChangeAspect="1"/>
            </p:cNvGrpSpPr>
            <p:nvPr userDrawn="1"/>
          </p:nvGrpSpPr>
          <p:grpSpPr bwMode="auto">
            <a:xfrm rot="1621143">
              <a:off x="4241" y="1071"/>
              <a:ext cx="1200" cy="1406"/>
              <a:chOff x="3651" y="890"/>
              <a:chExt cx="1200" cy="1406"/>
            </a:xfrm>
          </p:grpSpPr>
          <p:sp>
            <p:nvSpPr>
              <p:cNvPr id="1055" name="AutoShape 31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651" y="890"/>
                <a:ext cx="1200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56" name="Freeform 32"/>
              <p:cNvSpPr>
                <a:spLocks/>
              </p:cNvSpPr>
              <p:nvPr userDrawn="1"/>
            </p:nvSpPr>
            <p:spPr bwMode="auto">
              <a:xfrm>
                <a:off x="3908" y="900"/>
                <a:ext cx="933" cy="1119"/>
              </a:xfrm>
              <a:custGeom>
                <a:avLst/>
                <a:gdLst>
                  <a:gd name="T0" fmla="*/ 6527 w 6527"/>
                  <a:gd name="T1" fmla="*/ 26 h 7836"/>
                  <a:gd name="T2" fmla="*/ 6432 w 6527"/>
                  <a:gd name="T3" fmla="*/ 1 h 7836"/>
                  <a:gd name="T4" fmla="*/ 6170 w 6527"/>
                  <a:gd name="T5" fmla="*/ 55 h 7836"/>
                  <a:gd name="T6" fmla="*/ 5658 w 6527"/>
                  <a:gd name="T7" fmla="*/ 203 h 7836"/>
                  <a:gd name="T8" fmla="*/ 4963 w 6527"/>
                  <a:gd name="T9" fmla="*/ 452 h 7836"/>
                  <a:gd name="T10" fmla="*/ 4311 w 6527"/>
                  <a:gd name="T11" fmla="*/ 714 h 7836"/>
                  <a:gd name="T12" fmla="*/ 3809 w 6527"/>
                  <a:gd name="T13" fmla="*/ 941 h 7836"/>
                  <a:gd name="T14" fmla="*/ 3281 w 6527"/>
                  <a:gd name="T15" fmla="*/ 1226 h 7836"/>
                  <a:gd name="T16" fmla="*/ 2724 w 6527"/>
                  <a:gd name="T17" fmla="*/ 1567 h 7836"/>
                  <a:gd name="T18" fmla="*/ 2141 w 6527"/>
                  <a:gd name="T19" fmla="*/ 1968 h 7836"/>
                  <a:gd name="T20" fmla="*/ 1595 w 6527"/>
                  <a:gd name="T21" fmla="*/ 2393 h 7836"/>
                  <a:gd name="T22" fmla="*/ 1201 w 6527"/>
                  <a:gd name="T23" fmla="*/ 2809 h 7836"/>
                  <a:gd name="T24" fmla="*/ 853 w 6527"/>
                  <a:gd name="T25" fmla="*/ 3295 h 7836"/>
                  <a:gd name="T26" fmla="*/ 551 w 6527"/>
                  <a:gd name="T27" fmla="*/ 3839 h 7836"/>
                  <a:gd name="T28" fmla="*/ 303 w 6527"/>
                  <a:gd name="T29" fmla="*/ 4446 h 7836"/>
                  <a:gd name="T30" fmla="*/ 126 w 6527"/>
                  <a:gd name="T31" fmla="*/ 5123 h 7836"/>
                  <a:gd name="T32" fmla="*/ 26 w 6527"/>
                  <a:gd name="T33" fmla="*/ 5870 h 7836"/>
                  <a:gd name="T34" fmla="*/ 1 w 6527"/>
                  <a:gd name="T35" fmla="*/ 6684 h 7836"/>
                  <a:gd name="T36" fmla="*/ 55 w 6527"/>
                  <a:gd name="T37" fmla="*/ 7569 h 7836"/>
                  <a:gd name="T38" fmla="*/ 850 w 6527"/>
                  <a:gd name="T39" fmla="*/ 5871 h 7836"/>
                  <a:gd name="T40" fmla="*/ 721 w 6527"/>
                  <a:gd name="T41" fmla="*/ 4959 h 7836"/>
                  <a:gd name="T42" fmla="*/ 698 w 6527"/>
                  <a:gd name="T43" fmla="*/ 4348 h 7836"/>
                  <a:gd name="T44" fmla="*/ 761 w 6527"/>
                  <a:gd name="T45" fmla="*/ 3681 h 7836"/>
                  <a:gd name="T46" fmla="*/ 825 w 6527"/>
                  <a:gd name="T47" fmla="*/ 3644 h 7836"/>
                  <a:gd name="T48" fmla="*/ 837 w 6527"/>
                  <a:gd name="T49" fmla="*/ 4328 h 7836"/>
                  <a:gd name="T50" fmla="*/ 890 w 6527"/>
                  <a:gd name="T51" fmla="*/ 5120 h 7836"/>
                  <a:gd name="T52" fmla="*/ 1991 w 6527"/>
                  <a:gd name="T53" fmla="*/ 4839 h 7836"/>
                  <a:gd name="T54" fmla="*/ 1866 w 6527"/>
                  <a:gd name="T55" fmla="*/ 3679 h 7836"/>
                  <a:gd name="T56" fmla="*/ 1880 w 6527"/>
                  <a:gd name="T57" fmla="*/ 2755 h 7836"/>
                  <a:gd name="T58" fmla="*/ 1956 w 6527"/>
                  <a:gd name="T59" fmla="*/ 2303 h 7836"/>
                  <a:gd name="T60" fmla="*/ 2006 w 6527"/>
                  <a:gd name="T61" fmla="*/ 2320 h 7836"/>
                  <a:gd name="T62" fmla="*/ 2007 w 6527"/>
                  <a:gd name="T63" fmla="*/ 2793 h 7836"/>
                  <a:gd name="T64" fmla="*/ 2029 w 6527"/>
                  <a:gd name="T65" fmla="*/ 3490 h 7836"/>
                  <a:gd name="T66" fmla="*/ 2356 w 6527"/>
                  <a:gd name="T67" fmla="*/ 4465 h 7836"/>
                  <a:gd name="T68" fmla="*/ 3592 w 6527"/>
                  <a:gd name="T69" fmla="*/ 2851 h 7836"/>
                  <a:gd name="T70" fmla="*/ 3525 w 6527"/>
                  <a:gd name="T71" fmla="*/ 1711 h 7836"/>
                  <a:gd name="T72" fmla="*/ 3619 w 6527"/>
                  <a:gd name="T73" fmla="*/ 1237 h 7836"/>
                  <a:gd name="T74" fmla="*/ 3677 w 6527"/>
                  <a:gd name="T75" fmla="*/ 1193 h 7836"/>
                  <a:gd name="T76" fmla="*/ 3689 w 6527"/>
                  <a:gd name="T77" fmla="*/ 1262 h 7836"/>
                  <a:gd name="T78" fmla="*/ 3662 w 6527"/>
                  <a:gd name="T79" fmla="*/ 1393 h 7836"/>
                  <a:gd name="T80" fmla="*/ 3669 w 6527"/>
                  <a:gd name="T81" fmla="*/ 1638 h 7836"/>
                  <a:gd name="T82" fmla="*/ 3707 w 6527"/>
                  <a:gd name="T83" fmla="*/ 1997 h 7836"/>
                  <a:gd name="T84" fmla="*/ 3780 w 6527"/>
                  <a:gd name="T85" fmla="*/ 2471 h 7836"/>
                  <a:gd name="T86" fmla="*/ 4070 w 6527"/>
                  <a:gd name="T87" fmla="*/ 2282 h 7836"/>
                  <a:gd name="T88" fmla="*/ 4527 w 6527"/>
                  <a:gd name="T89" fmla="*/ 1736 h 7836"/>
                  <a:gd name="T90" fmla="*/ 4691 w 6527"/>
                  <a:gd name="T91" fmla="*/ 918 h 7836"/>
                  <a:gd name="T92" fmla="*/ 4777 w 6527"/>
                  <a:gd name="T93" fmla="*/ 671 h 7836"/>
                  <a:gd name="T94" fmla="*/ 4813 w 6527"/>
                  <a:gd name="T95" fmla="*/ 681 h 7836"/>
                  <a:gd name="T96" fmla="*/ 4801 w 6527"/>
                  <a:gd name="T97" fmla="*/ 939 h 7836"/>
                  <a:gd name="T98" fmla="*/ 4792 w 6527"/>
                  <a:gd name="T99" fmla="*/ 1194 h 7836"/>
                  <a:gd name="T100" fmla="*/ 4806 w 6527"/>
                  <a:gd name="T101" fmla="*/ 1332 h 7836"/>
                  <a:gd name="T102" fmla="*/ 4847 w 6527"/>
                  <a:gd name="T103" fmla="*/ 1390 h 7836"/>
                  <a:gd name="T104" fmla="*/ 5179 w 6527"/>
                  <a:gd name="T105" fmla="*/ 1070 h 7836"/>
                  <a:gd name="T106" fmla="*/ 5472 w 6527"/>
                  <a:gd name="T107" fmla="*/ 811 h 7836"/>
                  <a:gd name="T108" fmla="*/ 5749 w 6527"/>
                  <a:gd name="T109" fmla="*/ 592 h 7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27" h="7836">
                    <a:moveTo>
                      <a:pt x="6484" y="99"/>
                    </a:moveTo>
                    <a:lnTo>
                      <a:pt x="6500" y="80"/>
                    </a:lnTo>
                    <a:lnTo>
                      <a:pt x="6507" y="72"/>
                    </a:lnTo>
                    <a:lnTo>
                      <a:pt x="6513" y="64"/>
                    </a:lnTo>
                    <a:lnTo>
                      <a:pt x="6521" y="49"/>
                    </a:lnTo>
                    <a:lnTo>
                      <a:pt x="6527" y="37"/>
                    </a:lnTo>
                    <a:lnTo>
                      <a:pt x="6527" y="26"/>
                    </a:lnTo>
                    <a:lnTo>
                      <a:pt x="6523" y="17"/>
                    </a:lnTo>
                    <a:lnTo>
                      <a:pt x="6515" y="10"/>
                    </a:lnTo>
                    <a:lnTo>
                      <a:pt x="6505" y="6"/>
                    </a:lnTo>
                    <a:lnTo>
                      <a:pt x="6489" y="1"/>
                    </a:lnTo>
                    <a:lnTo>
                      <a:pt x="6469" y="0"/>
                    </a:lnTo>
                    <a:lnTo>
                      <a:pt x="6445" y="0"/>
                    </a:lnTo>
                    <a:lnTo>
                      <a:pt x="6432" y="1"/>
                    </a:lnTo>
                    <a:lnTo>
                      <a:pt x="6418" y="3"/>
                    </a:lnTo>
                    <a:lnTo>
                      <a:pt x="6385" y="6"/>
                    </a:lnTo>
                    <a:lnTo>
                      <a:pt x="6349" y="13"/>
                    </a:lnTo>
                    <a:lnTo>
                      <a:pt x="6309" y="21"/>
                    </a:lnTo>
                    <a:lnTo>
                      <a:pt x="6288" y="26"/>
                    </a:lnTo>
                    <a:lnTo>
                      <a:pt x="6266" y="32"/>
                    </a:lnTo>
                    <a:lnTo>
                      <a:pt x="6170" y="55"/>
                    </a:lnTo>
                    <a:lnTo>
                      <a:pt x="6073" y="80"/>
                    </a:lnTo>
                    <a:lnTo>
                      <a:pt x="5973" y="107"/>
                    </a:lnTo>
                    <a:lnTo>
                      <a:pt x="5921" y="121"/>
                    </a:lnTo>
                    <a:lnTo>
                      <a:pt x="5871" y="138"/>
                    </a:lnTo>
                    <a:lnTo>
                      <a:pt x="5765" y="169"/>
                    </a:lnTo>
                    <a:lnTo>
                      <a:pt x="5712" y="185"/>
                    </a:lnTo>
                    <a:lnTo>
                      <a:pt x="5658" y="203"/>
                    </a:lnTo>
                    <a:lnTo>
                      <a:pt x="5548" y="238"/>
                    </a:lnTo>
                    <a:lnTo>
                      <a:pt x="5437" y="278"/>
                    </a:lnTo>
                    <a:lnTo>
                      <a:pt x="5321" y="317"/>
                    </a:lnTo>
                    <a:lnTo>
                      <a:pt x="5204" y="360"/>
                    </a:lnTo>
                    <a:lnTo>
                      <a:pt x="5144" y="381"/>
                    </a:lnTo>
                    <a:lnTo>
                      <a:pt x="5084" y="405"/>
                    </a:lnTo>
                    <a:lnTo>
                      <a:pt x="4963" y="452"/>
                    </a:lnTo>
                    <a:lnTo>
                      <a:pt x="4900" y="475"/>
                    </a:lnTo>
                    <a:lnTo>
                      <a:pt x="4837" y="500"/>
                    </a:lnTo>
                    <a:lnTo>
                      <a:pt x="4711" y="552"/>
                    </a:lnTo>
                    <a:lnTo>
                      <a:pt x="4581" y="605"/>
                    </a:lnTo>
                    <a:lnTo>
                      <a:pt x="4450" y="661"/>
                    </a:lnTo>
                    <a:lnTo>
                      <a:pt x="4380" y="686"/>
                    </a:lnTo>
                    <a:lnTo>
                      <a:pt x="4311" y="714"/>
                    </a:lnTo>
                    <a:lnTo>
                      <a:pt x="4240" y="742"/>
                    </a:lnTo>
                    <a:lnTo>
                      <a:pt x="4171" y="773"/>
                    </a:lnTo>
                    <a:lnTo>
                      <a:pt x="4099" y="804"/>
                    </a:lnTo>
                    <a:lnTo>
                      <a:pt x="4028" y="837"/>
                    </a:lnTo>
                    <a:lnTo>
                      <a:pt x="3955" y="870"/>
                    </a:lnTo>
                    <a:lnTo>
                      <a:pt x="3884" y="905"/>
                    </a:lnTo>
                    <a:lnTo>
                      <a:pt x="3809" y="941"/>
                    </a:lnTo>
                    <a:lnTo>
                      <a:pt x="3736" y="978"/>
                    </a:lnTo>
                    <a:lnTo>
                      <a:pt x="3661" y="1015"/>
                    </a:lnTo>
                    <a:lnTo>
                      <a:pt x="3586" y="1056"/>
                    </a:lnTo>
                    <a:lnTo>
                      <a:pt x="3510" y="1096"/>
                    </a:lnTo>
                    <a:lnTo>
                      <a:pt x="3434" y="1138"/>
                    </a:lnTo>
                    <a:lnTo>
                      <a:pt x="3358" y="1181"/>
                    </a:lnTo>
                    <a:lnTo>
                      <a:pt x="3281" y="1226"/>
                    </a:lnTo>
                    <a:lnTo>
                      <a:pt x="3203" y="1270"/>
                    </a:lnTo>
                    <a:lnTo>
                      <a:pt x="3124" y="1318"/>
                    </a:lnTo>
                    <a:lnTo>
                      <a:pt x="3045" y="1365"/>
                    </a:lnTo>
                    <a:lnTo>
                      <a:pt x="2966" y="1414"/>
                    </a:lnTo>
                    <a:lnTo>
                      <a:pt x="2885" y="1464"/>
                    </a:lnTo>
                    <a:lnTo>
                      <a:pt x="2806" y="1515"/>
                    </a:lnTo>
                    <a:lnTo>
                      <a:pt x="2724" y="1567"/>
                    </a:lnTo>
                    <a:lnTo>
                      <a:pt x="2644" y="1622"/>
                    </a:lnTo>
                    <a:lnTo>
                      <a:pt x="2560" y="1675"/>
                    </a:lnTo>
                    <a:lnTo>
                      <a:pt x="2478" y="1732"/>
                    </a:lnTo>
                    <a:lnTo>
                      <a:pt x="2394" y="1788"/>
                    </a:lnTo>
                    <a:lnTo>
                      <a:pt x="2311" y="1848"/>
                    </a:lnTo>
                    <a:lnTo>
                      <a:pt x="2226" y="1906"/>
                    </a:lnTo>
                    <a:lnTo>
                      <a:pt x="2141" y="1968"/>
                    </a:lnTo>
                    <a:lnTo>
                      <a:pt x="2056" y="2029"/>
                    </a:lnTo>
                    <a:lnTo>
                      <a:pt x="1971" y="2093"/>
                    </a:lnTo>
                    <a:lnTo>
                      <a:pt x="1841" y="2187"/>
                    </a:lnTo>
                    <a:lnTo>
                      <a:pt x="1778" y="2236"/>
                    </a:lnTo>
                    <a:lnTo>
                      <a:pt x="1716" y="2287"/>
                    </a:lnTo>
                    <a:lnTo>
                      <a:pt x="1655" y="2338"/>
                    </a:lnTo>
                    <a:lnTo>
                      <a:pt x="1595" y="2393"/>
                    </a:lnTo>
                    <a:lnTo>
                      <a:pt x="1536" y="2447"/>
                    </a:lnTo>
                    <a:lnTo>
                      <a:pt x="1478" y="2505"/>
                    </a:lnTo>
                    <a:lnTo>
                      <a:pt x="1420" y="2562"/>
                    </a:lnTo>
                    <a:lnTo>
                      <a:pt x="1364" y="2622"/>
                    </a:lnTo>
                    <a:lnTo>
                      <a:pt x="1308" y="2682"/>
                    </a:lnTo>
                    <a:lnTo>
                      <a:pt x="1255" y="2745"/>
                    </a:lnTo>
                    <a:lnTo>
                      <a:pt x="1201" y="2809"/>
                    </a:lnTo>
                    <a:lnTo>
                      <a:pt x="1150" y="2874"/>
                    </a:lnTo>
                    <a:lnTo>
                      <a:pt x="1099" y="2941"/>
                    </a:lnTo>
                    <a:lnTo>
                      <a:pt x="1049" y="3010"/>
                    </a:lnTo>
                    <a:lnTo>
                      <a:pt x="998" y="3079"/>
                    </a:lnTo>
                    <a:lnTo>
                      <a:pt x="949" y="3150"/>
                    </a:lnTo>
                    <a:lnTo>
                      <a:pt x="899" y="3221"/>
                    </a:lnTo>
                    <a:lnTo>
                      <a:pt x="853" y="3295"/>
                    </a:lnTo>
                    <a:lnTo>
                      <a:pt x="806" y="3368"/>
                    </a:lnTo>
                    <a:lnTo>
                      <a:pt x="761" y="3444"/>
                    </a:lnTo>
                    <a:lnTo>
                      <a:pt x="717" y="3520"/>
                    </a:lnTo>
                    <a:lnTo>
                      <a:pt x="675" y="3599"/>
                    </a:lnTo>
                    <a:lnTo>
                      <a:pt x="631" y="3678"/>
                    </a:lnTo>
                    <a:lnTo>
                      <a:pt x="591" y="3758"/>
                    </a:lnTo>
                    <a:lnTo>
                      <a:pt x="551" y="3839"/>
                    </a:lnTo>
                    <a:lnTo>
                      <a:pt x="513" y="3922"/>
                    </a:lnTo>
                    <a:lnTo>
                      <a:pt x="474" y="4006"/>
                    </a:lnTo>
                    <a:lnTo>
                      <a:pt x="438" y="4092"/>
                    </a:lnTo>
                    <a:lnTo>
                      <a:pt x="402" y="4177"/>
                    </a:lnTo>
                    <a:lnTo>
                      <a:pt x="368" y="4266"/>
                    </a:lnTo>
                    <a:lnTo>
                      <a:pt x="334" y="4355"/>
                    </a:lnTo>
                    <a:lnTo>
                      <a:pt x="303" y="4446"/>
                    </a:lnTo>
                    <a:lnTo>
                      <a:pt x="272" y="4538"/>
                    </a:lnTo>
                    <a:lnTo>
                      <a:pt x="245" y="4633"/>
                    </a:lnTo>
                    <a:lnTo>
                      <a:pt x="217" y="4728"/>
                    </a:lnTo>
                    <a:lnTo>
                      <a:pt x="192" y="4824"/>
                    </a:lnTo>
                    <a:lnTo>
                      <a:pt x="168" y="4922"/>
                    </a:lnTo>
                    <a:lnTo>
                      <a:pt x="147" y="5023"/>
                    </a:lnTo>
                    <a:lnTo>
                      <a:pt x="126" y="5123"/>
                    </a:lnTo>
                    <a:lnTo>
                      <a:pt x="107" y="5225"/>
                    </a:lnTo>
                    <a:lnTo>
                      <a:pt x="88" y="5329"/>
                    </a:lnTo>
                    <a:lnTo>
                      <a:pt x="73" y="5435"/>
                    </a:lnTo>
                    <a:lnTo>
                      <a:pt x="58" y="5541"/>
                    </a:lnTo>
                    <a:lnTo>
                      <a:pt x="46" y="5650"/>
                    </a:lnTo>
                    <a:lnTo>
                      <a:pt x="35" y="5758"/>
                    </a:lnTo>
                    <a:lnTo>
                      <a:pt x="26" y="5870"/>
                    </a:lnTo>
                    <a:lnTo>
                      <a:pt x="17" y="5981"/>
                    </a:lnTo>
                    <a:lnTo>
                      <a:pt x="11" y="6095"/>
                    </a:lnTo>
                    <a:lnTo>
                      <a:pt x="6" y="6210"/>
                    </a:lnTo>
                    <a:lnTo>
                      <a:pt x="3" y="6327"/>
                    </a:lnTo>
                    <a:lnTo>
                      <a:pt x="0" y="6444"/>
                    </a:lnTo>
                    <a:lnTo>
                      <a:pt x="0" y="6564"/>
                    </a:lnTo>
                    <a:lnTo>
                      <a:pt x="1" y="6684"/>
                    </a:lnTo>
                    <a:lnTo>
                      <a:pt x="5" y="6807"/>
                    </a:lnTo>
                    <a:lnTo>
                      <a:pt x="8" y="6930"/>
                    </a:lnTo>
                    <a:lnTo>
                      <a:pt x="15" y="7055"/>
                    </a:lnTo>
                    <a:lnTo>
                      <a:pt x="22" y="7181"/>
                    </a:lnTo>
                    <a:lnTo>
                      <a:pt x="32" y="7310"/>
                    </a:lnTo>
                    <a:lnTo>
                      <a:pt x="42" y="7438"/>
                    </a:lnTo>
                    <a:lnTo>
                      <a:pt x="55" y="7569"/>
                    </a:lnTo>
                    <a:lnTo>
                      <a:pt x="68" y="7701"/>
                    </a:lnTo>
                    <a:lnTo>
                      <a:pt x="84" y="7836"/>
                    </a:lnTo>
                    <a:lnTo>
                      <a:pt x="966" y="6505"/>
                    </a:lnTo>
                    <a:lnTo>
                      <a:pt x="929" y="6319"/>
                    </a:lnTo>
                    <a:lnTo>
                      <a:pt x="896" y="6137"/>
                    </a:lnTo>
                    <a:lnTo>
                      <a:pt x="865" y="5959"/>
                    </a:lnTo>
                    <a:lnTo>
                      <a:pt x="850" y="5871"/>
                    </a:lnTo>
                    <a:lnTo>
                      <a:pt x="837" y="5786"/>
                    </a:lnTo>
                    <a:lnTo>
                      <a:pt x="810" y="5614"/>
                    </a:lnTo>
                    <a:lnTo>
                      <a:pt x="785" y="5448"/>
                    </a:lnTo>
                    <a:lnTo>
                      <a:pt x="763" y="5284"/>
                    </a:lnTo>
                    <a:lnTo>
                      <a:pt x="744" y="5125"/>
                    </a:lnTo>
                    <a:lnTo>
                      <a:pt x="731" y="5042"/>
                    </a:lnTo>
                    <a:lnTo>
                      <a:pt x="721" y="4959"/>
                    </a:lnTo>
                    <a:lnTo>
                      <a:pt x="712" y="4876"/>
                    </a:lnTo>
                    <a:lnTo>
                      <a:pt x="706" y="4791"/>
                    </a:lnTo>
                    <a:lnTo>
                      <a:pt x="701" y="4704"/>
                    </a:lnTo>
                    <a:lnTo>
                      <a:pt x="698" y="4617"/>
                    </a:lnTo>
                    <a:lnTo>
                      <a:pt x="696" y="4528"/>
                    </a:lnTo>
                    <a:lnTo>
                      <a:pt x="697" y="4439"/>
                    </a:lnTo>
                    <a:lnTo>
                      <a:pt x="698" y="4348"/>
                    </a:lnTo>
                    <a:lnTo>
                      <a:pt x="702" y="4256"/>
                    </a:lnTo>
                    <a:lnTo>
                      <a:pt x="707" y="4162"/>
                    </a:lnTo>
                    <a:lnTo>
                      <a:pt x="715" y="4069"/>
                    </a:lnTo>
                    <a:lnTo>
                      <a:pt x="723" y="3973"/>
                    </a:lnTo>
                    <a:lnTo>
                      <a:pt x="734" y="3876"/>
                    </a:lnTo>
                    <a:lnTo>
                      <a:pt x="746" y="3778"/>
                    </a:lnTo>
                    <a:lnTo>
                      <a:pt x="761" y="3681"/>
                    </a:lnTo>
                    <a:lnTo>
                      <a:pt x="771" y="3659"/>
                    </a:lnTo>
                    <a:lnTo>
                      <a:pt x="781" y="3644"/>
                    </a:lnTo>
                    <a:lnTo>
                      <a:pt x="792" y="3635"/>
                    </a:lnTo>
                    <a:lnTo>
                      <a:pt x="804" y="3633"/>
                    </a:lnTo>
                    <a:lnTo>
                      <a:pt x="814" y="3635"/>
                    </a:lnTo>
                    <a:lnTo>
                      <a:pt x="819" y="3638"/>
                    </a:lnTo>
                    <a:lnTo>
                      <a:pt x="825" y="3644"/>
                    </a:lnTo>
                    <a:lnTo>
                      <a:pt x="835" y="3659"/>
                    </a:lnTo>
                    <a:lnTo>
                      <a:pt x="847" y="3681"/>
                    </a:lnTo>
                    <a:lnTo>
                      <a:pt x="841" y="3815"/>
                    </a:lnTo>
                    <a:lnTo>
                      <a:pt x="838" y="3948"/>
                    </a:lnTo>
                    <a:lnTo>
                      <a:pt x="836" y="4077"/>
                    </a:lnTo>
                    <a:lnTo>
                      <a:pt x="837" y="4205"/>
                    </a:lnTo>
                    <a:lnTo>
                      <a:pt x="837" y="4328"/>
                    </a:lnTo>
                    <a:lnTo>
                      <a:pt x="840" y="4449"/>
                    </a:lnTo>
                    <a:lnTo>
                      <a:pt x="844" y="4567"/>
                    </a:lnTo>
                    <a:lnTo>
                      <a:pt x="851" y="4684"/>
                    </a:lnTo>
                    <a:lnTo>
                      <a:pt x="858" y="4796"/>
                    </a:lnTo>
                    <a:lnTo>
                      <a:pt x="867" y="4907"/>
                    </a:lnTo>
                    <a:lnTo>
                      <a:pt x="877" y="5014"/>
                    </a:lnTo>
                    <a:lnTo>
                      <a:pt x="890" y="5120"/>
                    </a:lnTo>
                    <a:lnTo>
                      <a:pt x="903" y="5221"/>
                    </a:lnTo>
                    <a:lnTo>
                      <a:pt x="919" y="5321"/>
                    </a:lnTo>
                    <a:lnTo>
                      <a:pt x="936" y="5417"/>
                    </a:lnTo>
                    <a:lnTo>
                      <a:pt x="955" y="5512"/>
                    </a:lnTo>
                    <a:lnTo>
                      <a:pt x="1119" y="6284"/>
                    </a:lnTo>
                    <a:lnTo>
                      <a:pt x="2023" y="5005"/>
                    </a:lnTo>
                    <a:lnTo>
                      <a:pt x="1991" y="4839"/>
                    </a:lnTo>
                    <a:lnTo>
                      <a:pt x="1963" y="4674"/>
                    </a:lnTo>
                    <a:lnTo>
                      <a:pt x="1938" y="4509"/>
                    </a:lnTo>
                    <a:lnTo>
                      <a:pt x="1918" y="4344"/>
                    </a:lnTo>
                    <a:lnTo>
                      <a:pt x="1898" y="4176"/>
                    </a:lnTo>
                    <a:lnTo>
                      <a:pt x="1884" y="4011"/>
                    </a:lnTo>
                    <a:lnTo>
                      <a:pt x="1873" y="3844"/>
                    </a:lnTo>
                    <a:lnTo>
                      <a:pt x="1866" y="3679"/>
                    </a:lnTo>
                    <a:lnTo>
                      <a:pt x="1860" y="3511"/>
                    </a:lnTo>
                    <a:lnTo>
                      <a:pt x="1859" y="3344"/>
                    </a:lnTo>
                    <a:lnTo>
                      <a:pt x="1859" y="3259"/>
                    </a:lnTo>
                    <a:lnTo>
                      <a:pt x="1861" y="3176"/>
                    </a:lnTo>
                    <a:lnTo>
                      <a:pt x="1867" y="3008"/>
                    </a:lnTo>
                    <a:lnTo>
                      <a:pt x="1875" y="2839"/>
                    </a:lnTo>
                    <a:lnTo>
                      <a:pt x="1880" y="2755"/>
                    </a:lnTo>
                    <a:lnTo>
                      <a:pt x="1887" y="2671"/>
                    </a:lnTo>
                    <a:lnTo>
                      <a:pt x="1902" y="2502"/>
                    </a:lnTo>
                    <a:lnTo>
                      <a:pt x="1922" y="2333"/>
                    </a:lnTo>
                    <a:lnTo>
                      <a:pt x="1930" y="2322"/>
                    </a:lnTo>
                    <a:lnTo>
                      <a:pt x="1939" y="2314"/>
                    </a:lnTo>
                    <a:lnTo>
                      <a:pt x="1947" y="2307"/>
                    </a:lnTo>
                    <a:lnTo>
                      <a:pt x="1956" y="2303"/>
                    </a:lnTo>
                    <a:lnTo>
                      <a:pt x="1963" y="2299"/>
                    </a:lnTo>
                    <a:lnTo>
                      <a:pt x="1971" y="2298"/>
                    </a:lnTo>
                    <a:lnTo>
                      <a:pt x="1985" y="2299"/>
                    </a:lnTo>
                    <a:lnTo>
                      <a:pt x="1990" y="2301"/>
                    </a:lnTo>
                    <a:lnTo>
                      <a:pt x="1996" y="2306"/>
                    </a:lnTo>
                    <a:lnTo>
                      <a:pt x="2000" y="2311"/>
                    </a:lnTo>
                    <a:lnTo>
                      <a:pt x="2006" y="2320"/>
                    </a:lnTo>
                    <a:lnTo>
                      <a:pt x="2010" y="2329"/>
                    </a:lnTo>
                    <a:lnTo>
                      <a:pt x="2015" y="2340"/>
                    </a:lnTo>
                    <a:lnTo>
                      <a:pt x="2023" y="2368"/>
                    </a:lnTo>
                    <a:lnTo>
                      <a:pt x="2016" y="2475"/>
                    </a:lnTo>
                    <a:lnTo>
                      <a:pt x="2012" y="2582"/>
                    </a:lnTo>
                    <a:lnTo>
                      <a:pt x="2008" y="2688"/>
                    </a:lnTo>
                    <a:lnTo>
                      <a:pt x="2007" y="2793"/>
                    </a:lnTo>
                    <a:lnTo>
                      <a:pt x="2006" y="2896"/>
                    </a:lnTo>
                    <a:lnTo>
                      <a:pt x="2007" y="2998"/>
                    </a:lnTo>
                    <a:lnTo>
                      <a:pt x="2009" y="3099"/>
                    </a:lnTo>
                    <a:lnTo>
                      <a:pt x="2013" y="3200"/>
                    </a:lnTo>
                    <a:lnTo>
                      <a:pt x="2016" y="3298"/>
                    </a:lnTo>
                    <a:lnTo>
                      <a:pt x="2022" y="3394"/>
                    </a:lnTo>
                    <a:lnTo>
                      <a:pt x="2029" y="3490"/>
                    </a:lnTo>
                    <a:lnTo>
                      <a:pt x="2038" y="3586"/>
                    </a:lnTo>
                    <a:lnTo>
                      <a:pt x="2047" y="3679"/>
                    </a:lnTo>
                    <a:lnTo>
                      <a:pt x="2059" y="3771"/>
                    </a:lnTo>
                    <a:lnTo>
                      <a:pt x="2071" y="3862"/>
                    </a:lnTo>
                    <a:lnTo>
                      <a:pt x="2085" y="3953"/>
                    </a:lnTo>
                    <a:lnTo>
                      <a:pt x="2186" y="4715"/>
                    </a:lnTo>
                    <a:lnTo>
                      <a:pt x="2356" y="4465"/>
                    </a:lnTo>
                    <a:lnTo>
                      <a:pt x="2528" y="4220"/>
                    </a:lnTo>
                    <a:lnTo>
                      <a:pt x="2700" y="3979"/>
                    </a:lnTo>
                    <a:lnTo>
                      <a:pt x="2875" y="3744"/>
                    </a:lnTo>
                    <a:lnTo>
                      <a:pt x="3052" y="3513"/>
                    </a:lnTo>
                    <a:lnTo>
                      <a:pt x="3230" y="3288"/>
                    </a:lnTo>
                    <a:lnTo>
                      <a:pt x="3409" y="3067"/>
                    </a:lnTo>
                    <a:lnTo>
                      <a:pt x="3592" y="2851"/>
                    </a:lnTo>
                    <a:lnTo>
                      <a:pt x="3540" y="2238"/>
                    </a:lnTo>
                    <a:lnTo>
                      <a:pt x="3531" y="2168"/>
                    </a:lnTo>
                    <a:lnTo>
                      <a:pt x="3526" y="2100"/>
                    </a:lnTo>
                    <a:lnTo>
                      <a:pt x="3521" y="2032"/>
                    </a:lnTo>
                    <a:lnTo>
                      <a:pt x="3519" y="1967"/>
                    </a:lnTo>
                    <a:lnTo>
                      <a:pt x="3518" y="1837"/>
                    </a:lnTo>
                    <a:lnTo>
                      <a:pt x="3525" y="1711"/>
                    </a:lnTo>
                    <a:lnTo>
                      <a:pt x="3538" y="1587"/>
                    </a:lnTo>
                    <a:lnTo>
                      <a:pt x="3547" y="1526"/>
                    </a:lnTo>
                    <a:lnTo>
                      <a:pt x="3558" y="1467"/>
                    </a:lnTo>
                    <a:lnTo>
                      <a:pt x="3569" y="1407"/>
                    </a:lnTo>
                    <a:lnTo>
                      <a:pt x="3584" y="1350"/>
                    </a:lnTo>
                    <a:lnTo>
                      <a:pt x="3600" y="1292"/>
                    </a:lnTo>
                    <a:lnTo>
                      <a:pt x="3619" y="1237"/>
                    </a:lnTo>
                    <a:lnTo>
                      <a:pt x="3626" y="1225"/>
                    </a:lnTo>
                    <a:lnTo>
                      <a:pt x="3634" y="1216"/>
                    </a:lnTo>
                    <a:lnTo>
                      <a:pt x="3648" y="1203"/>
                    </a:lnTo>
                    <a:lnTo>
                      <a:pt x="3654" y="1197"/>
                    </a:lnTo>
                    <a:lnTo>
                      <a:pt x="3661" y="1194"/>
                    </a:lnTo>
                    <a:lnTo>
                      <a:pt x="3673" y="1193"/>
                    </a:lnTo>
                    <a:lnTo>
                      <a:pt x="3677" y="1193"/>
                    </a:lnTo>
                    <a:lnTo>
                      <a:pt x="3682" y="1196"/>
                    </a:lnTo>
                    <a:lnTo>
                      <a:pt x="3690" y="1207"/>
                    </a:lnTo>
                    <a:lnTo>
                      <a:pt x="3693" y="1214"/>
                    </a:lnTo>
                    <a:lnTo>
                      <a:pt x="3697" y="1224"/>
                    </a:lnTo>
                    <a:lnTo>
                      <a:pt x="3703" y="1247"/>
                    </a:lnTo>
                    <a:lnTo>
                      <a:pt x="3695" y="1253"/>
                    </a:lnTo>
                    <a:lnTo>
                      <a:pt x="3689" y="1262"/>
                    </a:lnTo>
                    <a:lnTo>
                      <a:pt x="3683" y="1273"/>
                    </a:lnTo>
                    <a:lnTo>
                      <a:pt x="3678" y="1288"/>
                    </a:lnTo>
                    <a:lnTo>
                      <a:pt x="3673" y="1303"/>
                    </a:lnTo>
                    <a:lnTo>
                      <a:pt x="3669" y="1323"/>
                    </a:lnTo>
                    <a:lnTo>
                      <a:pt x="3666" y="1344"/>
                    </a:lnTo>
                    <a:lnTo>
                      <a:pt x="3664" y="1368"/>
                    </a:lnTo>
                    <a:lnTo>
                      <a:pt x="3662" y="1393"/>
                    </a:lnTo>
                    <a:lnTo>
                      <a:pt x="3661" y="1420"/>
                    </a:lnTo>
                    <a:lnTo>
                      <a:pt x="3660" y="1451"/>
                    </a:lnTo>
                    <a:lnTo>
                      <a:pt x="3661" y="1484"/>
                    </a:lnTo>
                    <a:lnTo>
                      <a:pt x="3661" y="1518"/>
                    </a:lnTo>
                    <a:lnTo>
                      <a:pt x="3663" y="1555"/>
                    </a:lnTo>
                    <a:lnTo>
                      <a:pt x="3665" y="1595"/>
                    </a:lnTo>
                    <a:lnTo>
                      <a:pt x="3669" y="1638"/>
                    </a:lnTo>
                    <a:lnTo>
                      <a:pt x="3672" y="1681"/>
                    </a:lnTo>
                    <a:lnTo>
                      <a:pt x="3676" y="1728"/>
                    </a:lnTo>
                    <a:lnTo>
                      <a:pt x="3681" y="1777"/>
                    </a:lnTo>
                    <a:lnTo>
                      <a:pt x="3687" y="1828"/>
                    </a:lnTo>
                    <a:lnTo>
                      <a:pt x="3693" y="1882"/>
                    </a:lnTo>
                    <a:lnTo>
                      <a:pt x="3700" y="1938"/>
                    </a:lnTo>
                    <a:lnTo>
                      <a:pt x="3707" y="1997"/>
                    </a:lnTo>
                    <a:lnTo>
                      <a:pt x="3716" y="2058"/>
                    </a:lnTo>
                    <a:lnTo>
                      <a:pt x="3724" y="2121"/>
                    </a:lnTo>
                    <a:lnTo>
                      <a:pt x="3735" y="2186"/>
                    </a:lnTo>
                    <a:lnTo>
                      <a:pt x="3745" y="2254"/>
                    </a:lnTo>
                    <a:lnTo>
                      <a:pt x="3756" y="2324"/>
                    </a:lnTo>
                    <a:lnTo>
                      <a:pt x="3767" y="2396"/>
                    </a:lnTo>
                    <a:lnTo>
                      <a:pt x="3780" y="2471"/>
                    </a:lnTo>
                    <a:lnTo>
                      <a:pt x="3793" y="2549"/>
                    </a:lnTo>
                    <a:lnTo>
                      <a:pt x="3807" y="2629"/>
                    </a:lnTo>
                    <a:lnTo>
                      <a:pt x="3859" y="2556"/>
                    </a:lnTo>
                    <a:lnTo>
                      <a:pt x="3913" y="2486"/>
                    </a:lnTo>
                    <a:lnTo>
                      <a:pt x="3965" y="2417"/>
                    </a:lnTo>
                    <a:lnTo>
                      <a:pt x="4019" y="2349"/>
                    </a:lnTo>
                    <a:lnTo>
                      <a:pt x="4070" y="2282"/>
                    </a:lnTo>
                    <a:lnTo>
                      <a:pt x="4122" y="2217"/>
                    </a:lnTo>
                    <a:lnTo>
                      <a:pt x="4174" y="2153"/>
                    </a:lnTo>
                    <a:lnTo>
                      <a:pt x="4226" y="2090"/>
                    </a:lnTo>
                    <a:lnTo>
                      <a:pt x="4276" y="2028"/>
                    </a:lnTo>
                    <a:lnTo>
                      <a:pt x="4328" y="1968"/>
                    </a:lnTo>
                    <a:lnTo>
                      <a:pt x="4428" y="1850"/>
                    </a:lnTo>
                    <a:lnTo>
                      <a:pt x="4527" y="1736"/>
                    </a:lnTo>
                    <a:lnTo>
                      <a:pt x="4626" y="1628"/>
                    </a:lnTo>
                    <a:lnTo>
                      <a:pt x="4659" y="1288"/>
                    </a:lnTo>
                    <a:lnTo>
                      <a:pt x="4660" y="1210"/>
                    </a:lnTo>
                    <a:lnTo>
                      <a:pt x="4664" y="1134"/>
                    </a:lnTo>
                    <a:lnTo>
                      <a:pt x="4670" y="1061"/>
                    </a:lnTo>
                    <a:lnTo>
                      <a:pt x="4680" y="989"/>
                    </a:lnTo>
                    <a:lnTo>
                      <a:pt x="4691" y="918"/>
                    </a:lnTo>
                    <a:lnTo>
                      <a:pt x="4706" y="850"/>
                    </a:lnTo>
                    <a:lnTo>
                      <a:pt x="4724" y="784"/>
                    </a:lnTo>
                    <a:lnTo>
                      <a:pt x="4745" y="720"/>
                    </a:lnTo>
                    <a:lnTo>
                      <a:pt x="4759" y="695"/>
                    </a:lnTo>
                    <a:lnTo>
                      <a:pt x="4765" y="685"/>
                    </a:lnTo>
                    <a:lnTo>
                      <a:pt x="4772" y="678"/>
                    </a:lnTo>
                    <a:lnTo>
                      <a:pt x="4777" y="671"/>
                    </a:lnTo>
                    <a:lnTo>
                      <a:pt x="4783" y="667"/>
                    </a:lnTo>
                    <a:lnTo>
                      <a:pt x="4788" y="664"/>
                    </a:lnTo>
                    <a:lnTo>
                      <a:pt x="4794" y="663"/>
                    </a:lnTo>
                    <a:lnTo>
                      <a:pt x="4798" y="662"/>
                    </a:lnTo>
                    <a:lnTo>
                      <a:pt x="4803" y="665"/>
                    </a:lnTo>
                    <a:lnTo>
                      <a:pt x="4811" y="674"/>
                    </a:lnTo>
                    <a:lnTo>
                      <a:pt x="4813" y="681"/>
                    </a:lnTo>
                    <a:lnTo>
                      <a:pt x="4817" y="690"/>
                    </a:lnTo>
                    <a:lnTo>
                      <a:pt x="4823" y="713"/>
                    </a:lnTo>
                    <a:lnTo>
                      <a:pt x="4818" y="753"/>
                    </a:lnTo>
                    <a:lnTo>
                      <a:pt x="4814" y="793"/>
                    </a:lnTo>
                    <a:lnTo>
                      <a:pt x="4810" y="831"/>
                    </a:lnTo>
                    <a:lnTo>
                      <a:pt x="4807" y="868"/>
                    </a:lnTo>
                    <a:lnTo>
                      <a:pt x="4801" y="939"/>
                    </a:lnTo>
                    <a:lnTo>
                      <a:pt x="4798" y="1005"/>
                    </a:lnTo>
                    <a:lnTo>
                      <a:pt x="4796" y="1035"/>
                    </a:lnTo>
                    <a:lnTo>
                      <a:pt x="4794" y="1065"/>
                    </a:lnTo>
                    <a:lnTo>
                      <a:pt x="4793" y="1093"/>
                    </a:lnTo>
                    <a:lnTo>
                      <a:pt x="4793" y="1120"/>
                    </a:lnTo>
                    <a:lnTo>
                      <a:pt x="4792" y="1170"/>
                    </a:lnTo>
                    <a:lnTo>
                      <a:pt x="4792" y="1194"/>
                    </a:lnTo>
                    <a:lnTo>
                      <a:pt x="4794" y="1216"/>
                    </a:lnTo>
                    <a:lnTo>
                      <a:pt x="4794" y="1236"/>
                    </a:lnTo>
                    <a:lnTo>
                      <a:pt x="4795" y="1255"/>
                    </a:lnTo>
                    <a:lnTo>
                      <a:pt x="4799" y="1289"/>
                    </a:lnTo>
                    <a:lnTo>
                      <a:pt x="4801" y="1304"/>
                    </a:lnTo>
                    <a:lnTo>
                      <a:pt x="4803" y="1319"/>
                    </a:lnTo>
                    <a:lnTo>
                      <a:pt x="4806" y="1332"/>
                    </a:lnTo>
                    <a:lnTo>
                      <a:pt x="4810" y="1344"/>
                    </a:lnTo>
                    <a:lnTo>
                      <a:pt x="4816" y="1362"/>
                    </a:lnTo>
                    <a:lnTo>
                      <a:pt x="4825" y="1376"/>
                    </a:lnTo>
                    <a:lnTo>
                      <a:pt x="4829" y="1381"/>
                    </a:lnTo>
                    <a:lnTo>
                      <a:pt x="4835" y="1385"/>
                    </a:lnTo>
                    <a:lnTo>
                      <a:pt x="4841" y="1388"/>
                    </a:lnTo>
                    <a:lnTo>
                      <a:pt x="4847" y="1390"/>
                    </a:lnTo>
                    <a:lnTo>
                      <a:pt x="4924" y="1314"/>
                    </a:lnTo>
                    <a:lnTo>
                      <a:pt x="5000" y="1240"/>
                    </a:lnTo>
                    <a:lnTo>
                      <a:pt x="5036" y="1204"/>
                    </a:lnTo>
                    <a:lnTo>
                      <a:pt x="5073" y="1169"/>
                    </a:lnTo>
                    <a:lnTo>
                      <a:pt x="5108" y="1135"/>
                    </a:lnTo>
                    <a:lnTo>
                      <a:pt x="5145" y="1103"/>
                    </a:lnTo>
                    <a:lnTo>
                      <a:pt x="5179" y="1070"/>
                    </a:lnTo>
                    <a:lnTo>
                      <a:pt x="5214" y="1038"/>
                    </a:lnTo>
                    <a:lnTo>
                      <a:pt x="5282" y="977"/>
                    </a:lnTo>
                    <a:lnTo>
                      <a:pt x="5314" y="947"/>
                    </a:lnTo>
                    <a:lnTo>
                      <a:pt x="5347" y="919"/>
                    </a:lnTo>
                    <a:lnTo>
                      <a:pt x="5378" y="890"/>
                    </a:lnTo>
                    <a:lnTo>
                      <a:pt x="5411" y="864"/>
                    </a:lnTo>
                    <a:lnTo>
                      <a:pt x="5472" y="811"/>
                    </a:lnTo>
                    <a:lnTo>
                      <a:pt x="5531" y="761"/>
                    </a:lnTo>
                    <a:lnTo>
                      <a:pt x="5560" y="737"/>
                    </a:lnTo>
                    <a:lnTo>
                      <a:pt x="5589" y="715"/>
                    </a:lnTo>
                    <a:lnTo>
                      <a:pt x="5644" y="672"/>
                    </a:lnTo>
                    <a:lnTo>
                      <a:pt x="5698" y="630"/>
                    </a:lnTo>
                    <a:lnTo>
                      <a:pt x="5723" y="610"/>
                    </a:lnTo>
                    <a:lnTo>
                      <a:pt x="5749" y="592"/>
                    </a:lnTo>
                    <a:lnTo>
                      <a:pt x="5798" y="557"/>
                    </a:lnTo>
                    <a:lnTo>
                      <a:pt x="5848" y="526"/>
                    </a:lnTo>
                    <a:lnTo>
                      <a:pt x="6484" y="99"/>
                    </a:lnTo>
                    <a:close/>
                  </a:path>
                </a:pathLst>
              </a:custGeom>
              <a:solidFill>
                <a:srgbClr val="33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57" name="Freeform 33"/>
              <p:cNvSpPr>
                <a:spLocks/>
              </p:cNvSpPr>
              <p:nvPr userDrawn="1"/>
            </p:nvSpPr>
            <p:spPr bwMode="auto">
              <a:xfrm>
                <a:off x="3661" y="950"/>
                <a:ext cx="1152" cy="1336"/>
              </a:xfrm>
              <a:custGeom>
                <a:avLst/>
                <a:gdLst>
                  <a:gd name="T0" fmla="*/ 8065 w 8067"/>
                  <a:gd name="T1" fmla="*/ 60 h 9351"/>
                  <a:gd name="T2" fmla="*/ 8057 w 8067"/>
                  <a:gd name="T3" fmla="*/ 3 h 9351"/>
                  <a:gd name="T4" fmla="*/ 8018 w 8067"/>
                  <a:gd name="T5" fmla="*/ 11 h 9351"/>
                  <a:gd name="T6" fmla="*/ 7799 w 8067"/>
                  <a:gd name="T7" fmla="*/ 179 h 9351"/>
                  <a:gd name="T8" fmla="*/ 7430 w 8067"/>
                  <a:gd name="T9" fmla="*/ 475 h 9351"/>
                  <a:gd name="T10" fmla="*/ 7093 w 8067"/>
                  <a:gd name="T11" fmla="*/ 784 h 9351"/>
                  <a:gd name="T12" fmla="*/ 6468 w 8067"/>
                  <a:gd name="T13" fmla="*/ 1531 h 9351"/>
                  <a:gd name="T14" fmla="*/ 6766 w 8067"/>
                  <a:gd name="T15" fmla="*/ 1507 h 9351"/>
                  <a:gd name="T16" fmla="*/ 6994 w 8067"/>
                  <a:gd name="T17" fmla="*/ 1477 h 9351"/>
                  <a:gd name="T18" fmla="*/ 7143 w 8067"/>
                  <a:gd name="T19" fmla="*/ 1448 h 9351"/>
                  <a:gd name="T20" fmla="*/ 7298 w 8067"/>
                  <a:gd name="T21" fmla="*/ 1401 h 9351"/>
                  <a:gd name="T22" fmla="*/ 7385 w 8067"/>
                  <a:gd name="T23" fmla="*/ 1354 h 9351"/>
                  <a:gd name="T24" fmla="*/ 7448 w 8067"/>
                  <a:gd name="T25" fmla="*/ 1358 h 9351"/>
                  <a:gd name="T26" fmla="*/ 7418 w 8067"/>
                  <a:gd name="T27" fmla="*/ 1402 h 9351"/>
                  <a:gd name="T28" fmla="*/ 7042 w 8067"/>
                  <a:gd name="T29" fmla="*/ 1568 h 9351"/>
                  <a:gd name="T30" fmla="*/ 6564 w 8067"/>
                  <a:gd name="T31" fmla="*/ 1692 h 9351"/>
                  <a:gd name="T32" fmla="*/ 6103 w 8067"/>
                  <a:gd name="T33" fmla="*/ 1947 h 9351"/>
                  <a:gd name="T34" fmla="*/ 5608 w 8067"/>
                  <a:gd name="T35" fmla="*/ 2607 h 9351"/>
                  <a:gd name="T36" fmla="*/ 6961 w 8067"/>
                  <a:gd name="T37" fmla="*/ 2783 h 9351"/>
                  <a:gd name="T38" fmla="*/ 6968 w 8067"/>
                  <a:gd name="T39" fmla="*/ 2818 h 9351"/>
                  <a:gd name="T40" fmla="*/ 6878 w 8067"/>
                  <a:gd name="T41" fmla="*/ 2862 h 9351"/>
                  <a:gd name="T42" fmla="*/ 6473 w 8067"/>
                  <a:gd name="T43" fmla="*/ 2936 h 9351"/>
                  <a:gd name="T44" fmla="*/ 6194 w 8067"/>
                  <a:gd name="T45" fmla="*/ 2963 h 9351"/>
                  <a:gd name="T46" fmla="*/ 5700 w 8067"/>
                  <a:gd name="T47" fmla="*/ 2968 h 9351"/>
                  <a:gd name="T48" fmla="*/ 4248 w 8067"/>
                  <a:gd name="T49" fmla="*/ 4462 h 9351"/>
                  <a:gd name="T50" fmla="*/ 6404 w 8067"/>
                  <a:gd name="T51" fmla="*/ 4260 h 9351"/>
                  <a:gd name="T52" fmla="*/ 6419 w 8067"/>
                  <a:gd name="T53" fmla="*/ 4295 h 9351"/>
                  <a:gd name="T54" fmla="*/ 6111 w 8067"/>
                  <a:gd name="T55" fmla="*/ 4423 h 9351"/>
                  <a:gd name="T56" fmla="*/ 5465 w 8067"/>
                  <a:gd name="T57" fmla="*/ 4581 h 9351"/>
                  <a:gd name="T58" fmla="*/ 4095 w 8067"/>
                  <a:gd name="T59" fmla="*/ 4690 h 9351"/>
                  <a:gd name="T60" fmla="*/ 5094 w 8067"/>
                  <a:gd name="T61" fmla="*/ 6172 h 9351"/>
                  <a:gd name="T62" fmla="*/ 4975 w 8067"/>
                  <a:gd name="T63" fmla="*/ 6249 h 9351"/>
                  <a:gd name="T64" fmla="*/ 4325 w 8067"/>
                  <a:gd name="T65" fmla="*/ 6373 h 9351"/>
                  <a:gd name="T66" fmla="*/ 3705 w 8067"/>
                  <a:gd name="T67" fmla="*/ 6413 h 9351"/>
                  <a:gd name="T68" fmla="*/ 2594 w 8067"/>
                  <a:gd name="T69" fmla="*/ 6755 h 9351"/>
                  <a:gd name="T70" fmla="*/ 2340 w 8067"/>
                  <a:gd name="T71" fmla="*/ 7044 h 9351"/>
                  <a:gd name="T72" fmla="*/ 2135 w 8067"/>
                  <a:gd name="T73" fmla="*/ 7266 h 9351"/>
                  <a:gd name="T74" fmla="*/ 1974 w 8067"/>
                  <a:gd name="T75" fmla="*/ 7418 h 9351"/>
                  <a:gd name="T76" fmla="*/ 1042 w 8067"/>
                  <a:gd name="T77" fmla="*/ 8264 h 9351"/>
                  <a:gd name="T78" fmla="*/ 572 w 8067"/>
                  <a:gd name="T79" fmla="*/ 8647 h 9351"/>
                  <a:gd name="T80" fmla="*/ 107 w 8067"/>
                  <a:gd name="T81" fmla="*/ 8945 h 9351"/>
                  <a:gd name="T82" fmla="*/ 7 w 8067"/>
                  <a:gd name="T83" fmla="*/ 9128 h 9351"/>
                  <a:gd name="T84" fmla="*/ 7 w 8067"/>
                  <a:gd name="T85" fmla="*/ 9252 h 9351"/>
                  <a:gd name="T86" fmla="*/ 55 w 8067"/>
                  <a:gd name="T87" fmla="*/ 9327 h 9351"/>
                  <a:gd name="T88" fmla="*/ 165 w 8067"/>
                  <a:gd name="T89" fmla="*/ 9351 h 9351"/>
                  <a:gd name="T90" fmla="*/ 396 w 8067"/>
                  <a:gd name="T91" fmla="*/ 9256 h 9351"/>
                  <a:gd name="T92" fmla="*/ 767 w 8067"/>
                  <a:gd name="T93" fmla="*/ 8969 h 9351"/>
                  <a:gd name="T94" fmla="*/ 1890 w 8067"/>
                  <a:gd name="T95" fmla="*/ 7652 h 9351"/>
                  <a:gd name="T96" fmla="*/ 2841 w 8067"/>
                  <a:gd name="T97" fmla="*/ 7398 h 9351"/>
                  <a:gd name="T98" fmla="*/ 3813 w 8067"/>
                  <a:gd name="T99" fmla="*/ 7012 h 9351"/>
                  <a:gd name="T100" fmla="*/ 4364 w 8067"/>
                  <a:gd name="T101" fmla="*/ 6739 h 9351"/>
                  <a:gd name="T102" fmla="*/ 4557 w 8067"/>
                  <a:gd name="T103" fmla="*/ 6630 h 9351"/>
                  <a:gd name="T104" fmla="*/ 4947 w 8067"/>
                  <a:gd name="T105" fmla="*/ 6379 h 9351"/>
                  <a:gd name="T106" fmla="*/ 5196 w 8067"/>
                  <a:gd name="T107" fmla="*/ 6194 h 9351"/>
                  <a:gd name="T108" fmla="*/ 5545 w 8067"/>
                  <a:gd name="T109" fmla="*/ 5885 h 9351"/>
                  <a:gd name="T110" fmla="*/ 5850 w 8067"/>
                  <a:gd name="T111" fmla="*/ 5554 h 9351"/>
                  <a:gd name="T112" fmla="*/ 6078 w 8067"/>
                  <a:gd name="T113" fmla="*/ 5195 h 9351"/>
                  <a:gd name="T114" fmla="*/ 6363 w 8067"/>
                  <a:gd name="T115" fmla="*/ 4703 h 9351"/>
                  <a:gd name="T116" fmla="*/ 6706 w 8067"/>
                  <a:gd name="T117" fmla="*/ 4001 h 9351"/>
                  <a:gd name="T118" fmla="*/ 7051 w 8067"/>
                  <a:gd name="T119" fmla="*/ 3094 h 9351"/>
                  <a:gd name="T120" fmla="*/ 7258 w 8067"/>
                  <a:gd name="T121" fmla="*/ 2352 h 9351"/>
                  <a:gd name="T122" fmla="*/ 7623 w 8067"/>
                  <a:gd name="T123" fmla="*/ 1171 h 9351"/>
                  <a:gd name="T124" fmla="*/ 8038 w 8067"/>
                  <a:gd name="T125" fmla="*/ 159 h 9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67" h="9351">
                    <a:moveTo>
                      <a:pt x="8038" y="159"/>
                    </a:moveTo>
                    <a:lnTo>
                      <a:pt x="8042" y="143"/>
                    </a:lnTo>
                    <a:lnTo>
                      <a:pt x="8047" y="129"/>
                    </a:lnTo>
                    <a:lnTo>
                      <a:pt x="8055" y="103"/>
                    </a:lnTo>
                    <a:lnTo>
                      <a:pt x="8060" y="80"/>
                    </a:lnTo>
                    <a:lnTo>
                      <a:pt x="8062" y="69"/>
                    </a:lnTo>
                    <a:lnTo>
                      <a:pt x="8065" y="60"/>
                    </a:lnTo>
                    <a:lnTo>
                      <a:pt x="8065" y="50"/>
                    </a:lnTo>
                    <a:lnTo>
                      <a:pt x="8066" y="42"/>
                    </a:lnTo>
                    <a:lnTo>
                      <a:pt x="8066" y="33"/>
                    </a:lnTo>
                    <a:lnTo>
                      <a:pt x="8067" y="27"/>
                    </a:lnTo>
                    <a:lnTo>
                      <a:pt x="8066" y="16"/>
                    </a:lnTo>
                    <a:lnTo>
                      <a:pt x="8063" y="9"/>
                    </a:lnTo>
                    <a:lnTo>
                      <a:pt x="8057" y="3"/>
                    </a:lnTo>
                    <a:lnTo>
                      <a:pt x="8053" y="1"/>
                    </a:lnTo>
                    <a:lnTo>
                      <a:pt x="8050" y="1"/>
                    </a:lnTo>
                    <a:lnTo>
                      <a:pt x="8045" y="0"/>
                    </a:lnTo>
                    <a:lnTo>
                      <a:pt x="8041" y="1"/>
                    </a:lnTo>
                    <a:lnTo>
                      <a:pt x="8031" y="5"/>
                    </a:lnTo>
                    <a:lnTo>
                      <a:pt x="8024" y="7"/>
                    </a:lnTo>
                    <a:lnTo>
                      <a:pt x="8018" y="11"/>
                    </a:lnTo>
                    <a:lnTo>
                      <a:pt x="8004" y="21"/>
                    </a:lnTo>
                    <a:lnTo>
                      <a:pt x="7987" y="34"/>
                    </a:lnTo>
                    <a:lnTo>
                      <a:pt x="7977" y="42"/>
                    </a:lnTo>
                    <a:lnTo>
                      <a:pt x="7969" y="51"/>
                    </a:lnTo>
                    <a:lnTo>
                      <a:pt x="7882" y="115"/>
                    </a:lnTo>
                    <a:lnTo>
                      <a:pt x="7839" y="146"/>
                    </a:lnTo>
                    <a:lnTo>
                      <a:pt x="7799" y="179"/>
                    </a:lnTo>
                    <a:lnTo>
                      <a:pt x="7758" y="209"/>
                    </a:lnTo>
                    <a:lnTo>
                      <a:pt x="7719" y="240"/>
                    </a:lnTo>
                    <a:lnTo>
                      <a:pt x="7679" y="270"/>
                    </a:lnTo>
                    <a:lnTo>
                      <a:pt x="7642" y="301"/>
                    </a:lnTo>
                    <a:lnTo>
                      <a:pt x="7568" y="360"/>
                    </a:lnTo>
                    <a:lnTo>
                      <a:pt x="7497" y="418"/>
                    </a:lnTo>
                    <a:lnTo>
                      <a:pt x="7430" y="475"/>
                    </a:lnTo>
                    <a:lnTo>
                      <a:pt x="7366" y="530"/>
                    </a:lnTo>
                    <a:lnTo>
                      <a:pt x="7305" y="584"/>
                    </a:lnTo>
                    <a:lnTo>
                      <a:pt x="7247" y="636"/>
                    </a:lnTo>
                    <a:lnTo>
                      <a:pt x="7192" y="686"/>
                    </a:lnTo>
                    <a:lnTo>
                      <a:pt x="7142" y="737"/>
                    </a:lnTo>
                    <a:lnTo>
                      <a:pt x="7116" y="760"/>
                    </a:lnTo>
                    <a:lnTo>
                      <a:pt x="7093" y="784"/>
                    </a:lnTo>
                    <a:lnTo>
                      <a:pt x="7070" y="807"/>
                    </a:lnTo>
                    <a:lnTo>
                      <a:pt x="7049" y="832"/>
                    </a:lnTo>
                    <a:lnTo>
                      <a:pt x="7027" y="854"/>
                    </a:lnTo>
                    <a:lnTo>
                      <a:pt x="7007" y="877"/>
                    </a:lnTo>
                    <a:lnTo>
                      <a:pt x="6969" y="921"/>
                    </a:lnTo>
                    <a:lnTo>
                      <a:pt x="6419" y="1535"/>
                    </a:lnTo>
                    <a:lnTo>
                      <a:pt x="6468" y="1531"/>
                    </a:lnTo>
                    <a:lnTo>
                      <a:pt x="6491" y="1529"/>
                    </a:lnTo>
                    <a:lnTo>
                      <a:pt x="6515" y="1528"/>
                    </a:lnTo>
                    <a:lnTo>
                      <a:pt x="6608" y="1522"/>
                    </a:lnTo>
                    <a:lnTo>
                      <a:pt x="6694" y="1514"/>
                    </a:lnTo>
                    <a:lnTo>
                      <a:pt x="6736" y="1510"/>
                    </a:lnTo>
                    <a:lnTo>
                      <a:pt x="6756" y="1508"/>
                    </a:lnTo>
                    <a:lnTo>
                      <a:pt x="6766" y="1507"/>
                    </a:lnTo>
                    <a:lnTo>
                      <a:pt x="6777" y="1507"/>
                    </a:lnTo>
                    <a:lnTo>
                      <a:pt x="6853" y="1497"/>
                    </a:lnTo>
                    <a:lnTo>
                      <a:pt x="6872" y="1494"/>
                    </a:lnTo>
                    <a:lnTo>
                      <a:pt x="6891" y="1492"/>
                    </a:lnTo>
                    <a:lnTo>
                      <a:pt x="6927" y="1488"/>
                    </a:lnTo>
                    <a:lnTo>
                      <a:pt x="6961" y="1481"/>
                    </a:lnTo>
                    <a:lnTo>
                      <a:pt x="6994" y="1477"/>
                    </a:lnTo>
                    <a:lnTo>
                      <a:pt x="7027" y="1471"/>
                    </a:lnTo>
                    <a:lnTo>
                      <a:pt x="7058" y="1467"/>
                    </a:lnTo>
                    <a:lnTo>
                      <a:pt x="7072" y="1463"/>
                    </a:lnTo>
                    <a:lnTo>
                      <a:pt x="7079" y="1461"/>
                    </a:lnTo>
                    <a:lnTo>
                      <a:pt x="7087" y="1460"/>
                    </a:lnTo>
                    <a:lnTo>
                      <a:pt x="7115" y="1454"/>
                    </a:lnTo>
                    <a:lnTo>
                      <a:pt x="7143" y="1448"/>
                    </a:lnTo>
                    <a:lnTo>
                      <a:pt x="7169" y="1442"/>
                    </a:lnTo>
                    <a:lnTo>
                      <a:pt x="7193" y="1435"/>
                    </a:lnTo>
                    <a:lnTo>
                      <a:pt x="7216" y="1429"/>
                    </a:lnTo>
                    <a:lnTo>
                      <a:pt x="7238" y="1422"/>
                    </a:lnTo>
                    <a:lnTo>
                      <a:pt x="7260" y="1416"/>
                    </a:lnTo>
                    <a:lnTo>
                      <a:pt x="7279" y="1408"/>
                    </a:lnTo>
                    <a:lnTo>
                      <a:pt x="7298" y="1401"/>
                    </a:lnTo>
                    <a:lnTo>
                      <a:pt x="7315" y="1393"/>
                    </a:lnTo>
                    <a:lnTo>
                      <a:pt x="7323" y="1389"/>
                    </a:lnTo>
                    <a:lnTo>
                      <a:pt x="7327" y="1387"/>
                    </a:lnTo>
                    <a:lnTo>
                      <a:pt x="7332" y="1386"/>
                    </a:lnTo>
                    <a:lnTo>
                      <a:pt x="7360" y="1370"/>
                    </a:lnTo>
                    <a:lnTo>
                      <a:pt x="7373" y="1362"/>
                    </a:lnTo>
                    <a:lnTo>
                      <a:pt x="7385" y="1354"/>
                    </a:lnTo>
                    <a:lnTo>
                      <a:pt x="7399" y="1351"/>
                    </a:lnTo>
                    <a:lnTo>
                      <a:pt x="7412" y="1350"/>
                    </a:lnTo>
                    <a:lnTo>
                      <a:pt x="7424" y="1350"/>
                    </a:lnTo>
                    <a:lnTo>
                      <a:pt x="7433" y="1351"/>
                    </a:lnTo>
                    <a:lnTo>
                      <a:pt x="7440" y="1352"/>
                    </a:lnTo>
                    <a:lnTo>
                      <a:pt x="7445" y="1355"/>
                    </a:lnTo>
                    <a:lnTo>
                      <a:pt x="7448" y="1358"/>
                    </a:lnTo>
                    <a:lnTo>
                      <a:pt x="7450" y="1363"/>
                    </a:lnTo>
                    <a:lnTo>
                      <a:pt x="7449" y="1367"/>
                    </a:lnTo>
                    <a:lnTo>
                      <a:pt x="7447" y="1372"/>
                    </a:lnTo>
                    <a:lnTo>
                      <a:pt x="7442" y="1378"/>
                    </a:lnTo>
                    <a:lnTo>
                      <a:pt x="7437" y="1386"/>
                    </a:lnTo>
                    <a:lnTo>
                      <a:pt x="7428" y="1393"/>
                    </a:lnTo>
                    <a:lnTo>
                      <a:pt x="7418" y="1402"/>
                    </a:lnTo>
                    <a:lnTo>
                      <a:pt x="7407" y="1412"/>
                    </a:lnTo>
                    <a:lnTo>
                      <a:pt x="7394" y="1423"/>
                    </a:lnTo>
                    <a:lnTo>
                      <a:pt x="7323" y="1455"/>
                    </a:lnTo>
                    <a:lnTo>
                      <a:pt x="7252" y="1487"/>
                    </a:lnTo>
                    <a:lnTo>
                      <a:pt x="7182" y="1516"/>
                    </a:lnTo>
                    <a:lnTo>
                      <a:pt x="7112" y="1543"/>
                    </a:lnTo>
                    <a:lnTo>
                      <a:pt x="7042" y="1568"/>
                    </a:lnTo>
                    <a:lnTo>
                      <a:pt x="6973" y="1591"/>
                    </a:lnTo>
                    <a:lnTo>
                      <a:pt x="6905" y="1612"/>
                    </a:lnTo>
                    <a:lnTo>
                      <a:pt x="6836" y="1634"/>
                    </a:lnTo>
                    <a:lnTo>
                      <a:pt x="6768" y="1651"/>
                    </a:lnTo>
                    <a:lnTo>
                      <a:pt x="6699" y="1666"/>
                    </a:lnTo>
                    <a:lnTo>
                      <a:pt x="6631" y="1679"/>
                    </a:lnTo>
                    <a:lnTo>
                      <a:pt x="6564" y="1692"/>
                    </a:lnTo>
                    <a:lnTo>
                      <a:pt x="6497" y="1701"/>
                    </a:lnTo>
                    <a:lnTo>
                      <a:pt x="6430" y="1710"/>
                    </a:lnTo>
                    <a:lnTo>
                      <a:pt x="6364" y="1716"/>
                    </a:lnTo>
                    <a:lnTo>
                      <a:pt x="6299" y="1721"/>
                    </a:lnTo>
                    <a:lnTo>
                      <a:pt x="6201" y="1831"/>
                    </a:lnTo>
                    <a:lnTo>
                      <a:pt x="6151" y="1888"/>
                    </a:lnTo>
                    <a:lnTo>
                      <a:pt x="6103" y="1947"/>
                    </a:lnTo>
                    <a:lnTo>
                      <a:pt x="6004" y="2068"/>
                    </a:lnTo>
                    <a:lnTo>
                      <a:pt x="5906" y="2196"/>
                    </a:lnTo>
                    <a:lnTo>
                      <a:pt x="5855" y="2260"/>
                    </a:lnTo>
                    <a:lnTo>
                      <a:pt x="5806" y="2327"/>
                    </a:lnTo>
                    <a:lnTo>
                      <a:pt x="5707" y="2465"/>
                    </a:lnTo>
                    <a:lnTo>
                      <a:pt x="5657" y="2535"/>
                    </a:lnTo>
                    <a:lnTo>
                      <a:pt x="5608" y="2607"/>
                    </a:lnTo>
                    <a:lnTo>
                      <a:pt x="5509" y="2756"/>
                    </a:lnTo>
                    <a:lnTo>
                      <a:pt x="6401" y="2826"/>
                    </a:lnTo>
                    <a:lnTo>
                      <a:pt x="6911" y="2773"/>
                    </a:lnTo>
                    <a:lnTo>
                      <a:pt x="6926" y="2774"/>
                    </a:lnTo>
                    <a:lnTo>
                      <a:pt x="6939" y="2776"/>
                    </a:lnTo>
                    <a:lnTo>
                      <a:pt x="6950" y="2779"/>
                    </a:lnTo>
                    <a:lnTo>
                      <a:pt x="6961" y="2783"/>
                    </a:lnTo>
                    <a:lnTo>
                      <a:pt x="6968" y="2786"/>
                    </a:lnTo>
                    <a:lnTo>
                      <a:pt x="6973" y="2790"/>
                    </a:lnTo>
                    <a:lnTo>
                      <a:pt x="6976" y="2794"/>
                    </a:lnTo>
                    <a:lnTo>
                      <a:pt x="6978" y="2801"/>
                    </a:lnTo>
                    <a:lnTo>
                      <a:pt x="6976" y="2806"/>
                    </a:lnTo>
                    <a:lnTo>
                      <a:pt x="6973" y="2812"/>
                    </a:lnTo>
                    <a:lnTo>
                      <a:pt x="6968" y="2818"/>
                    </a:lnTo>
                    <a:lnTo>
                      <a:pt x="6961" y="2825"/>
                    </a:lnTo>
                    <a:lnTo>
                      <a:pt x="6950" y="2831"/>
                    </a:lnTo>
                    <a:lnTo>
                      <a:pt x="6939" y="2839"/>
                    </a:lnTo>
                    <a:lnTo>
                      <a:pt x="6926" y="2847"/>
                    </a:lnTo>
                    <a:lnTo>
                      <a:pt x="6911" y="2856"/>
                    </a:lnTo>
                    <a:lnTo>
                      <a:pt x="6889" y="2860"/>
                    </a:lnTo>
                    <a:lnTo>
                      <a:pt x="6878" y="2862"/>
                    </a:lnTo>
                    <a:lnTo>
                      <a:pt x="6868" y="2865"/>
                    </a:lnTo>
                    <a:lnTo>
                      <a:pt x="6825" y="2875"/>
                    </a:lnTo>
                    <a:lnTo>
                      <a:pt x="6740" y="2893"/>
                    </a:lnTo>
                    <a:lnTo>
                      <a:pt x="6695" y="2900"/>
                    </a:lnTo>
                    <a:lnTo>
                      <a:pt x="6652" y="2908"/>
                    </a:lnTo>
                    <a:lnTo>
                      <a:pt x="6563" y="2923"/>
                    </a:lnTo>
                    <a:lnTo>
                      <a:pt x="6473" y="2936"/>
                    </a:lnTo>
                    <a:lnTo>
                      <a:pt x="6426" y="2941"/>
                    </a:lnTo>
                    <a:lnTo>
                      <a:pt x="6381" y="2947"/>
                    </a:lnTo>
                    <a:lnTo>
                      <a:pt x="6334" y="2951"/>
                    </a:lnTo>
                    <a:lnTo>
                      <a:pt x="6287" y="2956"/>
                    </a:lnTo>
                    <a:lnTo>
                      <a:pt x="6263" y="2957"/>
                    </a:lnTo>
                    <a:lnTo>
                      <a:pt x="6240" y="2959"/>
                    </a:lnTo>
                    <a:lnTo>
                      <a:pt x="6194" y="2963"/>
                    </a:lnTo>
                    <a:lnTo>
                      <a:pt x="6097" y="2968"/>
                    </a:lnTo>
                    <a:lnTo>
                      <a:pt x="6000" y="2971"/>
                    </a:lnTo>
                    <a:lnTo>
                      <a:pt x="5902" y="2972"/>
                    </a:lnTo>
                    <a:lnTo>
                      <a:pt x="5851" y="2971"/>
                    </a:lnTo>
                    <a:lnTo>
                      <a:pt x="5802" y="2971"/>
                    </a:lnTo>
                    <a:lnTo>
                      <a:pt x="5751" y="2969"/>
                    </a:lnTo>
                    <a:lnTo>
                      <a:pt x="5700" y="2968"/>
                    </a:lnTo>
                    <a:lnTo>
                      <a:pt x="5598" y="2964"/>
                    </a:lnTo>
                    <a:lnTo>
                      <a:pt x="5546" y="2960"/>
                    </a:lnTo>
                    <a:lnTo>
                      <a:pt x="5520" y="2958"/>
                    </a:lnTo>
                    <a:lnTo>
                      <a:pt x="5507" y="2957"/>
                    </a:lnTo>
                    <a:lnTo>
                      <a:pt x="5495" y="2957"/>
                    </a:lnTo>
                    <a:lnTo>
                      <a:pt x="5390" y="2950"/>
                    </a:lnTo>
                    <a:lnTo>
                      <a:pt x="4248" y="4462"/>
                    </a:lnTo>
                    <a:lnTo>
                      <a:pt x="5776" y="4393"/>
                    </a:lnTo>
                    <a:lnTo>
                      <a:pt x="6344" y="4258"/>
                    </a:lnTo>
                    <a:lnTo>
                      <a:pt x="6359" y="4256"/>
                    </a:lnTo>
                    <a:lnTo>
                      <a:pt x="6373" y="4256"/>
                    </a:lnTo>
                    <a:lnTo>
                      <a:pt x="6385" y="4256"/>
                    </a:lnTo>
                    <a:lnTo>
                      <a:pt x="6396" y="4258"/>
                    </a:lnTo>
                    <a:lnTo>
                      <a:pt x="6404" y="4260"/>
                    </a:lnTo>
                    <a:lnTo>
                      <a:pt x="6411" y="4263"/>
                    </a:lnTo>
                    <a:lnTo>
                      <a:pt x="6416" y="4266"/>
                    </a:lnTo>
                    <a:lnTo>
                      <a:pt x="6421" y="4271"/>
                    </a:lnTo>
                    <a:lnTo>
                      <a:pt x="6422" y="4275"/>
                    </a:lnTo>
                    <a:lnTo>
                      <a:pt x="6423" y="4281"/>
                    </a:lnTo>
                    <a:lnTo>
                      <a:pt x="6422" y="4287"/>
                    </a:lnTo>
                    <a:lnTo>
                      <a:pt x="6419" y="4295"/>
                    </a:lnTo>
                    <a:lnTo>
                      <a:pt x="6414" y="4303"/>
                    </a:lnTo>
                    <a:lnTo>
                      <a:pt x="6407" y="4312"/>
                    </a:lnTo>
                    <a:lnTo>
                      <a:pt x="6399" y="4321"/>
                    </a:lnTo>
                    <a:lnTo>
                      <a:pt x="6390" y="4332"/>
                    </a:lnTo>
                    <a:lnTo>
                      <a:pt x="6296" y="4363"/>
                    </a:lnTo>
                    <a:lnTo>
                      <a:pt x="6204" y="4394"/>
                    </a:lnTo>
                    <a:lnTo>
                      <a:pt x="6111" y="4423"/>
                    </a:lnTo>
                    <a:lnTo>
                      <a:pt x="6018" y="4450"/>
                    </a:lnTo>
                    <a:lnTo>
                      <a:pt x="5926" y="4475"/>
                    </a:lnTo>
                    <a:lnTo>
                      <a:pt x="5833" y="4499"/>
                    </a:lnTo>
                    <a:lnTo>
                      <a:pt x="5740" y="4523"/>
                    </a:lnTo>
                    <a:lnTo>
                      <a:pt x="5649" y="4544"/>
                    </a:lnTo>
                    <a:lnTo>
                      <a:pt x="5556" y="4563"/>
                    </a:lnTo>
                    <a:lnTo>
                      <a:pt x="5465" y="4581"/>
                    </a:lnTo>
                    <a:lnTo>
                      <a:pt x="5372" y="4597"/>
                    </a:lnTo>
                    <a:lnTo>
                      <a:pt x="5281" y="4612"/>
                    </a:lnTo>
                    <a:lnTo>
                      <a:pt x="5190" y="4625"/>
                    </a:lnTo>
                    <a:lnTo>
                      <a:pt x="5099" y="4637"/>
                    </a:lnTo>
                    <a:lnTo>
                      <a:pt x="5008" y="4647"/>
                    </a:lnTo>
                    <a:lnTo>
                      <a:pt x="4918" y="4656"/>
                    </a:lnTo>
                    <a:lnTo>
                      <a:pt x="4095" y="4690"/>
                    </a:lnTo>
                    <a:lnTo>
                      <a:pt x="2985" y="6191"/>
                    </a:lnTo>
                    <a:lnTo>
                      <a:pt x="3634" y="6233"/>
                    </a:lnTo>
                    <a:lnTo>
                      <a:pt x="5055" y="6156"/>
                    </a:lnTo>
                    <a:lnTo>
                      <a:pt x="5071" y="6158"/>
                    </a:lnTo>
                    <a:lnTo>
                      <a:pt x="5083" y="6163"/>
                    </a:lnTo>
                    <a:lnTo>
                      <a:pt x="5091" y="6168"/>
                    </a:lnTo>
                    <a:lnTo>
                      <a:pt x="5094" y="6172"/>
                    </a:lnTo>
                    <a:lnTo>
                      <a:pt x="5096" y="6177"/>
                    </a:lnTo>
                    <a:lnTo>
                      <a:pt x="5096" y="6181"/>
                    </a:lnTo>
                    <a:lnTo>
                      <a:pt x="5095" y="6186"/>
                    </a:lnTo>
                    <a:lnTo>
                      <a:pt x="5091" y="6198"/>
                    </a:lnTo>
                    <a:lnTo>
                      <a:pt x="5083" y="6211"/>
                    </a:lnTo>
                    <a:lnTo>
                      <a:pt x="5071" y="6226"/>
                    </a:lnTo>
                    <a:lnTo>
                      <a:pt x="4975" y="6249"/>
                    </a:lnTo>
                    <a:lnTo>
                      <a:pt x="4880" y="6272"/>
                    </a:lnTo>
                    <a:lnTo>
                      <a:pt x="4786" y="6293"/>
                    </a:lnTo>
                    <a:lnTo>
                      <a:pt x="4693" y="6312"/>
                    </a:lnTo>
                    <a:lnTo>
                      <a:pt x="4599" y="6329"/>
                    </a:lnTo>
                    <a:lnTo>
                      <a:pt x="4508" y="6346"/>
                    </a:lnTo>
                    <a:lnTo>
                      <a:pt x="4416" y="6360"/>
                    </a:lnTo>
                    <a:lnTo>
                      <a:pt x="4325" y="6373"/>
                    </a:lnTo>
                    <a:lnTo>
                      <a:pt x="4235" y="6383"/>
                    </a:lnTo>
                    <a:lnTo>
                      <a:pt x="4145" y="6392"/>
                    </a:lnTo>
                    <a:lnTo>
                      <a:pt x="4055" y="6399"/>
                    </a:lnTo>
                    <a:lnTo>
                      <a:pt x="3967" y="6406"/>
                    </a:lnTo>
                    <a:lnTo>
                      <a:pt x="3878" y="6409"/>
                    </a:lnTo>
                    <a:lnTo>
                      <a:pt x="3792" y="6412"/>
                    </a:lnTo>
                    <a:lnTo>
                      <a:pt x="3705" y="6413"/>
                    </a:lnTo>
                    <a:lnTo>
                      <a:pt x="3619" y="6412"/>
                    </a:lnTo>
                    <a:lnTo>
                      <a:pt x="2850" y="6453"/>
                    </a:lnTo>
                    <a:lnTo>
                      <a:pt x="2805" y="6507"/>
                    </a:lnTo>
                    <a:lnTo>
                      <a:pt x="2760" y="6559"/>
                    </a:lnTo>
                    <a:lnTo>
                      <a:pt x="2717" y="6610"/>
                    </a:lnTo>
                    <a:lnTo>
                      <a:pt x="2676" y="6660"/>
                    </a:lnTo>
                    <a:lnTo>
                      <a:pt x="2594" y="6755"/>
                    </a:lnTo>
                    <a:lnTo>
                      <a:pt x="2555" y="6800"/>
                    </a:lnTo>
                    <a:lnTo>
                      <a:pt x="2517" y="6844"/>
                    </a:lnTo>
                    <a:lnTo>
                      <a:pt x="2479" y="6887"/>
                    </a:lnTo>
                    <a:lnTo>
                      <a:pt x="2443" y="6928"/>
                    </a:lnTo>
                    <a:lnTo>
                      <a:pt x="2408" y="6967"/>
                    </a:lnTo>
                    <a:lnTo>
                      <a:pt x="2374" y="7007"/>
                    </a:lnTo>
                    <a:lnTo>
                      <a:pt x="2340" y="7044"/>
                    </a:lnTo>
                    <a:lnTo>
                      <a:pt x="2308" y="7080"/>
                    </a:lnTo>
                    <a:lnTo>
                      <a:pt x="2277" y="7114"/>
                    </a:lnTo>
                    <a:lnTo>
                      <a:pt x="2248" y="7148"/>
                    </a:lnTo>
                    <a:lnTo>
                      <a:pt x="2217" y="7179"/>
                    </a:lnTo>
                    <a:lnTo>
                      <a:pt x="2189" y="7209"/>
                    </a:lnTo>
                    <a:lnTo>
                      <a:pt x="2161" y="7237"/>
                    </a:lnTo>
                    <a:lnTo>
                      <a:pt x="2135" y="7266"/>
                    </a:lnTo>
                    <a:lnTo>
                      <a:pt x="2109" y="7291"/>
                    </a:lnTo>
                    <a:lnTo>
                      <a:pt x="2084" y="7316"/>
                    </a:lnTo>
                    <a:lnTo>
                      <a:pt x="2060" y="7339"/>
                    </a:lnTo>
                    <a:lnTo>
                      <a:pt x="2038" y="7361"/>
                    </a:lnTo>
                    <a:lnTo>
                      <a:pt x="2015" y="7381"/>
                    </a:lnTo>
                    <a:lnTo>
                      <a:pt x="1994" y="7401"/>
                    </a:lnTo>
                    <a:lnTo>
                      <a:pt x="1974" y="7418"/>
                    </a:lnTo>
                    <a:lnTo>
                      <a:pt x="1955" y="7435"/>
                    </a:lnTo>
                    <a:lnTo>
                      <a:pt x="1937" y="7450"/>
                    </a:lnTo>
                    <a:lnTo>
                      <a:pt x="1920" y="7464"/>
                    </a:lnTo>
                    <a:lnTo>
                      <a:pt x="1904" y="7476"/>
                    </a:lnTo>
                    <a:lnTo>
                      <a:pt x="1890" y="7487"/>
                    </a:lnTo>
                    <a:lnTo>
                      <a:pt x="1110" y="8203"/>
                    </a:lnTo>
                    <a:lnTo>
                      <a:pt x="1042" y="8264"/>
                    </a:lnTo>
                    <a:lnTo>
                      <a:pt x="974" y="8324"/>
                    </a:lnTo>
                    <a:lnTo>
                      <a:pt x="906" y="8381"/>
                    </a:lnTo>
                    <a:lnTo>
                      <a:pt x="839" y="8438"/>
                    </a:lnTo>
                    <a:lnTo>
                      <a:pt x="771" y="8492"/>
                    </a:lnTo>
                    <a:lnTo>
                      <a:pt x="705" y="8545"/>
                    </a:lnTo>
                    <a:lnTo>
                      <a:pt x="638" y="8597"/>
                    </a:lnTo>
                    <a:lnTo>
                      <a:pt x="572" y="8647"/>
                    </a:lnTo>
                    <a:lnTo>
                      <a:pt x="504" y="8694"/>
                    </a:lnTo>
                    <a:lnTo>
                      <a:pt x="438" y="8741"/>
                    </a:lnTo>
                    <a:lnTo>
                      <a:pt x="371" y="8785"/>
                    </a:lnTo>
                    <a:lnTo>
                      <a:pt x="306" y="8828"/>
                    </a:lnTo>
                    <a:lnTo>
                      <a:pt x="239" y="8869"/>
                    </a:lnTo>
                    <a:lnTo>
                      <a:pt x="174" y="8908"/>
                    </a:lnTo>
                    <a:lnTo>
                      <a:pt x="107" y="8945"/>
                    </a:lnTo>
                    <a:lnTo>
                      <a:pt x="43" y="8983"/>
                    </a:lnTo>
                    <a:lnTo>
                      <a:pt x="34" y="9009"/>
                    </a:lnTo>
                    <a:lnTo>
                      <a:pt x="27" y="9035"/>
                    </a:lnTo>
                    <a:lnTo>
                      <a:pt x="20" y="9059"/>
                    </a:lnTo>
                    <a:lnTo>
                      <a:pt x="15" y="9083"/>
                    </a:lnTo>
                    <a:lnTo>
                      <a:pt x="10" y="9106"/>
                    </a:lnTo>
                    <a:lnTo>
                      <a:pt x="7" y="9128"/>
                    </a:lnTo>
                    <a:lnTo>
                      <a:pt x="4" y="9149"/>
                    </a:lnTo>
                    <a:lnTo>
                      <a:pt x="3" y="9169"/>
                    </a:lnTo>
                    <a:lnTo>
                      <a:pt x="0" y="9187"/>
                    </a:lnTo>
                    <a:lnTo>
                      <a:pt x="0" y="9205"/>
                    </a:lnTo>
                    <a:lnTo>
                      <a:pt x="2" y="9221"/>
                    </a:lnTo>
                    <a:lnTo>
                      <a:pt x="5" y="9238"/>
                    </a:lnTo>
                    <a:lnTo>
                      <a:pt x="7" y="9252"/>
                    </a:lnTo>
                    <a:lnTo>
                      <a:pt x="11" y="9266"/>
                    </a:lnTo>
                    <a:lnTo>
                      <a:pt x="16" y="9279"/>
                    </a:lnTo>
                    <a:lnTo>
                      <a:pt x="23" y="9291"/>
                    </a:lnTo>
                    <a:lnTo>
                      <a:pt x="29" y="9301"/>
                    </a:lnTo>
                    <a:lnTo>
                      <a:pt x="37" y="9311"/>
                    </a:lnTo>
                    <a:lnTo>
                      <a:pt x="45" y="9319"/>
                    </a:lnTo>
                    <a:lnTo>
                      <a:pt x="55" y="9327"/>
                    </a:lnTo>
                    <a:lnTo>
                      <a:pt x="76" y="9339"/>
                    </a:lnTo>
                    <a:lnTo>
                      <a:pt x="88" y="9343"/>
                    </a:lnTo>
                    <a:lnTo>
                      <a:pt x="102" y="9347"/>
                    </a:lnTo>
                    <a:lnTo>
                      <a:pt x="115" y="9349"/>
                    </a:lnTo>
                    <a:lnTo>
                      <a:pt x="130" y="9351"/>
                    </a:lnTo>
                    <a:lnTo>
                      <a:pt x="147" y="9351"/>
                    </a:lnTo>
                    <a:lnTo>
                      <a:pt x="165" y="9351"/>
                    </a:lnTo>
                    <a:lnTo>
                      <a:pt x="182" y="9349"/>
                    </a:lnTo>
                    <a:lnTo>
                      <a:pt x="201" y="9347"/>
                    </a:lnTo>
                    <a:lnTo>
                      <a:pt x="221" y="9343"/>
                    </a:lnTo>
                    <a:lnTo>
                      <a:pt x="243" y="9339"/>
                    </a:lnTo>
                    <a:lnTo>
                      <a:pt x="294" y="9313"/>
                    </a:lnTo>
                    <a:lnTo>
                      <a:pt x="345" y="9286"/>
                    </a:lnTo>
                    <a:lnTo>
                      <a:pt x="396" y="9256"/>
                    </a:lnTo>
                    <a:lnTo>
                      <a:pt x="449" y="9223"/>
                    </a:lnTo>
                    <a:lnTo>
                      <a:pt x="501" y="9187"/>
                    </a:lnTo>
                    <a:lnTo>
                      <a:pt x="553" y="9149"/>
                    </a:lnTo>
                    <a:lnTo>
                      <a:pt x="606" y="9108"/>
                    </a:lnTo>
                    <a:lnTo>
                      <a:pt x="660" y="9065"/>
                    </a:lnTo>
                    <a:lnTo>
                      <a:pt x="713" y="9018"/>
                    </a:lnTo>
                    <a:lnTo>
                      <a:pt x="767" y="8969"/>
                    </a:lnTo>
                    <a:lnTo>
                      <a:pt x="821" y="8916"/>
                    </a:lnTo>
                    <a:lnTo>
                      <a:pt x="877" y="8863"/>
                    </a:lnTo>
                    <a:lnTo>
                      <a:pt x="931" y="8804"/>
                    </a:lnTo>
                    <a:lnTo>
                      <a:pt x="987" y="8745"/>
                    </a:lnTo>
                    <a:lnTo>
                      <a:pt x="1043" y="8682"/>
                    </a:lnTo>
                    <a:lnTo>
                      <a:pt x="1099" y="8618"/>
                    </a:lnTo>
                    <a:lnTo>
                      <a:pt x="1890" y="7652"/>
                    </a:lnTo>
                    <a:lnTo>
                      <a:pt x="2024" y="7622"/>
                    </a:lnTo>
                    <a:lnTo>
                      <a:pt x="2159" y="7592"/>
                    </a:lnTo>
                    <a:lnTo>
                      <a:pt x="2294" y="7558"/>
                    </a:lnTo>
                    <a:lnTo>
                      <a:pt x="2431" y="7523"/>
                    </a:lnTo>
                    <a:lnTo>
                      <a:pt x="2567" y="7483"/>
                    </a:lnTo>
                    <a:lnTo>
                      <a:pt x="2704" y="7442"/>
                    </a:lnTo>
                    <a:lnTo>
                      <a:pt x="2841" y="7398"/>
                    </a:lnTo>
                    <a:lnTo>
                      <a:pt x="2979" y="7351"/>
                    </a:lnTo>
                    <a:lnTo>
                      <a:pt x="3116" y="7301"/>
                    </a:lnTo>
                    <a:lnTo>
                      <a:pt x="3255" y="7248"/>
                    </a:lnTo>
                    <a:lnTo>
                      <a:pt x="3394" y="7193"/>
                    </a:lnTo>
                    <a:lnTo>
                      <a:pt x="3534" y="7136"/>
                    </a:lnTo>
                    <a:lnTo>
                      <a:pt x="3673" y="7074"/>
                    </a:lnTo>
                    <a:lnTo>
                      <a:pt x="3813" y="7012"/>
                    </a:lnTo>
                    <a:lnTo>
                      <a:pt x="3954" y="6945"/>
                    </a:lnTo>
                    <a:lnTo>
                      <a:pt x="4095" y="6878"/>
                    </a:lnTo>
                    <a:lnTo>
                      <a:pt x="4128" y="6859"/>
                    </a:lnTo>
                    <a:lnTo>
                      <a:pt x="4162" y="6842"/>
                    </a:lnTo>
                    <a:lnTo>
                      <a:pt x="4231" y="6808"/>
                    </a:lnTo>
                    <a:lnTo>
                      <a:pt x="4297" y="6773"/>
                    </a:lnTo>
                    <a:lnTo>
                      <a:pt x="4364" y="6739"/>
                    </a:lnTo>
                    <a:lnTo>
                      <a:pt x="4428" y="6702"/>
                    </a:lnTo>
                    <a:lnTo>
                      <a:pt x="4460" y="6684"/>
                    </a:lnTo>
                    <a:lnTo>
                      <a:pt x="4476" y="6675"/>
                    </a:lnTo>
                    <a:lnTo>
                      <a:pt x="4494" y="6667"/>
                    </a:lnTo>
                    <a:lnTo>
                      <a:pt x="4509" y="6657"/>
                    </a:lnTo>
                    <a:lnTo>
                      <a:pt x="4525" y="6648"/>
                    </a:lnTo>
                    <a:lnTo>
                      <a:pt x="4557" y="6630"/>
                    </a:lnTo>
                    <a:lnTo>
                      <a:pt x="4620" y="6593"/>
                    </a:lnTo>
                    <a:lnTo>
                      <a:pt x="4742" y="6517"/>
                    </a:lnTo>
                    <a:lnTo>
                      <a:pt x="4772" y="6497"/>
                    </a:lnTo>
                    <a:lnTo>
                      <a:pt x="4802" y="6478"/>
                    </a:lnTo>
                    <a:lnTo>
                      <a:pt x="4861" y="6439"/>
                    </a:lnTo>
                    <a:lnTo>
                      <a:pt x="4919" y="6399"/>
                    </a:lnTo>
                    <a:lnTo>
                      <a:pt x="4947" y="6379"/>
                    </a:lnTo>
                    <a:lnTo>
                      <a:pt x="4961" y="6369"/>
                    </a:lnTo>
                    <a:lnTo>
                      <a:pt x="4976" y="6360"/>
                    </a:lnTo>
                    <a:lnTo>
                      <a:pt x="5032" y="6318"/>
                    </a:lnTo>
                    <a:lnTo>
                      <a:pt x="5089" y="6278"/>
                    </a:lnTo>
                    <a:lnTo>
                      <a:pt x="5142" y="6236"/>
                    </a:lnTo>
                    <a:lnTo>
                      <a:pt x="5168" y="6215"/>
                    </a:lnTo>
                    <a:lnTo>
                      <a:pt x="5196" y="6194"/>
                    </a:lnTo>
                    <a:lnTo>
                      <a:pt x="5248" y="6151"/>
                    </a:lnTo>
                    <a:lnTo>
                      <a:pt x="5300" y="6109"/>
                    </a:lnTo>
                    <a:lnTo>
                      <a:pt x="5351" y="6064"/>
                    </a:lnTo>
                    <a:lnTo>
                      <a:pt x="5401" y="6021"/>
                    </a:lnTo>
                    <a:lnTo>
                      <a:pt x="5449" y="5976"/>
                    </a:lnTo>
                    <a:lnTo>
                      <a:pt x="5499" y="5931"/>
                    </a:lnTo>
                    <a:lnTo>
                      <a:pt x="5545" y="5885"/>
                    </a:lnTo>
                    <a:lnTo>
                      <a:pt x="5591" y="5840"/>
                    </a:lnTo>
                    <a:lnTo>
                      <a:pt x="5636" y="5792"/>
                    </a:lnTo>
                    <a:lnTo>
                      <a:pt x="5681" y="5746"/>
                    </a:lnTo>
                    <a:lnTo>
                      <a:pt x="5724" y="5698"/>
                    </a:lnTo>
                    <a:lnTo>
                      <a:pt x="5746" y="5673"/>
                    </a:lnTo>
                    <a:lnTo>
                      <a:pt x="5768" y="5650"/>
                    </a:lnTo>
                    <a:lnTo>
                      <a:pt x="5850" y="5554"/>
                    </a:lnTo>
                    <a:lnTo>
                      <a:pt x="5905" y="5469"/>
                    </a:lnTo>
                    <a:lnTo>
                      <a:pt x="5959" y="5385"/>
                    </a:lnTo>
                    <a:lnTo>
                      <a:pt x="6012" y="5301"/>
                    </a:lnTo>
                    <a:lnTo>
                      <a:pt x="6039" y="5258"/>
                    </a:lnTo>
                    <a:lnTo>
                      <a:pt x="6052" y="5237"/>
                    </a:lnTo>
                    <a:lnTo>
                      <a:pt x="6066" y="5217"/>
                    </a:lnTo>
                    <a:lnTo>
                      <a:pt x="6078" y="5195"/>
                    </a:lnTo>
                    <a:lnTo>
                      <a:pt x="6091" y="5174"/>
                    </a:lnTo>
                    <a:lnTo>
                      <a:pt x="6117" y="5131"/>
                    </a:lnTo>
                    <a:lnTo>
                      <a:pt x="6169" y="5047"/>
                    </a:lnTo>
                    <a:lnTo>
                      <a:pt x="6193" y="5003"/>
                    </a:lnTo>
                    <a:lnTo>
                      <a:pt x="6218" y="4961"/>
                    </a:lnTo>
                    <a:lnTo>
                      <a:pt x="6268" y="4876"/>
                    </a:lnTo>
                    <a:lnTo>
                      <a:pt x="6363" y="4703"/>
                    </a:lnTo>
                    <a:lnTo>
                      <a:pt x="6455" y="4530"/>
                    </a:lnTo>
                    <a:lnTo>
                      <a:pt x="6542" y="4354"/>
                    </a:lnTo>
                    <a:lnTo>
                      <a:pt x="6627" y="4179"/>
                    </a:lnTo>
                    <a:lnTo>
                      <a:pt x="6636" y="4156"/>
                    </a:lnTo>
                    <a:lnTo>
                      <a:pt x="6646" y="4134"/>
                    </a:lnTo>
                    <a:lnTo>
                      <a:pt x="6666" y="4089"/>
                    </a:lnTo>
                    <a:lnTo>
                      <a:pt x="6706" y="4001"/>
                    </a:lnTo>
                    <a:lnTo>
                      <a:pt x="6745" y="3911"/>
                    </a:lnTo>
                    <a:lnTo>
                      <a:pt x="6783" y="3822"/>
                    </a:lnTo>
                    <a:lnTo>
                      <a:pt x="6819" y="3732"/>
                    </a:lnTo>
                    <a:lnTo>
                      <a:pt x="6855" y="3642"/>
                    </a:lnTo>
                    <a:lnTo>
                      <a:pt x="6925" y="3461"/>
                    </a:lnTo>
                    <a:lnTo>
                      <a:pt x="6989" y="3277"/>
                    </a:lnTo>
                    <a:lnTo>
                      <a:pt x="7051" y="3094"/>
                    </a:lnTo>
                    <a:lnTo>
                      <a:pt x="7109" y="2908"/>
                    </a:lnTo>
                    <a:lnTo>
                      <a:pt x="7115" y="2884"/>
                    </a:lnTo>
                    <a:lnTo>
                      <a:pt x="7122" y="2861"/>
                    </a:lnTo>
                    <a:lnTo>
                      <a:pt x="7136" y="2815"/>
                    </a:lnTo>
                    <a:lnTo>
                      <a:pt x="7164" y="2722"/>
                    </a:lnTo>
                    <a:lnTo>
                      <a:pt x="7210" y="2535"/>
                    </a:lnTo>
                    <a:lnTo>
                      <a:pt x="7258" y="2352"/>
                    </a:lnTo>
                    <a:lnTo>
                      <a:pt x="7307" y="2173"/>
                    </a:lnTo>
                    <a:lnTo>
                      <a:pt x="7357" y="1998"/>
                    </a:lnTo>
                    <a:lnTo>
                      <a:pt x="7407" y="1825"/>
                    </a:lnTo>
                    <a:lnTo>
                      <a:pt x="7460" y="1657"/>
                    </a:lnTo>
                    <a:lnTo>
                      <a:pt x="7513" y="1492"/>
                    </a:lnTo>
                    <a:lnTo>
                      <a:pt x="7569" y="1330"/>
                    </a:lnTo>
                    <a:lnTo>
                      <a:pt x="7623" y="1171"/>
                    </a:lnTo>
                    <a:lnTo>
                      <a:pt x="7679" y="1016"/>
                    </a:lnTo>
                    <a:lnTo>
                      <a:pt x="7736" y="864"/>
                    </a:lnTo>
                    <a:lnTo>
                      <a:pt x="7794" y="717"/>
                    </a:lnTo>
                    <a:lnTo>
                      <a:pt x="7853" y="572"/>
                    </a:lnTo>
                    <a:lnTo>
                      <a:pt x="7913" y="430"/>
                    </a:lnTo>
                    <a:lnTo>
                      <a:pt x="7974" y="292"/>
                    </a:lnTo>
                    <a:lnTo>
                      <a:pt x="8038" y="1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1058" name="Group 34"/>
            <p:cNvGrpSpPr>
              <a:grpSpLocks noChangeAspect="1"/>
            </p:cNvGrpSpPr>
            <p:nvPr userDrawn="1"/>
          </p:nvGrpSpPr>
          <p:grpSpPr bwMode="auto">
            <a:xfrm rot="-754380">
              <a:off x="3923" y="1162"/>
              <a:ext cx="774" cy="907"/>
              <a:chOff x="3651" y="890"/>
              <a:chExt cx="1200" cy="1406"/>
            </a:xfrm>
          </p:grpSpPr>
          <p:sp>
            <p:nvSpPr>
              <p:cNvPr id="1059" name="AutoShape 35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3651" y="890"/>
                <a:ext cx="1200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60" name="Freeform 36"/>
              <p:cNvSpPr>
                <a:spLocks/>
              </p:cNvSpPr>
              <p:nvPr userDrawn="1"/>
            </p:nvSpPr>
            <p:spPr bwMode="auto">
              <a:xfrm>
                <a:off x="3908" y="900"/>
                <a:ext cx="933" cy="1119"/>
              </a:xfrm>
              <a:custGeom>
                <a:avLst/>
                <a:gdLst>
                  <a:gd name="T0" fmla="*/ 6527 w 6527"/>
                  <a:gd name="T1" fmla="*/ 26 h 7836"/>
                  <a:gd name="T2" fmla="*/ 6432 w 6527"/>
                  <a:gd name="T3" fmla="*/ 1 h 7836"/>
                  <a:gd name="T4" fmla="*/ 6170 w 6527"/>
                  <a:gd name="T5" fmla="*/ 55 h 7836"/>
                  <a:gd name="T6" fmla="*/ 5658 w 6527"/>
                  <a:gd name="T7" fmla="*/ 203 h 7836"/>
                  <a:gd name="T8" fmla="*/ 4963 w 6527"/>
                  <a:gd name="T9" fmla="*/ 452 h 7836"/>
                  <a:gd name="T10" fmla="*/ 4311 w 6527"/>
                  <a:gd name="T11" fmla="*/ 714 h 7836"/>
                  <a:gd name="T12" fmla="*/ 3809 w 6527"/>
                  <a:gd name="T13" fmla="*/ 941 h 7836"/>
                  <a:gd name="T14" fmla="*/ 3281 w 6527"/>
                  <a:gd name="T15" fmla="*/ 1226 h 7836"/>
                  <a:gd name="T16" fmla="*/ 2724 w 6527"/>
                  <a:gd name="T17" fmla="*/ 1567 h 7836"/>
                  <a:gd name="T18" fmla="*/ 2141 w 6527"/>
                  <a:gd name="T19" fmla="*/ 1968 h 7836"/>
                  <a:gd name="T20" fmla="*/ 1595 w 6527"/>
                  <a:gd name="T21" fmla="*/ 2393 h 7836"/>
                  <a:gd name="T22" fmla="*/ 1201 w 6527"/>
                  <a:gd name="T23" fmla="*/ 2809 h 7836"/>
                  <a:gd name="T24" fmla="*/ 853 w 6527"/>
                  <a:gd name="T25" fmla="*/ 3295 h 7836"/>
                  <a:gd name="T26" fmla="*/ 551 w 6527"/>
                  <a:gd name="T27" fmla="*/ 3839 h 7836"/>
                  <a:gd name="T28" fmla="*/ 303 w 6527"/>
                  <a:gd name="T29" fmla="*/ 4446 h 7836"/>
                  <a:gd name="T30" fmla="*/ 126 w 6527"/>
                  <a:gd name="T31" fmla="*/ 5123 h 7836"/>
                  <a:gd name="T32" fmla="*/ 26 w 6527"/>
                  <a:gd name="T33" fmla="*/ 5870 h 7836"/>
                  <a:gd name="T34" fmla="*/ 1 w 6527"/>
                  <a:gd name="T35" fmla="*/ 6684 h 7836"/>
                  <a:gd name="T36" fmla="*/ 55 w 6527"/>
                  <a:gd name="T37" fmla="*/ 7569 h 7836"/>
                  <a:gd name="T38" fmla="*/ 850 w 6527"/>
                  <a:gd name="T39" fmla="*/ 5871 h 7836"/>
                  <a:gd name="T40" fmla="*/ 721 w 6527"/>
                  <a:gd name="T41" fmla="*/ 4959 h 7836"/>
                  <a:gd name="T42" fmla="*/ 698 w 6527"/>
                  <a:gd name="T43" fmla="*/ 4348 h 7836"/>
                  <a:gd name="T44" fmla="*/ 761 w 6527"/>
                  <a:gd name="T45" fmla="*/ 3681 h 7836"/>
                  <a:gd name="T46" fmla="*/ 825 w 6527"/>
                  <a:gd name="T47" fmla="*/ 3644 h 7836"/>
                  <a:gd name="T48" fmla="*/ 837 w 6527"/>
                  <a:gd name="T49" fmla="*/ 4328 h 7836"/>
                  <a:gd name="T50" fmla="*/ 890 w 6527"/>
                  <a:gd name="T51" fmla="*/ 5120 h 7836"/>
                  <a:gd name="T52" fmla="*/ 1991 w 6527"/>
                  <a:gd name="T53" fmla="*/ 4839 h 7836"/>
                  <a:gd name="T54" fmla="*/ 1866 w 6527"/>
                  <a:gd name="T55" fmla="*/ 3679 h 7836"/>
                  <a:gd name="T56" fmla="*/ 1880 w 6527"/>
                  <a:gd name="T57" fmla="*/ 2755 h 7836"/>
                  <a:gd name="T58" fmla="*/ 1956 w 6527"/>
                  <a:gd name="T59" fmla="*/ 2303 h 7836"/>
                  <a:gd name="T60" fmla="*/ 2006 w 6527"/>
                  <a:gd name="T61" fmla="*/ 2320 h 7836"/>
                  <a:gd name="T62" fmla="*/ 2007 w 6527"/>
                  <a:gd name="T63" fmla="*/ 2793 h 7836"/>
                  <a:gd name="T64" fmla="*/ 2029 w 6527"/>
                  <a:gd name="T65" fmla="*/ 3490 h 7836"/>
                  <a:gd name="T66" fmla="*/ 2356 w 6527"/>
                  <a:gd name="T67" fmla="*/ 4465 h 7836"/>
                  <a:gd name="T68" fmla="*/ 3592 w 6527"/>
                  <a:gd name="T69" fmla="*/ 2851 h 7836"/>
                  <a:gd name="T70" fmla="*/ 3525 w 6527"/>
                  <a:gd name="T71" fmla="*/ 1711 h 7836"/>
                  <a:gd name="T72" fmla="*/ 3619 w 6527"/>
                  <a:gd name="T73" fmla="*/ 1237 h 7836"/>
                  <a:gd name="T74" fmla="*/ 3677 w 6527"/>
                  <a:gd name="T75" fmla="*/ 1193 h 7836"/>
                  <a:gd name="T76" fmla="*/ 3689 w 6527"/>
                  <a:gd name="T77" fmla="*/ 1262 h 7836"/>
                  <a:gd name="T78" fmla="*/ 3662 w 6527"/>
                  <a:gd name="T79" fmla="*/ 1393 h 7836"/>
                  <a:gd name="T80" fmla="*/ 3669 w 6527"/>
                  <a:gd name="T81" fmla="*/ 1638 h 7836"/>
                  <a:gd name="T82" fmla="*/ 3707 w 6527"/>
                  <a:gd name="T83" fmla="*/ 1997 h 7836"/>
                  <a:gd name="T84" fmla="*/ 3780 w 6527"/>
                  <a:gd name="T85" fmla="*/ 2471 h 7836"/>
                  <a:gd name="T86" fmla="*/ 4070 w 6527"/>
                  <a:gd name="T87" fmla="*/ 2282 h 7836"/>
                  <a:gd name="T88" fmla="*/ 4527 w 6527"/>
                  <a:gd name="T89" fmla="*/ 1736 h 7836"/>
                  <a:gd name="T90" fmla="*/ 4691 w 6527"/>
                  <a:gd name="T91" fmla="*/ 918 h 7836"/>
                  <a:gd name="T92" fmla="*/ 4777 w 6527"/>
                  <a:gd name="T93" fmla="*/ 671 h 7836"/>
                  <a:gd name="T94" fmla="*/ 4813 w 6527"/>
                  <a:gd name="T95" fmla="*/ 681 h 7836"/>
                  <a:gd name="T96" fmla="*/ 4801 w 6527"/>
                  <a:gd name="T97" fmla="*/ 939 h 7836"/>
                  <a:gd name="T98" fmla="*/ 4792 w 6527"/>
                  <a:gd name="T99" fmla="*/ 1194 h 7836"/>
                  <a:gd name="T100" fmla="*/ 4806 w 6527"/>
                  <a:gd name="T101" fmla="*/ 1332 h 7836"/>
                  <a:gd name="T102" fmla="*/ 4847 w 6527"/>
                  <a:gd name="T103" fmla="*/ 1390 h 7836"/>
                  <a:gd name="T104" fmla="*/ 5179 w 6527"/>
                  <a:gd name="T105" fmla="*/ 1070 h 7836"/>
                  <a:gd name="T106" fmla="*/ 5472 w 6527"/>
                  <a:gd name="T107" fmla="*/ 811 h 7836"/>
                  <a:gd name="T108" fmla="*/ 5749 w 6527"/>
                  <a:gd name="T109" fmla="*/ 592 h 7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27" h="7836">
                    <a:moveTo>
                      <a:pt x="6484" y="99"/>
                    </a:moveTo>
                    <a:lnTo>
                      <a:pt x="6500" y="80"/>
                    </a:lnTo>
                    <a:lnTo>
                      <a:pt x="6507" y="72"/>
                    </a:lnTo>
                    <a:lnTo>
                      <a:pt x="6513" y="64"/>
                    </a:lnTo>
                    <a:lnTo>
                      <a:pt x="6521" y="49"/>
                    </a:lnTo>
                    <a:lnTo>
                      <a:pt x="6527" y="37"/>
                    </a:lnTo>
                    <a:lnTo>
                      <a:pt x="6527" y="26"/>
                    </a:lnTo>
                    <a:lnTo>
                      <a:pt x="6523" y="17"/>
                    </a:lnTo>
                    <a:lnTo>
                      <a:pt x="6515" y="10"/>
                    </a:lnTo>
                    <a:lnTo>
                      <a:pt x="6505" y="6"/>
                    </a:lnTo>
                    <a:lnTo>
                      <a:pt x="6489" y="1"/>
                    </a:lnTo>
                    <a:lnTo>
                      <a:pt x="6469" y="0"/>
                    </a:lnTo>
                    <a:lnTo>
                      <a:pt x="6445" y="0"/>
                    </a:lnTo>
                    <a:lnTo>
                      <a:pt x="6432" y="1"/>
                    </a:lnTo>
                    <a:lnTo>
                      <a:pt x="6418" y="3"/>
                    </a:lnTo>
                    <a:lnTo>
                      <a:pt x="6385" y="6"/>
                    </a:lnTo>
                    <a:lnTo>
                      <a:pt x="6349" y="13"/>
                    </a:lnTo>
                    <a:lnTo>
                      <a:pt x="6309" y="21"/>
                    </a:lnTo>
                    <a:lnTo>
                      <a:pt x="6288" y="26"/>
                    </a:lnTo>
                    <a:lnTo>
                      <a:pt x="6266" y="32"/>
                    </a:lnTo>
                    <a:lnTo>
                      <a:pt x="6170" y="55"/>
                    </a:lnTo>
                    <a:lnTo>
                      <a:pt x="6073" y="80"/>
                    </a:lnTo>
                    <a:lnTo>
                      <a:pt x="5973" y="107"/>
                    </a:lnTo>
                    <a:lnTo>
                      <a:pt x="5921" y="121"/>
                    </a:lnTo>
                    <a:lnTo>
                      <a:pt x="5871" y="138"/>
                    </a:lnTo>
                    <a:lnTo>
                      <a:pt x="5765" y="169"/>
                    </a:lnTo>
                    <a:lnTo>
                      <a:pt x="5712" y="185"/>
                    </a:lnTo>
                    <a:lnTo>
                      <a:pt x="5658" y="203"/>
                    </a:lnTo>
                    <a:lnTo>
                      <a:pt x="5548" y="238"/>
                    </a:lnTo>
                    <a:lnTo>
                      <a:pt x="5437" y="278"/>
                    </a:lnTo>
                    <a:lnTo>
                      <a:pt x="5321" y="317"/>
                    </a:lnTo>
                    <a:lnTo>
                      <a:pt x="5204" y="360"/>
                    </a:lnTo>
                    <a:lnTo>
                      <a:pt x="5144" y="381"/>
                    </a:lnTo>
                    <a:lnTo>
                      <a:pt x="5084" y="405"/>
                    </a:lnTo>
                    <a:lnTo>
                      <a:pt x="4963" y="452"/>
                    </a:lnTo>
                    <a:lnTo>
                      <a:pt x="4900" y="475"/>
                    </a:lnTo>
                    <a:lnTo>
                      <a:pt x="4837" y="500"/>
                    </a:lnTo>
                    <a:lnTo>
                      <a:pt x="4711" y="552"/>
                    </a:lnTo>
                    <a:lnTo>
                      <a:pt x="4581" y="605"/>
                    </a:lnTo>
                    <a:lnTo>
                      <a:pt x="4450" y="661"/>
                    </a:lnTo>
                    <a:lnTo>
                      <a:pt x="4380" y="686"/>
                    </a:lnTo>
                    <a:lnTo>
                      <a:pt x="4311" y="714"/>
                    </a:lnTo>
                    <a:lnTo>
                      <a:pt x="4240" y="742"/>
                    </a:lnTo>
                    <a:lnTo>
                      <a:pt x="4171" y="773"/>
                    </a:lnTo>
                    <a:lnTo>
                      <a:pt x="4099" y="804"/>
                    </a:lnTo>
                    <a:lnTo>
                      <a:pt x="4028" y="837"/>
                    </a:lnTo>
                    <a:lnTo>
                      <a:pt x="3955" y="870"/>
                    </a:lnTo>
                    <a:lnTo>
                      <a:pt x="3884" y="905"/>
                    </a:lnTo>
                    <a:lnTo>
                      <a:pt x="3809" y="941"/>
                    </a:lnTo>
                    <a:lnTo>
                      <a:pt x="3736" y="978"/>
                    </a:lnTo>
                    <a:lnTo>
                      <a:pt x="3661" y="1015"/>
                    </a:lnTo>
                    <a:lnTo>
                      <a:pt x="3586" y="1056"/>
                    </a:lnTo>
                    <a:lnTo>
                      <a:pt x="3510" y="1096"/>
                    </a:lnTo>
                    <a:lnTo>
                      <a:pt x="3434" y="1138"/>
                    </a:lnTo>
                    <a:lnTo>
                      <a:pt x="3358" y="1181"/>
                    </a:lnTo>
                    <a:lnTo>
                      <a:pt x="3281" y="1226"/>
                    </a:lnTo>
                    <a:lnTo>
                      <a:pt x="3203" y="1270"/>
                    </a:lnTo>
                    <a:lnTo>
                      <a:pt x="3124" y="1318"/>
                    </a:lnTo>
                    <a:lnTo>
                      <a:pt x="3045" y="1365"/>
                    </a:lnTo>
                    <a:lnTo>
                      <a:pt x="2966" y="1414"/>
                    </a:lnTo>
                    <a:lnTo>
                      <a:pt x="2885" y="1464"/>
                    </a:lnTo>
                    <a:lnTo>
                      <a:pt x="2806" y="1515"/>
                    </a:lnTo>
                    <a:lnTo>
                      <a:pt x="2724" y="1567"/>
                    </a:lnTo>
                    <a:lnTo>
                      <a:pt x="2644" y="1622"/>
                    </a:lnTo>
                    <a:lnTo>
                      <a:pt x="2560" y="1675"/>
                    </a:lnTo>
                    <a:lnTo>
                      <a:pt x="2478" y="1732"/>
                    </a:lnTo>
                    <a:lnTo>
                      <a:pt x="2394" y="1788"/>
                    </a:lnTo>
                    <a:lnTo>
                      <a:pt x="2311" y="1848"/>
                    </a:lnTo>
                    <a:lnTo>
                      <a:pt x="2226" y="1906"/>
                    </a:lnTo>
                    <a:lnTo>
                      <a:pt x="2141" y="1968"/>
                    </a:lnTo>
                    <a:lnTo>
                      <a:pt x="2056" y="2029"/>
                    </a:lnTo>
                    <a:lnTo>
                      <a:pt x="1971" y="2093"/>
                    </a:lnTo>
                    <a:lnTo>
                      <a:pt x="1841" y="2187"/>
                    </a:lnTo>
                    <a:lnTo>
                      <a:pt x="1778" y="2236"/>
                    </a:lnTo>
                    <a:lnTo>
                      <a:pt x="1716" y="2287"/>
                    </a:lnTo>
                    <a:lnTo>
                      <a:pt x="1655" y="2338"/>
                    </a:lnTo>
                    <a:lnTo>
                      <a:pt x="1595" y="2393"/>
                    </a:lnTo>
                    <a:lnTo>
                      <a:pt x="1536" y="2447"/>
                    </a:lnTo>
                    <a:lnTo>
                      <a:pt x="1478" y="2505"/>
                    </a:lnTo>
                    <a:lnTo>
                      <a:pt x="1420" y="2562"/>
                    </a:lnTo>
                    <a:lnTo>
                      <a:pt x="1364" y="2622"/>
                    </a:lnTo>
                    <a:lnTo>
                      <a:pt x="1308" y="2682"/>
                    </a:lnTo>
                    <a:lnTo>
                      <a:pt x="1255" y="2745"/>
                    </a:lnTo>
                    <a:lnTo>
                      <a:pt x="1201" y="2809"/>
                    </a:lnTo>
                    <a:lnTo>
                      <a:pt x="1150" y="2874"/>
                    </a:lnTo>
                    <a:lnTo>
                      <a:pt x="1099" y="2941"/>
                    </a:lnTo>
                    <a:lnTo>
                      <a:pt x="1049" y="3010"/>
                    </a:lnTo>
                    <a:lnTo>
                      <a:pt x="998" y="3079"/>
                    </a:lnTo>
                    <a:lnTo>
                      <a:pt x="949" y="3150"/>
                    </a:lnTo>
                    <a:lnTo>
                      <a:pt x="899" y="3221"/>
                    </a:lnTo>
                    <a:lnTo>
                      <a:pt x="853" y="3295"/>
                    </a:lnTo>
                    <a:lnTo>
                      <a:pt x="806" y="3368"/>
                    </a:lnTo>
                    <a:lnTo>
                      <a:pt x="761" y="3444"/>
                    </a:lnTo>
                    <a:lnTo>
                      <a:pt x="717" y="3520"/>
                    </a:lnTo>
                    <a:lnTo>
                      <a:pt x="675" y="3599"/>
                    </a:lnTo>
                    <a:lnTo>
                      <a:pt x="631" y="3678"/>
                    </a:lnTo>
                    <a:lnTo>
                      <a:pt x="591" y="3758"/>
                    </a:lnTo>
                    <a:lnTo>
                      <a:pt x="551" y="3839"/>
                    </a:lnTo>
                    <a:lnTo>
                      <a:pt x="513" y="3922"/>
                    </a:lnTo>
                    <a:lnTo>
                      <a:pt x="474" y="4006"/>
                    </a:lnTo>
                    <a:lnTo>
                      <a:pt x="438" y="4092"/>
                    </a:lnTo>
                    <a:lnTo>
                      <a:pt x="402" y="4177"/>
                    </a:lnTo>
                    <a:lnTo>
                      <a:pt x="368" y="4266"/>
                    </a:lnTo>
                    <a:lnTo>
                      <a:pt x="334" y="4355"/>
                    </a:lnTo>
                    <a:lnTo>
                      <a:pt x="303" y="4446"/>
                    </a:lnTo>
                    <a:lnTo>
                      <a:pt x="272" y="4538"/>
                    </a:lnTo>
                    <a:lnTo>
                      <a:pt x="245" y="4633"/>
                    </a:lnTo>
                    <a:lnTo>
                      <a:pt x="217" y="4728"/>
                    </a:lnTo>
                    <a:lnTo>
                      <a:pt x="192" y="4824"/>
                    </a:lnTo>
                    <a:lnTo>
                      <a:pt x="168" y="4922"/>
                    </a:lnTo>
                    <a:lnTo>
                      <a:pt x="147" y="5023"/>
                    </a:lnTo>
                    <a:lnTo>
                      <a:pt x="126" y="5123"/>
                    </a:lnTo>
                    <a:lnTo>
                      <a:pt x="107" y="5225"/>
                    </a:lnTo>
                    <a:lnTo>
                      <a:pt x="88" y="5329"/>
                    </a:lnTo>
                    <a:lnTo>
                      <a:pt x="73" y="5435"/>
                    </a:lnTo>
                    <a:lnTo>
                      <a:pt x="58" y="5541"/>
                    </a:lnTo>
                    <a:lnTo>
                      <a:pt x="46" y="5650"/>
                    </a:lnTo>
                    <a:lnTo>
                      <a:pt x="35" y="5758"/>
                    </a:lnTo>
                    <a:lnTo>
                      <a:pt x="26" y="5870"/>
                    </a:lnTo>
                    <a:lnTo>
                      <a:pt x="17" y="5981"/>
                    </a:lnTo>
                    <a:lnTo>
                      <a:pt x="11" y="6095"/>
                    </a:lnTo>
                    <a:lnTo>
                      <a:pt x="6" y="6210"/>
                    </a:lnTo>
                    <a:lnTo>
                      <a:pt x="3" y="6327"/>
                    </a:lnTo>
                    <a:lnTo>
                      <a:pt x="0" y="6444"/>
                    </a:lnTo>
                    <a:lnTo>
                      <a:pt x="0" y="6564"/>
                    </a:lnTo>
                    <a:lnTo>
                      <a:pt x="1" y="6684"/>
                    </a:lnTo>
                    <a:lnTo>
                      <a:pt x="5" y="6807"/>
                    </a:lnTo>
                    <a:lnTo>
                      <a:pt x="8" y="6930"/>
                    </a:lnTo>
                    <a:lnTo>
                      <a:pt x="15" y="7055"/>
                    </a:lnTo>
                    <a:lnTo>
                      <a:pt x="22" y="7181"/>
                    </a:lnTo>
                    <a:lnTo>
                      <a:pt x="32" y="7310"/>
                    </a:lnTo>
                    <a:lnTo>
                      <a:pt x="42" y="7438"/>
                    </a:lnTo>
                    <a:lnTo>
                      <a:pt x="55" y="7569"/>
                    </a:lnTo>
                    <a:lnTo>
                      <a:pt x="68" y="7701"/>
                    </a:lnTo>
                    <a:lnTo>
                      <a:pt x="84" y="7836"/>
                    </a:lnTo>
                    <a:lnTo>
                      <a:pt x="966" y="6505"/>
                    </a:lnTo>
                    <a:lnTo>
                      <a:pt x="929" y="6319"/>
                    </a:lnTo>
                    <a:lnTo>
                      <a:pt x="896" y="6137"/>
                    </a:lnTo>
                    <a:lnTo>
                      <a:pt x="865" y="5959"/>
                    </a:lnTo>
                    <a:lnTo>
                      <a:pt x="850" y="5871"/>
                    </a:lnTo>
                    <a:lnTo>
                      <a:pt x="837" y="5786"/>
                    </a:lnTo>
                    <a:lnTo>
                      <a:pt x="810" y="5614"/>
                    </a:lnTo>
                    <a:lnTo>
                      <a:pt x="785" y="5448"/>
                    </a:lnTo>
                    <a:lnTo>
                      <a:pt x="763" y="5284"/>
                    </a:lnTo>
                    <a:lnTo>
                      <a:pt x="744" y="5125"/>
                    </a:lnTo>
                    <a:lnTo>
                      <a:pt x="731" y="5042"/>
                    </a:lnTo>
                    <a:lnTo>
                      <a:pt x="721" y="4959"/>
                    </a:lnTo>
                    <a:lnTo>
                      <a:pt x="712" y="4876"/>
                    </a:lnTo>
                    <a:lnTo>
                      <a:pt x="706" y="4791"/>
                    </a:lnTo>
                    <a:lnTo>
                      <a:pt x="701" y="4704"/>
                    </a:lnTo>
                    <a:lnTo>
                      <a:pt x="698" y="4617"/>
                    </a:lnTo>
                    <a:lnTo>
                      <a:pt x="696" y="4528"/>
                    </a:lnTo>
                    <a:lnTo>
                      <a:pt x="697" y="4439"/>
                    </a:lnTo>
                    <a:lnTo>
                      <a:pt x="698" y="4348"/>
                    </a:lnTo>
                    <a:lnTo>
                      <a:pt x="702" y="4256"/>
                    </a:lnTo>
                    <a:lnTo>
                      <a:pt x="707" y="4162"/>
                    </a:lnTo>
                    <a:lnTo>
                      <a:pt x="715" y="4069"/>
                    </a:lnTo>
                    <a:lnTo>
                      <a:pt x="723" y="3973"/>
                    </a:lnTo>
                    <a:lnTo>
                      <a:pt x="734" y="3876"/>
                    </a:lnTo>
                    <a:lnTo>
                      <a:pt x="746" y="3778"/>
                    </a:lnTo>
                    <a:lnTo>
                      <a:pt x="761" y="3681"/>
                    </a:lnTo>
                    <a:lnTo>
                      <a:pt x="771" y="3659"/>
                    </a:lnTo>
                    <a:lnTo>
                      <a:pt x="781" y="3644"/>
                    </a:lnTo>
                    <a:lnTo>
                      <a:pt x="792" y="3635"/>
                    </a:lnTo>
                    <a:lnTo>
                      <a:pt x="804" y="3633"/>
                    </a:lnTo>
                    <a:lnTo>
                      <a:pt x="814" y="3635"/>
                    </a:lnTo>
                    <a:lnTo>
                      <a:pt x="819" y="3638"/>
                    </a:lnTo>
                    <a:lnTo>
                      <a:pt x="825" y="3644"/>
                    </a:lnTo>
                    <a:lnTo>
                      <a:pt x="835" y="3659"/>
                    </a:lnTo>
                    <a:lnTo>
                      <a:pt x="847" y="3681"/>
                    </a:lnTo>
                    <a:lnTo>
                      <a:pt x="841" y="3815"/>
                    </a:lnTo>
                    <a:lnTo>
                      <a:pt x="838" y="3948"/>
                    </a:lnTo>
                    <a:lnTo>
                      <a:pt x="836" y="4077"/>
                    </a:lnTo>
                    <a:lnTo>
                      <a:pt x="837" y="4205"/>
                    </a:lnTo>
                    <a:lnTo>
                      <a:pt x="837" y="4328"/>
                    </a:lnTo>
                    <a:lnTo>
                      <a:pt x="840" y="4449"/>
                    </a:lnTo>
                    <a:lnTo>
                      <a:pt x="844" y="4567"/>
                    </a:lnTo>
                    <a:lnTo>
                      <a:pt x="851" y="4684"/>
                    </a:lnTo>
                    <a:lnTo>
                      <a:pt x="858" y="4796"/>
                    </a:lnTo>
                    <a:lnTo>
                      <a:pt x="867" y="4907"/>
                    </a:lnTo>
                    <a:lnTo>
                      <a:pt x="877" y="5014"/>
                    </a:lnTo>
                    <a:lnTo>
                      <a:pt x="890" y="5120"/>
                    </a:lnTo>
                    <a:lnTo>
                      <a:pt x="903" y="5221"/>
                    </a:lnTo>
                    <a:lnTo>
                      <a:pt x="919" y="5321"/>
                    </a:lnTo>
                    <a:lnTo>
                      <a:pt x="936" y="5417"/>
                    </a:lnTo>
                    <a:lnTo>
                      <a:pt x="955" y="5512"/>
                    </a:lnTo>
                    <a:lnTo>
                      <a:pt x="1119" y="6284"/>
                    </a:lnTo>
                    <a:lnTo>
                      <a:pt x="2023" y="5005"/>
                    </a:lnTo>
                    <a:lnTo>
                      <a:pt x="1991" y="4839"/>
                    </a:lnTo>
                    <a:lnTo>
                      <a:pt x="1963" y="4674"/>
                    </a:lnTo>
                    <a:lnTo>
                      <a:pt x="1938" y="4509"/>
                    </a:lnTo>
                    <a:lnTo>
                      <a:pt x="1918" y="4344"/>
                    </a:lnTo>
                    <a:lnTo>
                      <a:pt x="1898" y="4176"/>
                    </a:lnTo>
                    <a:lnTo>
                      <a:pt x="1884" y="4011"/>
                    </a:lnTo>
                    <a:lnTo>
                      <a:pt x="1873" y="3844"/>
                    </a:lnTo>
                    <a:lnTo>
                      <a:pt x="1866" y="3679"/>
                    </a:lnTo>
                    <a:lnTo>
                      <a:pt x="1860" y="3511"/>
                    </a:lnTo>
                    <a:lnTo>
                      <a:pt x="1859" y="3344"/>
                    </a:lnTo>
                    <a:lnTo>
                      <a:pt x="1859" y="3259"/>
                    </a:lnTo>
                    <a:lnTo>
                      <a:pt x="1861" y="3176"/>
                    </a:lnTo>
                    <a:lnTo>
                      <a:pt x="1867" y="3008"/>
                    </a:lnTo>
                    <a:lnTo>
                      <a:pt x="1875" y="2839"/>
                    </a:lnTo>
                    <a:lnTo>
                      <a:pt x="1880" y="2755"/>
                    </a:lnTo>
                    <a:lnTo>
                      <a:pt x="1887" y="2671"/>
                    </a:lnTo>
                    <a:lnTo>
                      <a:pt x="1902" y="2502"/>
                    </a:lnTo>
                    <a:lnTo>
                      <a:pt x="1922" y="2333"/>
                    </a:lnTo>
                    <a:lnTo>
                      <a:pt x="1930" y="2322"/>
                    </a:lnTo>
                    <a:lnTo>
                      <a:pt x="1939" y="2314"/>
                    </a:lnTo>
                    <a:lnTo>
                      <a:pt x="1947" y="2307"/>
                    </a:lnTo>
                    <a:lnTo>
                      <a:pt x="1956" y="2303"/>
                    </a:lnTo>
                    <a:lnTo>
                      <a:pt x="1963" y="2299"/>
                    </a:lnTo>
                    <a:lnTo>
                      <a:pt x="1971" y="2298"/>
                    </a:lnTo>
                    <a:lnTo>
                      <a:pt x="1985" y="2299"/>
                    </a:lnTo>
                    <a:lnTo>
                      <a:pt x="1990" y="2301"/>
                    </a:lnTo>
                    <a:lnTo>
                      <a:pt x="1996" y="2306"/>
                    </a:lnTo>
                    <a:lnTo>
                      <a:pt x="2000" y="2311"/>
                    </a:lnTo>
                    <a:lnTo>
                      <a:pt x="2006" y="2320"/>
                    </a:lnTo>
                    <a:lnTo>
                      <a:pt x="2010" y="2329"/>
                    </a:lnTo>
                    <a:lnTo>
                      <a:pt x="2015" y="2340"/>
                    </a:lnTo>
                    <a:lnTo>
                      <a:pt x="2023" y="2368"/>
                    </a:lnTo>
                    <a:lnTo>
                      <a:pt x="2016" y="2475"/>
                    </a:lnTo>
                    <a:lnTo>
                      <a:pt x="2012" y="2582"/>
                    </a:lnTo>
                    <a:lnTo>
                      <a:pt x="2008" y="2688"/>
                    </a:lnTo>
                    <a:lnTo>
                      <a:pt x="2007" y="2793"/>
                    </a:lnTo>
                    <a:lnTo>
                      <a:pt x="2006" y="2896"/>
                    </a:lnTo>
                    <a:lnTo>
                      <a:pt x="2007" y="2998"/>
                    </a:lnTo>
                    <a:lnTo>
                      <a:pt x="2009" y="3099"/>
                    </a:lnTo>
                    <a:lnTo>
                      <a:pt x="2013" y="3200"/>
                    </a:lnTo>
                    <a:lnTo>
                      <a:pt x="2016" y="3298"/>
                    </a:lnTo>
                    <a:lnTo>
                      <a:pt x="2022" y="3394"/>
                    </a:lnTo>
                    <a:lnTo>
                      <a:pt x="2029" y="3490"/>
                    </a:lnTo>
                    <a:lnTo>
                      <a:pt x="2038" y="3586"/>
                    </a:lnTo>
                    <a:lnTo>
                      <a:pt x="2047" y="3679"/>
                    </a:lnTo>
                    <a:lnTo>
                      <a:pt x="2059" y="3771"/>
                    </a:lnTo>
                    <a:lnTo>
                      <a:pt x="2071" y="3862"/>
                    </a:lnTo>
                    <a:lnTo>
                      <a:pt x="2085" y="3953"/>
                    </a:lnTo>
                    <a:lnTo>
                      <a:pt x="2186" y="4715"/>
                    </a:lnTo>
                    <a:lnTo>
                      <a:pt x="2356" y="4465"/>
                    </a:lnTo>
                    <a:lnTo>
                      <a:pt x="2528" y="4220"/>
                    </a:lnTo>
                    <a:lnTo>
                      <a:pt x="2700" y="3979"/>
                    </a:lnTo>
                    <a:lnTo>
                      <a:pt x="2875" y="3744"/>
                    </a:lnTo>
                    <a:lnTo>
                      <a:pt x="3052" y="3513"/>
                    </a:lnTo>
                    <a:lnTo>
                      <a:pt x="3230" y="3288"/>
                    </a:lnTo>
                    <a:lnTo>
                      <a:pt x="3409" y="3067"/>
                    </a:lnTo>
                    <a:lnTo>
                      <a:pt x="3592" y="2851"/>
                    </a:lnTo>
                    <a:lnTo>
                      <a:pt x="3540" y="2238"/>
                    </a:lnTo>
                    <a:lnTo>
                      <a:pt x="3531" y="2168"/>
                    </a:lnTo>
                    <a:lnTo>
                      <a:pt x="3526" y="2100"/>
                    </a:lnTo>
                    <a:lnTo>
                      <a:pt x="3521" y="2032"/>
                    </a:lnTo>
                    <a:lnTo>
                      <a:pt x="3519" y="1967"/>
                    </a:lnTo>
                    <a:lnTo>
                      <a:pt x="3518" y="1837"/>
                    </a:lnTo>
                    <a:lnTo>
                      <a:pt x="3525" y="1711"/>
                    </a:lnTo>
                    <a:lnTo>
                      <a:pt x="3538" y="1587"/>
                    </a:lnTo>
                    <a:lnTo>
                      <a:pt x="3547" y="1526"/>
                    </a:lnTo>
                    <a:lnTo>
                      <a:pt x="3558" y="1467"/>
                    </a:lnTo>
                    <a:lnTo>
                      <a:pt x="3569" y="1407"/>
                    </a:lnTo>
                    <a:lnTo>
                      <a:pt x="3584" y="1350"/>
                    </a:lnTo>
                    <a:lnTo>
                      <a:pt x="3600" y="1292"/>
                    </a:lnTo>
                    <a:lnTo>
                      <a:pt x="3619" y="1237"/>
                    </a:lnTo>
                    <a:lnTo>
                      <a:pt x="3626" y="1225"/>
                    </a:lnTo>
                    <a:lnTo>
                      <a:pt x="3634" y="1216"/>
                    </a:lnTo>
                    <a:lnTo>
                      <a:pt x="3648" y="1203"/>
                    </a:lnTo>
                    <a:lnTo>
                      <a:pt x="3654" y="1197"/>
                    </a:lnTo>
                    <a:lnTo>
                      <a:pt x="3661" y="1194"/>
                    </a:lnTo>
                    <a:lnTo>
                      <a:pt x="3673" y="1193"/>
                    </a:lnTo>
                    <a:lnTo>
                      <a:pt x="3677" y="1193"/>
                    </a:lnTo>
                    <a:lnTo>
                      <a:pt x="3682" y="1196"/>
                    </a:lnTo>
                    <a:lnTo>
                      <a:pt x="3690" y="1207"/>
                    </a:lnTo>
                    <a:lnTo>
                      <a:pt x="3693" y="1214"/>
                    </a:lnTo>
                    <a:lnTo>
                      <a:pt x="3697" y="1224"/>
                    </a:lnTo>
                    <a:lnTo>
                      <a:pt x="3703" y="1247"/>
                    </a:lnTo>
                    <a:lnTo>
                      <a:pt x="3695" y="1253"/>
                    </a:lnTo>
                    <a:lnTo>
                      <a:pt x="3689" y="1262"/>
                    </a:lnTo>
                    <a:lnTo>
                      <a:pt x="3683" y="1273"/>
                    </a:lnTo>
                    <a:lnTo>
                      <a:pt x="3678" y="1288"/>
                    </a:lnTo>
                    <a:lnTo>
                      <a:pt x="3673" y="1303"/>
                    </a:lnTo>
                    <a:lnTo>
                      <a:pt x="3669" y="1323"/>
                    </a:lnTo>
                    <a:lnTo>
                      <a:pt x="3666" y="1344"/>
                    </a:lnTo>
                    <a:lnTo>
                      <a:pt x="3664" y="1368"/>
                    </a:lnTo>
                    <a:lnTo>
                      <a:pt x="3662" y="1393"/>
                    </a:lnTo>
                    <a:lnTo>
                      <a:pt x="3661" y="1420"/>
                    </a:lnTo>
                    <a:lnTo>
                      <a:pt x="3660" y="1451"/>
                    </a:lnTo>
                    <a:lnTo>
                      <a:pt x="3661" y="1484"/>
                    </a:lnTo>
                    <a:lnTo>
                      <a:pt x="3661" y="1518"/>
                    </a:lnTo>
                    <a:lnTo>
                      <a:pt x="3663" y="1555"/>
                    </a:lnTo>
                    <a:lnTo>
                      <a:pt x="3665" y="1595"/>
                    </a:lnTo>
                    <a:lnTo>
                      <a:pt x="3669" y="1638"/>
                    </a:lnTo>
                    <a:lnTo>
                      <a:pt x="3672" y="1681"/>
                    </a:lnTo>
                    <a:lnTo>
                      <a:pt x="3676" y="1728"/>
                    </a:lnTo>
                    <a:lnTo>
                      <a:pt x="3681" y="1777"/>
                    </a:lnTo>
                    <a:lnTo>
                      <a:pt x="3687" y="1828"/>
                    </a:lnTo>
                    <a:lnTo>
                      <a:pt x="3693" y="1882"/>
                    </a:lnTo>
                    <a:lnTo>
                      <a:pt x="3700" y="1938"/>
                    </a:lnTo>
                    <a:lnTo>
                      <a:pt x="3707" y="1997"/>
                    </a:lnTo>
                    <a:lnTo>
                      <a:pt x="3716" y="2058"/>
                    </a:lnTo>
                    <a:lnTo>
                      <a:pt x="3724" y="2121"/>
                    </a:lnTo>
                    <a:lnTo>
                      <a:pt x="3735" y="2186"/>
                    </a:lnTo>
                    <a:lnTo>
                      <a:pt x="3745" y="2254"/>
                    </a:lnTo>
                    <a:lnTo>
                      <a:pt x="3756" y="2324"/>
                    </a:lnTo>
                    <a:lnTo>
                      <a:pt x="3767" y="2396"/>
                    </a:lnTo>
                    <a:lnTo>
                      <a:pt x="3780" y="2471"/>
                    </a:lnTo>
                    <a:lnTo>
                      <a:pt x="3793" y="2549"/>
                    </a:lnTo>
                    <a:lnTo>
                      <a:pt x="3807" y="2629"/>
                    </a:lnTo>
                    <a:lnTo>
                      <a:pt x="3859" y="2556"/>
                    </a:lnTo>
                    <a:lnTo>
                      <a:pt x="3913" y="2486"/>
                    </a:lnTo>
                    <a:lnTo>
                      <a:pt x="3965" y="2417"/>
                    </a:lnTo>
                    <a:lnTo>
                      <a:pt x="4019" y="2349"/>
                    </a:lnTo>
                    <a:lnTo>
                      <a:pt x="4070" y="2282"/>
                    </a:lnTo>
                    <a:lnTo>
                      <a:pt x="4122" y="2217"/>
                    </a:lnTo>
                    <a:lnTo>
                      <a:pt x="4174" y="2153"/>
                    </a:lnTo>
                    <a:lnTo>
                      <a:pt x="4226" y="2090"/>
                    </a:lnTo>
                    <a:lnTo>
                      <a:pt x="4276" y="2028"/>
                    </a:lnTo>
                    <a:lnTo>
                      <a:pt x="4328" y="1968"/>
                    </a:lnTo>
                    <a:lnTo>
                      <a:pt x="4428" y="1850"/>
                    </a:lnTo>
                    <a:lnTo>
                      <a:pt x="4527" y="1736"/>
                    </a:lnTo>
                    <a:lnTo>
                      <a:pt x="4626" y="1628"/>
                    </a:lnTo>
                    <a:lnTo>
                      <a:pt x="4659" y="1288"/>
                    </a:lnTo>
                    <a:lnTo>
                      <a:pt x="4660" y="1210"/>
                    </a:lnTo>
                    <a:lnTo>
                      <a:pt x="4664" y="1134"/>
                    </a:lnTo>
                    <a:lnTo>
                      <a:pt x="4670" y="1061"/>
                    </a:lnTo>
                    <a:lnTo>
                      <a:pt x="4680" y="989"/>
                    </a:lnTo>
                    <a:lnTo>
                      <a:pt x="4691" y="918"/>
                    </a:lnTo>
                    <a:lnTo>
                      <a:pt x="4706" y="850"/>
                    </a:lnTo>
                    <a:lnTo>
                      <a:pt x="4724" y="784"/>
                    </a:lnTo>
                    <a:lnTo>
                      <a:pt x="4745" y="720"/>
                    </a:lnTo>
                    <a:lnTo>
                      <a:pt x="4759" y="695"/>
                    </a:lnTo>
                    <a:lnTo>
                      <a:pt x="4765" y="685"/>
                    </a:lnTo>
                    <a:lnTo>
                      <a:pt x="4772" y="678"/>
                    </a:lnTo>
                    <a:lnTo>
                      <a:pt x="4777" y="671"/>
                    </a:lnTo>
                    <a:lnTo>
                      <a:pt x="4783" y="667"/>
                    </a:lnTo>
                    <a:lnTo>
                      <a:pt x="4788" y="664"/>
                    </a:lnTo>
                    <a:lnTo>
                      <a:pt x="4794" y="663"/>
                    </a:lnTo>
                    <a:lnTo>
                      <a:pt x="4798" y="662"/>
                    </a:lnTo>
                    <a:lnTo>
                      <a:pt x="4803" y="665"/>
                    </a:lnTo>
                    <a:lnTo>
                      <a:pt x="4811" y="674"/>
                    </a:lnTo>
                    <a:lnTo>
                      <a:pt x="4813" y="681"/>
                    </a:lnTo>
                    <a:lnTo>
                      <a:pt x="4817" y="690"/>
                    </a:lnTo>
                    <a:lnTo>
                      <a:pt x="4823" y="713"/>
                    </a:lnTo>
                    <a:lnTo>
                      <a:pt x="4818" y="753"/>
                    </a:lnTo>
                    <a:lnTo>
                      <a:pt x="4814" y="793"/>
                    </a:lnTo>
                    <a:lnTo>
                      <a:pt x="4810" y="831"/>
                    </a:lnTo>
                    <a:lnTo>
                      <a:pt x="4807" y="868"/>
                    </a:lnTo>
                    <a:lnTo>
                      <a:pt x="4801" y="939"/>
                    </a:lnTo>
                    <a:lnTo>
                      <a:pt x="4798" y="1005"/>
                    </a:lnTo>
                    <a:lnTo>
                      <a:pt x="4796" y="1035"/>
                    </a:lnTo>
                    <a:lnTo>
                      <a:pt x="4794" y="1065"/>
                    </a:lnTo>
                    <a:lnTo>
                      <a:pt x="4793" y="1093"/>
                    </a:lnTo>
                    <a:lnTo>
                      <a:pt x="4793" y="1120"/>
                    </a:lnTo>
                    <a:lnTo>
                      <a:pt x="4792" y="1170"/>
                    </a:lnTo>
                    <a:lnTo>
                      <a:pt x="4792" y="1194"/>
                    </a:lnTo>
                    <a:lnTo>
                      <a:pt x="4794" y="1216"/>
                    </a:lnTo>
                    <a:lnTo>
                      <a:pt x="4794" y="1236"/>
                    </a:lnTo>
                    <a:lnTo>
                      <a:pt x="4795" y="1255"/>
                    </a:lnTo>
                    <a:lnTo>
                      <a:pt x="4799" y="1289"/>
                    </a:lnTo>
                    <a:lnTo>
                      <a:pt x="4801" y="1304"/>
                    </a:lnTo>
                    <a:lnTo>
                      <a:pt x="4803" y="1319"/>
                    </a:lnTo>
                    <a:lnTo>
                      <a:pt x="4806" y="1332"/>
                    </a:lnTo>
                    <a:lnTo>
                      <a:pt x="4810" y="1344"/>
                    </a:lnTo>
                    <a:lnTo>
                      <a:pt x="4816" y="1362"/>
                    </a:lnTo>
                    <a:lnTo>
                      <a:pt x="4825" y="1376"/>
                    </a:lnTo>
                    <a:lnTo>
                      <a:pt x="4829" y="1381"/>
                    </a:lnTo>
                    <a:lnTo>
                      <a:pt x="4835" y="1385"/>
                    </a:lnTo>
                    <a:lnTo>
                      <a:pt x="4841" y="1388"/>
                    </a:lnTo>
                    <a:lnTo>
                      <a:pt x="4847" y="1390"/>
                    </a:lnTo>
                    <a:lnTo>
                      <a:pt x="4924" y="1314"/>
                    </a:lnTo>
                    <a:lnTo>
                      <a:pt x="5000" y="1240"/>
                    </a:lnTo>
                    <a:lnTo>
                      <a:pt x="5036" y="1204"/>
                    </a:lnTo>
                    <a:lnTo>
                      <a:pt x="5073" y="1169"/>
                    </a:lnTo>
                    <a:lnTo>
                      <a:pt x="5108" y="1135"/>
                    </a:lnTo>
                    <a:lnTo>
                      <a:pt x="5145" y="1103"/>
                    </a:lnTo>
                    <a:lnTo>
                      <a:pt x="5179" y="1070"/>
                    </a:lnTo>
                    <a:lnTo>
                      <a:pt x="5214" y="1038"/>
                    </a:lnTo>
                    <a:lnTo>
                      <a:pt x="5282" y="977"/>
                    </a:lnTo>
                    <a:lnTo>
                      <a:pt x="5314" y="947"/>
                    </a:lnTo>
                    <a:lnTo>
                      <a:pt x="5347" y="919"/>
                    </a:lnTo>
                    <a:lnTo>
                      <a:pt x="5378" y="890"/>
                    </a:lnTo>
                    <a:lnTo>
                      <a:pt x="5411" y="864"/>
                    </a:lnTo>
                    <a:lnTo>
                      <a:pt x="5472" y="811"/>
                    </a:lnTo>
                    <a:lnTo>
                      <a:pt x="5531" y="761"/>
                    </a:lnTo>
                    <a:lnTo>
                      <a:pt x="5560" y="737"/>
                    </a:lnTo>
                    <a:lnTo>
                      <a:pt x="5589" y="715"/>
                    </a:lnTo>
                    <a:lnTo>
                      <a:pt x="5644" y="672"/>
                    </a:lnTo>
                    <a:lnTo>
                      <a:pt x="5698" y="630"/>
                    </a:lnTo>
                    <a:lnTo>
                      <a:pt x="5723" y="610"/>
                    </a:lnTo>
                    <a:lnTo>
                      <a:pt x="5749" y="592"/>
                    </a:lnTo>
                    <a:lnTo>
                      <a:pt x="5798" y="557"/>
                    </a:lnTo>
                    <a:lnTo>
                      <a:pt x="5848" y="526"/>
                    </a:lnTo>
                    <a:lnTo>
                      <a:pt x="6484" y="99"/>
                    </a:lnTo>
                    <a:close/>
                  </a:path>
                </a:pathLst>
              </a:custGeom>
              <a:solidFill>
                <a:srgbClr val="33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61" name="Freeform 37"/>
              <p:cNvSpPr>
                <a:spLocks/>
              </p:cNvSpPr>
              <p:nvPr userDrawn="1"/>
            </p:nvSpPr>
            <p:spPr bwMode="auto">
              <a:xfrm>
                <a:off x="3661" y="950"/>
                <a:ext cx="1152" cy="1336"/>
              </a:xfrm>
              <a:custGeom>
                <a:avLst/>
                <a:gdLst>
                  <a:gd name="T0" fmla="*/ 8065 w 8067"/>
                  <a:gd name="T1" fmla="*/ 60 h 9351"/>
                  <a:gd name="T2" fmla="*/ 8057 w 8067"/>
                  <a:gd name="T3" fmla="*/ 3 h 9351"/>
                  <a:gd name="T4" fmla="*/ 8018 w 8067"/>
                  <a:gd name="T5" fmla="*/ 11 h 9351"/>
                  <a:gd name="T6" fmla="*/ 7799 w 8067"/>
                  <a:gd name="T7" fmla="*/ 179 h 9351"/>
                  <a:gd name="T8" fmla="*/ 7430 w 8067"/>
                  <a:gd name="T9" fmla="*/ 475 h 9351"/>
                  <a:gd name="T10" fmla="*/ 7093 w 8067"/>
                  <a:gd name="T11" fmla="*/ 784 h 9351"/>
                  <a:gd name="T12" fmla="*/ 6468 w 8067"/>
                  <a:gd name="T13" fmla="*/ 1531 h 9351"/>
                  <a:gd name="T14" fmla="*/ 6766 w 8067"/>
                  <a:gd name="T15" fmla="*/ 1507 h 9351"/>
                  <a:gd name="T16" fmla="*/ 6994 w 8067"/>
                  <a:gd name="T17" fmla="*/ 1477 h 9351"/>
                  <a:gd name="T18" fmla="*/ 7143 w 8067"/>
                  <a:gd name="T19" fmla="*/ 1448 h 9351"/>
                  <a:gd name="T20" fmla="*/ 7298 w 8067"/>
                  <a:gd name="T21" fmla="*/ 1401 h 9351"/>
                  <a:gd name="T22" fmla="*/ 7385 w 8067"/>
                  <a:gd name="T23" fmla="*/ 1354 h 9351"/>
                  <a:gd name="T24" fmla="*/ 7448 w 8067"/>
                  <a:gd name="T25" fmla="*/ 1358 h 9351"/>
                  <a:gd name="T26" fmla="*/ 7418 w 8067"/>
                  <a:gd name="T27" fmla="*/ 1402 h 9351"/>
                  <a:gd name="T28" fmla="*/ 7042 w 8067"/>
                  <a:gd name="T29" fmla="*/ 1568 h 9351"/>
                  <a:gd name="T30" fmla="*/ 6564 w 8067"/>
                  <a:gd name="T31" fmla="*/ 1692 h 9351"/>
                  <a:gd name="T32" fmla="*/ 6103 w 8067"/>
                  <a:gd name="T33" fmla="*/ 1947 h 9351"/>
                  <a:gd name="T34" fmla="*/ 5608 w 8067"/>
                  <a:gd name="T35" fmla="*/ 2607 h 9351"/>
                  <a:gd name="T36" fmla="*/ 6961 w 8067"/>
                  <a:gd name="T37" fmla="*/ 2783 h 9351"/>
                  <a:gd name="T38" fmla="*/ 6968 w 8067"/>
                  <a:gd name="T39" fmla="*/ 2818 h 9351"/>
                  <a:gd name="T40" fmla="*/ 6878 w 8067"/>
                  <a:gd name="T41" fmla="*/ 2862 h 9351"/>
                  <a:gd name="T42" fmla="*/ 6473 w 8067"/>
                  <a:gd name="T43" fmla="*/ 2936 h 9351"/>
                  <a:gd name="T44" fmla="*/ 6194 w 8067"/>
                  <a:gd name="T45" fmla="*/ 2963 h 9351"/>
                  <a:gd name="T46" fmla="*/ 5700 w 8067"/>
                  <a:gd name="T47" fmla="*/ 2968 h 9351"/>
                  <a:gd name="T48" fmla="*/ 4248 w 8067"/>
                  <a:gd name="T49" fmla="*/ 4462 h 9351"/>
                  <a:gd name="T50" fmla="*/ 6404 w 8067"/>
                  <a:gd name="T51" fmla="*/ 4260 h 9351"/>
                  <a:gd name="T52" fmla="*/ 6419 w 8067"/>
                  <a:gd name="T53" fmla="*/ 4295 h 9351"/>
                  <a:gd name="T54" fmla="*/ 6111 w 8067"/>
                  <a:gd name="T55" fmla="*/ 4423 h 9351"/>
                  <a:gd name="T56" fmla="*/ 5465 w 8067"/>
                  <a:gd name="T57" fmla="*/ 4581 h 9351"/>
                  <a:gd name="T58" fmla="*/ 4095 w 8067"/>
                  <a:gd name="T59" fmla="*/ 4690 h 9351"/>
                  <a:gd name="T60" fmla="*/ 5094 w 8067"/>
                  <a:gd name="T61" fmla="*/ 6172 h 9351"/>
                  <a:gd name="T62" fmla="*/ 4975 w 8067"/>
                  <a:gd name="T63" fmla="*/ 6249 h 9351"/>
                  <a:gd name="T64" fmla="*/ 4325 w 8067"/>
                  <a:gd name="T65" fmla="*/ 6373 h 9351"/>
                  <a:gd name="T66" fmla="*/ 3705 w 8067"/>
                  <a:gd name="T67" fmla="*/ 6413 h 9351"/>
                  <a:gd name="T68" fmla="*/ 2594 w 8067"/>
                  <a:gd name="T69" fmla="*/ 6755 h 9351"/>
                  <a:gd name="T70" fmla="*/ 2340 w 8067"/>
                  <a:gd name="T71" fmla="*/ 7044 h 9351"/>
                  <a:gd name="T72" fmla="*/ 2135 w 8067"/>
                  <a:gd name="T73" fmla="*/ 7266 h 9351"/>
                  <a:gd name="T74" fmla="*/ 1974 w 8067"/>
                  <a:gd name="T75" fmla="*/ 7418 h 9351"/>
                  <a:gd name="T76" fmla="*/ 1042 w 8067"/>
                  <a:gd name="T77" fmla="*/ 8264 h 9351"/>
                  <a:gd name="T78" fmla="*/ 572 w 8067"/>
                  <a:gd name="T79" fmla="*/ 8647 h 9351"/>
                  <a:gd name="T80" fmla="*/ 107 w 8067"/>
                  <a:gd name="T81" fmla="*/ 8945 h 9351"/>
                  <a:gd name="T82" fmla="*/ 7 w 8067"/>
                  <a:gd name="T83" fmla="*/ 9128 h 9351"/>
                  <a:gd name="T84" fmla="*/ 7 w 8067"/>
                  <a:gd name="T85" fmla="*/ 9252 h 9351"/>
                  <a:gd name="T86" fmla="*/ 55 w 8067"/>
                  <a:gd name="T87" fmla="*/ 9327 h 9351"/>
                  <a:gd name="T88" fmla="*/ 165 w 8067"/>
                  <a:gd name="T89" fmla="*/ 9351 h 9351"/>
                  <a:gd name="T90" fmla="*/ 396 w 8067"/>
                  <a:gd name="T91" fmla="*/ 9256 h 9351"/>
                  <a:gd name="T92" fmla="*/ 767 w 8067"/>
                  <a:gd name="T93" fmla="*/ 8969 h 9351"/>
                  <a:gd name="T94" fmla="*/ 1890 w 8067"/>
                  <a:gd name="T95" fmla="*/ 7652 h 9351"/>
                  <a:gd name="T96" fmla="*/ 2841 w 8067"/>
                  <a:gd name="T97" fmla="*/ 7398 h 9351"/>
                  <a:gd name="T98" fmla="*/ 3813 w 8067"/>
                  <a:gd name="T99" fmla="*/ 7012 h 9351"/>
                  <a:gd name="T100" fmla="*/ 4364 w 8067"/>
                  <a:gd name="T101" fmla="*/ 6739 h 9351"/>
                  <a:gd name="T102" fmla="*/ 4557 w 8067"/>
                  <a:gd name="T103" fmla="*/ 6630 h 9351"/>
                  <a:gd name="T104" fmla="*/ 4947 w 8067"/>
                  <a:gd name="T105" fmla="*/ 6379 h 9351"/>
                  <a:gd name="T106" fmla="*/ 5196 w 8067"/>
                  <a:gd name="T107" fmla="*/ 6194 h 9351"/>
                  <a:gd name="T108" fmla="*/ 5545 w 8067"/>
                  <a:gd name="T109" fmla="*/ 5885 h 9351"/>
                  <a:gd name="T110" fmla="*/ 5850 w 8067"/>
                  <a:gd name="T111" fmla="*/ 5554 h 9351"/>
                  <a:gd name="T112" fmla="*/ 6078 w 8067"/>
                  <a:gd name="T113" fmla="*/ 5195 h 9351"/>
                  <a:gd name="T114" fmla="*/ 6363 w 8067"/>
                  <a:gd name="T115" fmla="*/ 4703 h 9351"/>
                  <a:gd name="T116" fmla="*/ 6706 w 8067"/>
                  <a:gd name="T117" fmla="*/ 4001 h 9351"/>
                  <a:gd name="T118" fmla="*/ 7051 w 8067"/>
                  <a:gd name="T119" fmla="*/ 3094 h 9351"/>
                  <a:gd name="T120" fmla="*/ 7258 w 8067"/>
                  <a:gd name="T121" fmla="*/ 2352 h 9351"/>
                  <a:gd name="T122" fmla="*/ 7623 w 8067"/>
                  <a:gd name="T123" fmla="*/ 1171 h 9351"/>
                  <a:gd name="T124" fmla="*/ 8038 w 8067"/>
                  <a:gd name="T125" fmla="*/ 159 h 9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67" h="9351">
                    <a:moveTo>
                      <a:pt x="8038" y="159"/>
                    </a:moveTo>
                    <a:lnTo>
                      <a:pt x="8042" y="143"/>
                    </a:lnTo>
                    <a:lnTo>
                      <a:pt x="8047" y="129"/>
                    </a:lnTo>
                    <a:lnTo>
                      <a:pt x="8055" y="103"/>
                    </a:lnTo>
                    <a:lnTo>
                      <a:pt x="8060" y="80"/>
                    </a:lnTo>
                    <a:lnTo>
                      <a:pt x="8062" y="69"/>
                    </a:lnTo>
                    <a:lnTo>
                      <a:pt x="8065" y="60"/>
                    </a:lnTo>
                    <a:lnTo>
                      <a:pt x="8065" y="50"/>
                    </a:lnTo>
                    <a:lnTo>
                      <a:pt x="8066" y="42"/>
                    </a:lnTo>
                    <a:lnTo>
                      <a:pt x="8066" y="33"/>
                    </a:lnTo>
                    <a:lnTo>
                      <a:pt x="8067" y="27"/>
                    </a:lnTo>
                    <a:lnTo>
                      <a:pt x="8066" y="16"/>
                    </a:lnTo>
                    <a:lnTo>
                      <a:pt x="8063" y="9"/>
                    </a:lnTo>
                    <a:lnTo>
                      <a:pt x="8057" y="3"/>
                    </a:lnTo>
                    <a:lnTo>
                      <a:pt x="8053" y="1"/>
                    </a:lnTo>
                    <a:lnTo>
                      <a:pt x="8050" y="1"/>
                    </a:lnTo>
                    <a:lnTo>
                      <a:pt x="8045" y="0"/>
                    </a:lnTo>
                    <a:lnTo>
                      <a:pt x="8041" y="1"/>
                    </a:lnTo>
                    <a:lnTo>
                      <a:pt x="8031" y="5"/>
                    </a:lnTo>
                    <a:lnTo>
                      <a:pt x="8024" y="7"/>
                    </a:lnTo>
                    <a:lnTo>
                      <a:pt x="8018" y="11"/>
                    </a:lnTo>
                    <a:lnTo>
                      <a:pt x="8004" y="21"/>
                    </a:lnTo>
                    <a:lnTo>
                      <a:pt x="7987" y="34"/>
                    </a:lnTo>
                    <a:lnTo>
                      <a:pt x="7977" y="42"/>
                    </a:lnTo>
                    <a:lnTo>
                      <a:pt x="7969" y="51"/>
                    </a:lnTo>
                    <a:lnTo>
                      <a:pt x="7882" y="115"/>
                    </a:lnTo>
                    <a:lnTo>
                      <a:pt x="7839" y="146"/>
                    </a:lnTo>
                    <a:lnTo>
                      <a:pt x="7799" y="179"/>
                    </a:lnTo>
                    <a:lnTo>
                      <a:pt x="7758" y="209"/>
                    </a:lnTo>
                    <a:lnTo>
                      <a:pt x="7719" y="240"/>
                    </a:lnTo>
                    <a:lnTo>
                      <a:pt x="7679" y="270"/>
                    </a:lnTo>
                    <a:lnTo>
                      <a:pt x="7642" y="301"/>
                    </a:lnTo>
                    <a:lnTo>
                      <a:pt x="7568" y="360"/>
                    </a:lnTo>
                    <a:lnTo>
                      <a:pt x="7497" y="418"/>
                    </a:lnTo>
                    <a:lnTo>
                      <a:pt x="7430" y="475"/>
                    </a:lnTo>
                    <a:lnTo>
                      <a:pt x="7366" y="530"/>
                    </a:lnTo>
                    <a:lnTo>
                      <a:pt x="7305" y="584"/>
                    </a:lnTo>
                    <a:lnTo>
                      <a:pt x="7247" y="636"/>
                    </a:lnTo>
                    <a:lnTo>
                      <a:pt x="7192" y="686"/>
                    </a:lnTo>
                    <a:lnTo>
                      <a:pt x="7142" y="737"/>
                    </a:lnTo>
                    <a:lnTo>
                      <a:pt x="7116" y="760"/>
                    </a:lnTo>
                    <a:lnTo>
                      <a:pt x="7093" y="784"/>
                    </a:lnTo>
                    <a:lnTo>
                      <a:pt x="7070" y="807"/>
                    </a:lnTo>
                    <a:lnTo>
                      <a:pt x="7049" y="832"/>
                    </a:lnTo>
                    <a:lnTo>
                      <a:pt x="7027" y="854"/>
                    </a:lnTo>
                    <a:lnTo>
                      <a:pt x="7007" y="877"/>
                    </a:lnTo>
                    <a:lnTo>
                      <a:pt x="6969" y="921"/>
                    </a:lnTo>
                    <a:lnTo>
                      <a:pt x="6419" y="1535"/>
                    </a:lnTo>
                    <a:lnTo>
                      <a:pt x="6468" y="1531"/>
                    </a:lnTo>
                    <a:lnTo>
                      <a:pt x="6491" y="1529"/>
                    </a:lnTo>
                    <a:lnTo>
                      <a:pt x="6515" y="1528"/>
                    </a:lnTo>
                    <a:lnTo>
                      <a:pt x="6608" y="1522"/>
                    </a:lnTo>
                    <a:lnTo>
                      <a:pt x="6694" y="1514"/>
                    </a:lnTo>
                    <a:lnTo>
                      <a:pt x="6736" y="1510"/>
                    </a:lnTo>
                    <a:lnTo>
                      <a:pt x="6756" y="1508"/>
                    </a:lnTo>
                    <a:lnTo>
                      <a:pt x="6766" y="1507"/>
                    </a:lnTo>
                    <a:lnTo>
                      <a:pt x="6777" y="1507"/>
                    </a:lnTo>
                    <a:lnTo>
                      <a:pt x="6853" y="1497"/>
                    </a:lnTo>
                    <a:lnTo>
                      <a:pt x="6872" y="1494"/>
                    </a:lnTo>
                    <a:lnTo>
                      <a:pt x="6891" y="1492"/>
                    </a:lnTo>
                    <a:lnTo>
                      <a:pt x="6927" y="1488"/>
                    </a:lnTo>
                    <a:lnTo>
                      <a:pt x="6961" y="1481"/>
                    </a:lnTo>
                    <a:lnTo>
                      <a:pt x="6994" y="1477"/>
                    </a:lnTo>
                    <a:lnTo>
                      <a:pt x="7027" y="1471"/>
                    </a:lnTo>
                    <a:lnTo>
                      <a:pt x="7058" y="1467"/>
                    </a:lnTo>
                    <a:lnTo>
                      <a:pt x="7072" y="1463"/>
                    </a:lnTo>
                    <a:lnTo>
                      <a:pt x="7079" y="1461"/>
                    </a:lnTo>
                    <a:lnTo>
                      <a:pt x="7087" y="1460"/>
                    </a:lnTo>
                    <a:lnTo>
                      <a:pt x="7115" y="1454"/>
                    </a:lnTo>
                    <a:lnTo>
                      <a:pt x="7143" y="1448"/>
                    </a:lnTo>
                    <a:lnTo>
                      <a:pt x="7169" y="1442"/>
                    </a:lnTo>
                    <a:lnTo>
                      <a:pt x="7193" y="1435"/>
                    </a:lnTo>
                    <a:lnTo>
                      <a:pt x="7216" y="1429"/>
                    </a:lnTo>
                    <a:lnTo>
                      <a:pt x="7238" y="1422"/>
                    </a:lnTo>
                    <a:lnTo>
                      <a:pt x="7260" y="1416"/>
                    </a:lnTo>
                    <a:lnTo>
                      <a:pt x="7279" y="1408"/>
                    </a:lnTo>
                    <a:lnTo>
                      <a:pt x="7298" y="1401"/>
                    </a:lnTo>
                    <a:lnTo>
                      <a:pt x="7315" y="1393"/>
                    </a:lnTo>
                    <a:lnTo>
                      <a:pt x="7323" y="1389"/>
                    </a:lnTo>
                    <a:lnTo>
                      <a:pt x="7327" y="1387"/>
                    </a:lnTo>
                    <a:lnTo>
                      <a:pt x="7332" y="1386"/>
                    </a:lnTo>
                    <a:lnTo>
                      <a:pt x="7360" y="1370"/>
                    </a:lnTo>
                    <a:lnTo>
                      <a:pt x="7373" y="1362"/>
                    </a:lnTo>
                    <a:lnTo>
                      <a:pt x="7385" y="1354"/>
                    </a:lnTo>
                    <a:lnTo>
                      <a:pt x="7399" y="1351"/>
                    </a:lnTo>
                    <a:lnTo>
                      <a:pt x="7412" y="1350"/>
                    </a:lnTo>
                    <a:lnTo>
                      <a:pt x="7424" y="1350"/>
                    </a:lnTo>
                    <a:lnTo>
                      <a:pt x="7433" y="1351"/>
                    </a:lnTo>
                    <a:lnTo>
                      <a:pt x="7440" y="1352"/>
                    </a:lnTo>
                    <a:lnTo>
                      <a:pt x="7445" y="1355"/>
                    </a:lnTo>
                    <a:lnTo>
                      <a:pt x="7448" y="1358"/>
                    </a:lnTo>
                    <a:lnTo>
                      <a:pt x="7450" y="1363"/>
                    </a:lnTo>
                    <a:lnTo>
                      <a:pt x="7449" y="1367"/>
                    </a:lnTo>
                    <a:lnTo>
                      <a:pt x="7447" y="1372"/>
                    </a:lnTo>
                    <a:lnTo>
                      <a:pt x="7442" y="1378"/>
                    </a:lnTo>
                    <a:lnTo>
                      <a:pt x="7437" y="1386"/>
                    </a:lnTo>
                    <a:lnTo>
                      <a:pt x="7428" y="1393"/>
                    </a:lnTo>
                    <a:lnTo>
                      <a:pt x="7418" y="1402"/>
                    </a:lnTo>
                    <a:lnTo>
                      <a:pt x="7407" y="1412"/>
                    </a:lnTo>
                    <a:lnTo>
                      <a:pt x="7394" y="1423"/>
                    </a:lnTo>
                    <a:lnTo>
                      <a:pt x="7323" y="1455"/>
                    </a:lnTo>
                    <a:lnTo>
                      <a:pt x="7252" y="1487"/>
                    </a:lnTo>
                    <a:lnTo>
                      <a:pt x="7182" y="1516"/>
                    </a:lnTo>
                    <a:lnTo>
                      <a:pt x="7112" y="1543"/>
                    </a:lnTo>
                    <a:lnTo>
                      <a:pt x="7042" y="1568"/>
                    </a:lnTo>
                    <a:lnTo>
                      <a:pt x="6973" y="1591"/>
                    </a:lnTo>
                    <a:lnTo>
                      <a:pt x="6905" y="1612"/>
                    </a:lnTo>
                    <a:lnTo>
                      <a:pt x="6836" y="1634"/>
                    </a:lnTo>
                    <a:lnTo>
                      <a:pt x="6768" y="1651"/>
                    </a:lnTo>
                    <a:lnTo>
                      <a:pt x="6699" y="1666"/>
                    </a:lnTo>
                    <a:lnTo>
                      <a:pt x="6631" y="1679"/>
                    </a:lnTo>
                    <a:lnTo>
                      <a:pt x="6564" y="1692"/>
                    </a:lnTo>
                    <a:lnTo>
                      <a:pt x="6497" y="1701"/>
                    </a:lnTo>
                    <a:lnTo>
                      <a:pt x="6430" y="1710"/>
                    </a:lnTo>
                    <a:lnTo>
                      <a:pt x="6364" y="1716"/>
                    </a:lnTo>
                    <a:lnTo>
                      <a:pt x="6299" y="1721"/>
                    </a:lnTo>
                    <a:lnTo>
                      <a:pt x="6201" y="1831"/>
                    </a:lnTo>
                    <a:lnTo>
                      <a:pt x="6151" y="1888"/>
                    </a:lnTo>
                    <a:lnTo>
                      <a:pt x="6103" y="1947"/>
                    </a:lnTo>
                    <a:lnTo>
                      <a:pt x="6004" y="2068"/>
                    </a:lnTo>
                    <a:lnTo>
                      <a:pt x="5906" y="2196"/>
                    </a:lnTo>
                    <a:lnTo>
                      <a:pt x="5855" y="2260"/>
                    </a:lnTo>
                    <a:lnTo>
                      <a:pt x="5806" y="2327"/>
                    </a:lnTo>
                    <a:lnTo>
                      <a:pt x="5707" y="2465"/>
                    </a:lnTo>
                    <a:lnTo>
                      <a:pt x="5657" y="2535"/>
                    </a:lnTo>
                    <a:lnTo>
                      <a:pt x="5608" y="2607"/>
                    </a:lnTo>
                    <a:lnTo>
                      <a:pt x="5509" y="2756"/>
                    </a:lnTo>
                    <a:lnTo>
                      <a:pt x="6401" y="2826"/>
                    </a:lnTo>
                    <a:lnTo>
                      <a:pt x="6911" y="2773"/>
                    </a:lnTo>
                    <a:lnTo>
                      <a:pt x="6926" y="2774"/>
                    </a:lnTo>
                    <a:lnTo>
                      <a:pt x="6939" y="2776"/>
                    </a:lnTo>
                    <a:lnTo>
                      <a:pt x="6950" y="2779"/>
                    </a:lnTo>
                    <a:lnTo>
                      <a:pt x="6961" y="2783"/>
                    </a:lnTo>
                    <a:lnTo>
                      <a:pt x="6968" y="2786"/>
                    </a:lnTo>
                    <a:lnTo>
                      <a:pt x="6973" y="2790"/>
                    </a:lnTo>
                    <a:lnTo>
                      <a:pt x="6976" y="2794"/>
                    </a:lnTo>
                    <a:lnTo>
                      <a:pt x="6978" y="2801"/>
                    </a:lnTo>
                    <a:lnTo>
                      <a:pt x="6976" y="2806"/>
                    </a:lnTo>
                    <a:lnTo>
                      <a:pt x="6973" y="2812"/>
                    </a:lnTo>
                    <a:lnTo>
                      <a:pt x="6968" y="2818"/>
                    </a:lnTo>
                    <a:lnTo>
                      <a:pt x="6961" y="2825"/>
                    </a:lnTo>
                    <a:lnTo>
                      <a:pt x="6950" y="2831"/>
                    </a:lnTo>
                    <a:lnTo>
                      <a:pt x="6939" y="2839"/>
                    </a:lnTo>
                    <a:lnTo>
                      <a:pt x="6926" y="2847"/>
                    </a:lnTo>
                    <a:lnTo>
                      <a:pt x="6911" y="2856"/>
                    </a:lnTo>
                    <a:lnTo>
                      <a:pt x="6889" y="2860"/>
                    </a:lnTo>
                    <a:lnTo>
                      <a:pt x="6878" y="2862"/>
                    </a:lnTo>
                    <a:lnTo>
                      <a:pt x="6868" y="2865"/>
                    </a:lnTo>
                    <a:lnTo>
                      <a:pt x="6825" y="2875"/>
                    </a:lnTo>
                    <a:lnTo>
                      <a:pt x="6740" y="2893"/>
                    </a:lnTo>
                    <a:lnTo>
                      <a:pt x="6695" y="2900"/>
                    </a:lnTo>
                    <a:lnTo>
                      <a:pt x="6652" y="2908"/>
                    </a:lnTo>
                    <a:lnTo>
                      <a:pt x="6563" y="2923"/>
                    </a:lnTo>
                    <a:lnTo>
                      <a:pt x="6473" y="2936"/>
                    </a:lnTo>
                    <a:lnTo>
                      <a:pt x="6426" y="2941"/>
                    </a:lnTo>
                    <a:lnTo>
                      <a:pt x="6381" y="2947"/>
                    </a:lnTo>
                    <a:lnTo>
                      <a:pt x="6334" y="2951"/>
                    </a:lnTo>
                    <a:lnTo>
                      <a:pt x="6287" y="2956"/>
                    </a:lnTo>
                    <a:lnTo>
                      <a:pt x="6263" y="2957"/>
                    </a:lnTo>
                    <a:lnTo>
                      <a:pt x="6240" y="2959"/>
                    </a:lnTo>
                    <a:lnTo>
                      <a:pt x="6194" y="2963"/>
                    </a:lnTo>
                    <a:lnTo>
                      <a:pt x="6097" y="2968"/>
                    </a:lnTo>
                    <a:lnTo>
                      <a:pt x="6000" y="2971"/>
                    </a:lnTo>
                    <a:lnTo>
                      <a:pt x="5902" y="2972"/>
                    </a:lnTo>
                    <a:lnTo>
                      <a:pt x="5851" y="2971"/>
                    </a:lnTo>
                    <a:lnTo>
                      <a:pt x="5802" y="2971"/>
                    </a:lnTo>
                    <a:lnTo>
                      <a:pt x="5751" y="2969"/>
                    </a:lnTo>
                    <a:lnTo>
                      <a:pt x="5700" y="2968"/>
                    </a:lnTo>
                    <a:lnTo>
                      <a:pt x="5598" y="2964"/>
                    </a:lnTo>
                    <a:lnTo>
                      <a:pt x="5546" y="2960"/>
                    </a:lnTo>
                    <a:lnTo>
                      <a:pt x="5520" y="2958"/>
                    </a:lnTo>
                    <a:lnTo>
                      <a:pt x="5507" y="2957"/>
                    </a:lnTo>
                    <a:lnTo>
                      <a:pt x="5495" y="2957"/>
                    </a:lnTo>
                    <a:lnTo>
                      <a:pt x="5390" y="2950"/>
                    </a:lnTo>
                    <a:lnTo>
                      <a:pt x="4248" y="4462"/>
                    </a:lnTo>
                    <a:lnTo>
                      <a:pt x="5776" y="4393"/>
                    </a:lnTo>
                    <a:lnTo>
                      <a:pt x="6344" y="4258"/>
                    </a:lnTo>
                    <a:lnTo>
                      <a:pt x="6359" y="4256"/>
                    </a:lnTo>
                    <a:lnTo>
                      <a:pt x="6373" y="4256"/>
                    </a:lnTo>
                    <a:lnTo>
                      <a:pt x="6385" y="4256"/>
                    </a:lnTo>
                    <a:lnTo>
                      <a:pt x="6396" y="4258"/>
                    </a:lnTo>
                    <a:lnTo>
                      <a:pt x="6404" y="4260"/>
                    </a:lnTo>
                    <a:lnTo>
                      <a:pt x="6411" y="4263"/>
                    </a:lnTo>
                    <a:lnTo>
                      <a:pt x="6416" y="4266"/>
                    </a:lnTo>
                    <a:lnTo>
                      <a:pt x="6421" y="4271"/>
                    </a:lnTo>
                    <a:lnTo>
                      <a:pt x="6422" y="4275"/>
                    </a:lnTo>
                    <a:lnTo>
                      <a:pt x="6423" y="4281"/>
                    </a:lnTo>
                    <a:lnTo>
                      <a:pt x="6422" y="4287"/>
                    </a:lnTo>
                    <a:lnTo>
                      <a:pt x="6419" y="4295"/>
                    </a:lnTo>
                    <a:lnTo>
                      <a:pt x="6414" y="4303"/>
                    </a:lnTo>
                    <a:lnTo>
                      <a:pt x="6407" y="4312"/>
                    </a:lnTo>
                    <a:lnTo>
                      <a:pt x="6399" y="4321"/>
                    </a:lnTo>
                    <a:lnTo>
                      <a:pt x="6390" y="4332"/>
                    </a:lnTo>
                    <a:lnTo>
                      <a:pt x="6296" y="4363"/>
                    </a:lnTo>
                    <a:lnTo>
                      <a:pt x="6204" y="4394"/>
                    </a:lnTo>
                    <a:lnTo>
                      <a:pt x="6111" y="4423"/>
                    </a:lnTo>
                    <a:lnTo>
                      <a:pt x="6018" y="4450"/>
                    </a:lnTo>
                    <a:lnTo>
                      <a:pt x="5926" y="4475"/>
                    </a:lnTo>
                    <a:lnTo>
                      <a:pt x="5833" y="4499"/>
                    </a:lnTo>
                    <a:lnTo>
                      <a:pt x="5740" y="4523"/>
                    </a:lnTo>
                    <a:lnTo>
                      <a:pt x="5649" y="4544"/>
                    </a:lnTo>
                    <a:lnTo>
                      <a:pt x="5556" y="4563"/>
                    </a:lnTo>
                    <a:lnTo>
                      <a:pt x="5465" y="4581"/>
                    </a:lnTo>
                    <a:lnTo>
                      <a:pt x="5372" y="4597"/>
                    </a:lnTo>
                    <a:lnTo>
                      <a:pt x="5281" y="4612"/>
                    </a:lnTo>
                    <a:lnTo>
                      <a:pt x="5190" y="4625"/>
                    </a:lnTo>
                    <a:lnTo>
                      <a:pt x="5099" y="4637"/>
                    </a:lnTo>
                    <a:lnTo>
                      <a:pt x="5008" y="4647"/>
                    </a:lnTo>
                    <a:lnTo>
                      <a:pt x="4918" y="4656"/>
                    </a:lnTo>
                    <a:lnTo>
                      <a:pt x="4095" y="4690"/>
                    </a:lnTo>
                    <a:lnTo>
                      <a:pt x="2985" y="6191"/>
                    </a:lnTo>
                    <a:lnTo>
                      <a:pt x="3634" y="6233"/>
                    </a:lnTo>
                    <a:lnTo>
                      <a:pt x="5055" y="6156"/>
                    </a:lnTo>
                    <a:lnTo>
                      <a:pt x="5071" y="6158"/>
                    </a:lnTo>
                    <a:lnTo>
                      <a:pt x="5083" y="6163"/>
                    </a:lnTo>
                    <a:lnTo>
                      <a:pt x="5091" y="6168"/>
                    </a:lnTo>
                    <a:lnTo>
                      <a:pt x="5094" y="6172"/>
                    </a:lnTo>
                    <a:lnTo>
                      <a:pt x="5096" y="6177"/>
                    </a:lnTo>
                    <a:lnTo>
                      <a:pt x="5096" y="6181"/>
                    </a:lnTo>
                    <a:lnTo>
                      <a:pt x="5095" y="6186"/>
                    </a:lnTo>
                    <a:lnTo>
                      <a:pt x="5091" y="6198"/>
                    </a:lnTo>
                    <a:lnTo>
                      <a:pt x="5083" y="6211"/>
                    </a:lnTo>
                    <a:lnTo>
                      <a:pt x="5071" y="6226"/>
                    </a:lnTo>
                    <a:lnTo>
                      <a:pt x="4975" y="6249"/>
                    </a:lnTo>
                    <a:lnTo>
                      <a:pt x="4880" y="6272"/>
                    </a:lnTo>
                    <a:lnTo>
                      <a:pt x="4786" y="6293"/>
                    </a:lnTo>
                    <a:lnTo>
                      <a:pt x="4693" y="6312"/>
                    </a:lnTo>
                    <a:lnTo>
                      <a:pt x="4599" y="6329"/>
                    </a:lnTo>
                    <a:lnTo>
                      <a:pt x="4508" y="6346"/>
                    </a:lnTo>
                    <a:lnTo>
                      <a:pt x="4416" y="6360"/>
                    </a:lnTo>
                    <a:lnTo>
                      <a:pt x="4325" y="6373"/>
                    </a:lnTo>
                    <a:lnTo>
                      <a:pt x="4235" y="6383"/>
                    </a:lnTo>
                    <a:lnTo>
                      <a:pt x="4145" y="6392"/>
                    </a:lnTo>
                    <a:lnTo>
                      <a:pt x="4055" y="6399"/>
                    </a:lnTo>
                    <a:lnTo>
                      <a:pt x="3967" y="6406"/>
                    </a:lnTo>
                    <a:lnTo>
                      <a:pt x="3878" y="6409"/>
                    </a:lnTo>
                    <a:lnTo>
                      <a:pt x="3792" y="6412"/>
                    </a:lnTo>
                    <a:lnTo>
                      <a:pt x="3705" y="6413"/>
                    </a:lnTo>
                    <a:lnTo>
                      <a:pt x="3619" y="6412"/>
                    </a:lnTo>
                    <a:lnTo>
                      <a:pt x="2850" y="6453"/>
                    </a:lnTo>
                    <a:lnTo>
                      <a:pt x="2805" y="6507"/>
                    </a:lnTo>
                    <a:lnTo>
                      <a:pt x="2760" y="6559"/>
                    </a:lnTo>
                    <a:lnTo>
                      <a:pt x="2717" y="6610"/>
                    </a:lnTo>
                    <a:lnTo>
                      <a:pt x="2676" y="6660"/>
                    </a:lnTo>
                    <a:lnTo>
                      <a:pt x="2594" y="6755"/>
                    </a:lnTo>
                    <a:lnTo>
                      <a:pt x="2555" y="6800"/>
                    </a:lnTo>
                    <a:lnTo>
                      <a:pt x="2517" y="6844"/>
                    </a:lnTo>
                    <a:lnTo>
                      <a:pt x="2479" y="6887"/>
                    </a:lnTo>
                    <a:lnTo>
                      <a:pt x="2443" y="6928"/>
                    </a:lnTo>
                    <a:lnTo>
                      <a:pt x="2408" y="6967"/>
                    </a:lnTo>
                    <a:lnTo>
                      <a:pt x="2374" y="7007"/>
                    </a:lnTo>
                    <a:lnTo>
                      <a:pt x="2340" y="7044"/>
                    </a:lnTo>
                    <a:lnTo>
                      <a:pt x="2308" y="7080"/>
                    </a:lnTo>
                    <a:lnTo>
                      <a:pt x="2277" y="7114"/>
                    </a:lnTo>
                    <a:lnTo>
                      <a:pt x="2248" y="7148"/>
                    </a:lnTo>
                    <a:lnTo>
                      <a:pt x="2217" y="7179"/>
                    </a:lnTo>
                    <a:lnTo>
                      <a:pt x="2189" y="7209"/>
                    </a:lnTo>
                    <a:lnTo>
                      <a:pt x="2161" y="7237"/>
                    </a:lnTo>
                    <a:lnTo>
                      <a:pt x="2135" y="7266"/>
                    </a:lnTo>
                    <a:lnTo>
                      <a:pt x="2109" y="7291"/>
                    </a:lnTo>
                    <a:lnTo>
                      <a:pt x="2084" y="7316"/>
                    </a:lnTo>
                    <a:lnTo>
                      <a:pt x="2060" y="7339"/>
                    </a:lnTo>
                    <a:lnTo>
                      <a:pt x="2038" y="7361"/>
                    </a:lnTo>
                    <a:lnTo>
                      <a:pt x="2015" y="7381"/>
                    </a:lnTo>
                    <a:lnTo>
                      <a:pt x="1994" y="7401"/>
                    </a:lnTo>
                    <a:lnTo>
                      <a:pt x="1974" y="7418"/>
                    </a:lnTo>
                    <a:lnTo>
                      <a:pt x="1955" y="7435"/>
                    </a:lnTo>
                    <a:lnTo>
                      <a:pt x="1937" y="7450"/>
                    </a:lnTo>
                    <a:lnTo>
                      <a:pt x="1920" y="7464"/>
                    </a:lnTo>
                    <a:lnTo>
                      <a:pt x="1904" y="7476"/>
                    </a:lnTo>
                    <a:lnTo>
                      <a:pt x="1890" y="7487"/>
                    </a:lnTo>
                    <a:lnTo>
                      <a:pt x="1110" y="8203"/>
                    </a:lnTo>
                    <a:lnTo>
                      <a:pt x="1042" y="8264"/>
                    </a:lnTo>
                    <a:lnTo>
                      <a:pt x="974" y="8324"/>
                    </a:lnTo>
                    <a:lnTo>
                      <a:pt x="906" y="8381"/>
                    </a:lnTo>
                    <a:lnTo>
                      <a:pt x="839" y="8438"/>
                    </a:lnTo>
                    <a:lnTo>
                      <a:pt x="771" y="8492"/>
                    </a:lnTo>
                    <a:lnTo>
                      <a:pt x="705" y="8545"/>
                    </a:lnTo>
                    <a:lnTo>
                      <a:pt x="638" y="8597"/>
                    </a:lnTo>
                    <a:lnTo>
                      <a:pt x="572" y="8647"/>
                    </a:lnTo>
                    <a:lnTo>
                      <a:pt x="504" y="8694"/>
                    </a:lnTo>
                    <a:lnTo>
                      <a:pt x="438" y="8741"/>
                    </a:lnTo>
                    <a:lnTo>
                      <a:pt x="371" y="8785"/>
                    </a:lnTo>
                    <a:lnTo>
                      <a:pt x="306" y="8828"/>
                    </a:lnTo>
                    <a:lnTo>
                      <a:pt x="239" y="8869"/>
                    </a:lnTo>
                    <a:lnTo>
                      <a:pt x="174" y="8908"/>
                    </a:lnTo>
                    <a:lnTo>
                      <a:pt x="107" y="8945"/>
                    </a:lnTo>
                    <a:lnTo>
                      <a:pt x="43" y="8983"/>
                    </a:lnTo>
                    <a:lnTo>
                      <a:pt x="34" y="9009"/>
                    </a:lnTo>
                    <a:lnTo>
                      <a:pt x="27" y="9035"/>
                    </a:lnTo>
                    <a:lnTo>
                      <a:pt x="20" y="9059"/>
                    </a:lnTo>
                    <a:lnTo>
                      <a:pt x="15" y="9083"/>
                    </a:lnTo>
                    <a:lnTo>
                      <a:pt x="10" y="9106"/>
                    </a:lnTo>
                    <a:lnTo>
                      <a:pt x="7" y="9128"/>
                    </a:lnTo>
                    <a:lnTo>
                      <a:pt x="4" y="9149"/>
                    </a:lnTo>
                    <a:lnTo>
                      <a:pt x="3" y="9169"/>
                    </a:lnTo>
                    <a:lnTo>
                      <a:pt x="0" y="9187"/>
                    </a:lnTo>
                    <a:lnTo>
                      <a:pt x="0" y="9205"/>
                    </a:lnTo>
                    <a:lnTo>
                      <a:pt x="2" y="9221"/>
                    </a:lnTo>
                    <a:lnTo>
                      <a:pt x="5" y="9238"/>
                    </a:lnTo>
                    <a:lnTo>
                      <a:pt x="7" y="9252"/>
                    </a:lnTo>
                    <a:lnTo>
                      <a:pt x="11" y="9266"/>
                    </a:lnTo>
                    <a:lnTo>
                      <a:pt x="16" y="9279"/>
                    </a:lnTo>
                    <a:lnTo>
                      <a:pt x="23" y="9291"/>
                    </a:lnTo>
                    <a:lnTo>
                      <a:pt x="29" y="9301"/>
                    </a:lnTo>
                    <a:lnTo>
                      <a:pt x="37" y="9311"/>
                    </a:lnTo>
                    <a:lnTo>
                      <a:pt x="45" y="9319"/>
                    </a:lnTo>
                    <a:lnTo>
                      <a:pt x="55" y="9327"/>
                    </a:lnTo>
                    <a:lnTo>
                      <a:pt x="76" y="9339"/>
                    </a:lnTo>
                    <a:lnTo>
                      <a:pt x="88" y="9343"/>
                    </a:lnTo>
                    <a:lnTo>
                      <a:pt x="102" y="9347"/>
                    </a:lnTo>
                    <a:lnTo>
                      <a:pt x="115" y="9349"/>
                    </a:lnTo>
                    <a:lnTo>
                      <a:pt x="130" y="9351"/>
                    </a:lnTo>
                    <a:lnTo>
                      <a:pt x="147" y="9351"/>
                    </a:lnTo>
                    <a:lnTo>
                      <a:pt x="165" y="9351"/>
                    </a:lnTo>
                    <a:lnTo>
                      <a:pt x="182" y="9349"/>
                    </a:lnTo>
                    <a:lnTo>
                      <a:pt x="201" y="9347"/>
                    </a:lnTo>
                    <a:lnTo>
                      <a:pt x="221" y="9343"/>
                    </a:lnTo>
                    <a:lnTo>
                      <a:pt x="243" y="9339"/>
                    </a:lnTo>
                    <a:lnTo>
                      <a:pt x="294" y="9313"/>
                    </a:lnTo>
                    <a:lnTo>
                      <a:pt x="345" y="9286"/>
                    </a:lnTo>
                    <a:lnTo>
                      <a:pt x="396" y="9256"/>
                    </a:lnTo>
                    <a:lnTo>
                      <a:pt x="449" y="9223"/>
                    </a:lnTo>
                    <a:lnTo>
                      <a:pt x="501" y="9187"/>
                    </a:lnTo>
                    <a:lnTo>
                      <a:pt x="553" y="9149"/>
                    </a:lnTo>
                    <a:lnTo>
                      <a:pt x="606" y="9108"/>
                    </a:lnTo>
                    <a:lnTo>
                      <a:pt x="660" y="9065"/>
                    </a:lnTo>
                    <a:lnTo>
                      <a:pt x="713" y="9018"/>
                    </a:lnTo>
                    <a:lnTo>
                      <a:pt x="767" y="8969"/>
                    </a:lnTo>
                    <a:lnTo>
                      <a:pt x="821" y="8916"/>
                    </a:lnTo>
                    <a:lnTo>
                      <a:pt x="877" y="8863"/>
                    </a:lnTo>
                    <a:lnTo>
                      <a:pt x="931" y="8804"/>
                    </a:lnTo>
                    <a:lnTo>
                      <a:pt x="987" y="8745"/>
                    </a:lnTo>
                    <a:lnTo>
                      <a:pt x="1043" y="8682"/>
                    </a:lnTo>
                    <a:lnTo>
                      <a:pt x="1099" y="8618"/>
                    </a:lnTo>
                    <a:lnTo>
                      <a:pt x="1890" y="7652"/>
                    </a:lnTo>
                    <a:lnTo>
                      <a:pt x="2024" y="7622"/>
                    </a:lnTo>
                    <a:lnTo>
                      <a:pt x="2159" y="7592"/>
                    </a:lnTo>
                    <a:lnTo>
                      <a:pt x="2294" y="7558"/>
                    </a:lnTo>
                    <a:lnTo>
                      <a:pt x="2431" y="7523"/>
                    </a:lnTo>
                    <a:lnTo>
                      <a:pt x="2567" y="7483"/>
                    </a:lnTo>
                    <a:lnTo>
                      <a:pt x="2704" y="7442"/>
                    </a:lnTo>
                    <a:lnTo>
                      <a:pt x="2841" y="7398"/>
                    </a:lnTo>
                    <a:lnTo>
                      <a:pt x="2979" y="7351"/>
                    </a:lnTo>
                    <a:lnTo>
                      <a:pt x="3116" y="7301"/>
                    </a:lnTo>
                    <a:lnTo>
                      <a:pt x="3255" y="7248"/>
                    </a:lnTo>
                    <a:lnTo>
                      <a:pt x="3394" y="7193"/>
                    </a:lnTo>
                    <a:lnTo>
                      <a:pt x="3534" y="7136"/>
                    </a:lnTo>
                    <a:lnTo>
                      <a:pt x="3673" y="7074"/>
                    </a:lnTo>
                    <a:lnTo>
                      <a:pt x="3813" y="7012"/>
                    </a:lnTo>
                    <a:lnTo>
                      <a:pt x="3954" y="6945"/>
                    </a:lnTo>
                    <a:lnTo>
                      <a:pt x="4095" y="6878"/>
                    </a:lnTo>
                    <a:lnTo>
                      <a:pt x="4128" y="6859"/>
                    </a:lnTo>
                    <a:lnTo>
                      <a:pt x="4162" y="6842"/>
                    </a:lnTo>
                    <a:lnTo>
                      <a:pt x="4231" y="6808"/>
                    </a:lnTo>
                    <a:lnTo>
                      <a:pt x="4297" y="6773"/>
                    </a:lnTo>
                    <a:lnTo>
                      <a:pt x="4364" y="6739"/>
                    </a:lnTo>
                    <a:lnTo>
                      <a:pt x="4428" y="6702"/>
                    </a:lnTo>
                    <a:lnTo>
                      <a:pt x="4460" y="6684"/>
                    </a:lnTo>
                    <a:lnTo>
                      <a:pt x="4476" y="6675"/>
                    </a:lnTo>
                    <a:lnTo>
                      <a:pt x="4494" y="6667"/>
                    </a:lnTo>
                    <a:lnTo>
                      <a:pt x="4509" y="6657"/>
                    </a:lnTo>
                    <a:lnTo>
                      <a:pt x="4525" y="6648"/>
                    </a:lnTo>
                    <a:lnTo>
                      <a:pt x="4557" y="6630"/>
                    </a:lnTo>
                    <a:lnTo>
                      <a:pt x="4620" y="6593"/>
                    </a:lnTo>
                    <a:lnTo>
                      <a:pt x="4742" y="6517"/>
                    </a:lnTo>
                    <a:lnTo>
                      <a:pt x="4772" y="6497"/>
                    </a:lnTo>
                    <a:lnTo>
                      <a:pt x="4802" y="6478"/>
                    </a:lnTo>
                    <a:lnTo>
                      <a:pt x="4861" y="6439"/>
                    </a:lnTo>
                    <a:lnTo>
                      <a:pt x="4919" y="6399"/>
                    </a:lnTo>
                    <a:lnTo>
                      <a:pt x="4947" y="6379"/>
                    </a:lnTo>
                    <a:lnTo>
                      <a:pt x="4961" y="6369"/>
                    </a:lnTo>
                    <a:lnTo>
                      <a:pt x="4976" y="6360"/>
                    </a:lnTo>
                    <a:lnTo>
                      <a:pt x="5032" y="6318"/>
                    </a:lnTo>
                    <a:lnTo>
                      <a:pt x="5089" y="6278"/>
                    </a:lnTo>
                    <a:lnTo>
                      <a:pt x="5142" y="6236"/>
                    </a:lnTo>
                    <a:lnTo>
                      <a:pt x="5168" y="6215"/>
                    </a:lnTo>
                    <a:lnTo>
                      <a:pt x="5196" y="6194"/>
                    </a:lnTo>
                    <a:lnTo>
                      <a:pt x="5248" y="6151"/>
                    </a:lnTo>
                    <a:lnTo>
                      <a:pt x="5300" y="6109"/>
                    </a:lnTo>
                    <a:lnTo>
                      <a:pt x="5351" y="6064"/>
                    </a:lnTo>
                    <a:lnTo>
                      <a:pt x="5401" y="6021"/>
                    </a:lnTo>
                    <a:lnTo>
                      <a:pt x="5449" y="5976"/>
                    </a:lnTo>
                    <a:lnTo>
                      <a:pt x="5499" y="5931"/>
                    </a:lnTo>
                    <a:lnTo>
                      <a:pt x="5545" y="5885"/>
                    </a:lnTo>
                    <a:lnTo>
                      <a:pt x="5591" y="5840"/>
                    </a:lnTo>
                    <a:lnTo>
                      <a:pt x="5636" y="5792"/>
                    </a:lnTo>
                    <a:lnTo>
                      <a:pt x="5681" y="5746"/>
                    </a:lnTo>
                    <a:lnTo>
                      <a:pt x="5724" y="5698"/>
                    </a:lnTo>
                    <a:lnTo>
                      <a:pt x="5746" y="5673"/>
                    </a:lnTo>
                    <a:lnTo>
                      <a:pt x="5768" y="5650"/>
                    </a:lnTo>
                    <a:lnTo>
                      <a:pt x="5850" y="5554"/>
                    </a:lnTo>
                    <a:lnTo>
                      <a:pt x="5905" y="5469"/>
                    </a:lnTo>
                    <a:lnTo>
                      <a:pt x="5959" y="5385"/>
                    </a:lnTo>
                    <a:lnTo>
                      <a:pt x="6012" y="5301"/>
                    </a:lnTo>
                    <a:lnTo>
                      <a:pt x="6039" y="5258"/>
                    </a:lnTo>
                    <a:lnTo>
                      <a:pt x="6052" y="5237"/>
                    </a:lnTo>
                    <a:lnTo>
                      <a:pt x="6066" y="5217"/>
                    </a:lnTo>
                    <a:lnTo>
                      <a:pt x="6078" y="5195"/>
                    </a:lnTo>
                    <a:lnTo>
                      <a:pt x="6091" y="5174"/>
                    </a:lnTo>
                    <a:lnTo>
                      <a:pt x="6117" y="5131"/>
                    </a:lnTo>
                    <a:lnTo>
                      <a:pt x="6169" y="5047"/>
                    </a:lnTo>
                    <a:lnTo>
                      <a:pt x="6193" y="5003"/>
                    </a:lnTo>
                    <a:lnTo>
                      <a:pt x="6218" y="4961"/>
                    </a:lnTo>
                    <a:lnTo>
                      <a:pt x="6268" y="4876"/>
                    </a:lnTo>
                    <a:lnTo>
                      <a:pt x="6363" y="4703"/>
                    </a:lnTo>
                    <a:lnTo>
                      <a:pt x="6455" y="4530"/>
                    </a:lnTo>
                    <a:lnTo>
                      <a:pt x="6542" y="4354"/>
                    </a:lnTo>
                    <a:lnTo>
                      <a:pt x="6627" y="4179"/>
                    </a:lnTo>
                    <a:lnTo>
                      <a:pt x="6636" y="4156"/>
                    </a:lnTo>
                    <a:lnTo>
                      <a:pt x="6646" y="4134"/>
                    </a:lnTo>
                    <a:lnTo>
                      <a:pt x="6666" y="4089"/>
                    </a:lnTo>
                    <a:lnTo>
                      <a:pt x="6706" y="4001"/>
                    </a:lnTo>
                    <a:lnTo>
                      <a:pt x="6745" y="3911"/>
                    </a:lnTo>
                    <a:lnTo>
                      <a:pt x="6783" y="3822"/>
                    </a:lnTo>
                    <a:lnTo>
                      <a:pt x="6819" y="3732"/>
                    </a:lnTo>
                    <a:lnTo>
                      <a:pt x="6855" y="3642"/>
                    </a:lnTo>
                    <a:lnTo>
                      <a:pt x="6925" y="3461"/>
                    </a:lnTo>
                    <a:lnTo>
                      <a:pt x="6989" y="3277"/>
                    </a:lnTo>
                    <a:lnTo>
                      <a:pt x="7051" y="3094"/>
                    </a:lnTo>
                    <a:lnTo>
                      <a:pt x="7109" y="2908"/>
                    </a:lnTo>
                    <a:lnTo>
                      <a:pt x="7115" y="2884"/>
                    </a:lnTo>
                    <a:lnTo>
                      <a:pt x="7122" y="2861"/>
                    </a:lnTo>
                    <a:lnTo>
                      <a:pt x="7136" y="2815"/>
                    </a:lnTo>
                    <a:lnTo>
                      <a:pt x="7164" y="2722"/>
                    </a:lnTo>
                    <a:lnTo>
                      <a:pt x="7210" y="2535"/>
                    </a:lnTo>
                    <a:lnTo>
                      <a:pt x="7258" y="2352"/>
                    </a:lnTo>
                    <a:lnTo>
                      <a:pt x="7307" y="2173"/>
                    </a:lnTo>
                    <a:lnTo>
                      <a:pt x="7357" y="1998"/>
                    </a:lnTo>
                    <a:lnTo>
                      <a:pt x="7407" y="1825"/>
                    </a:lnTo>
                    <a:lnTo>
                      <a:pt x="7460" y="1657"/>
                    </a:lnTo>
                    <a:lnTo>
                      <a:pt x="7513" y="1492"/>
                    </a:lnTo>
                    <a:lnTo>
                      <a:pt x="7569" y="1330"/>
                    </a:lnTo>
                    <a:lnTo>
                      <a:pt x="7623" y="1171"/>
                    </a:lnTo>
                    <a:lnTo>
                      <a:pt x="7679" y="1016"/>
                    </a:lnTo>
                    <a:lnTo>
                      <a:pt x="7736" y="864"/>
                    </a:lnTo>
                    <a:lnTo>
                      <a:pt x="7794" y="717"/>
                    </a:lnTo>
                    <a:lnTo>
                      <a:pt x="7853" y="572"/>
                    </a:lnTo>
                    <a:lnTo>
                      <a:pt x="7913" y="430"/>
                    </a:lnTo>
                    <a:lnTo>
                      <a:pt x="7974" y="292"/>
                    </a:lnTo>
                    <a:lnTo>
                      <a:pt x="8038" y="1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pic>
        <p:nvPicPr>
          <p:cNvPr id="1052" name="Picture 28" descr="sub_ico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67" y="763588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lvl1pPr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004C00"/>
          </a:solidFill>
          <a:latin typeface="Tahoma" pitchFamily="34" charset="0"/>
          <a:ea typeface="굴림" charset="-127"/>
        </a:defRPr>
      </a:lvl9pPr>
    </p:titleStyle>
    <p:bodyStyle>
      <a:lvl1pPr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2pPr>
      <a:lvl3pPr marL="1235075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3pPr>
      <a:lvl4pPr marL="1643063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file:///C:\Users\&#46041;&#44288;\Music\&#54588;&#50500;&#45432;_&#44221;&#51020;&#50501;%20&#50689;&#54868;&#51020;&#50501;\04%20Nudee%20Bar%20Intro.wma" TargetMode="External"/><Relationship Id="rId1" Type="http://schemas.microsoft.com/office/2007/relationships/media" Target="file:///C:\Users\&#46041;&#44288;\Music\&#54588;&#50500;&#45432;_&#44221;&#51020;&#50501;%20&#50689;&#54868;&#51020;&#50501;\04%20Nudee%20Bar%20Intro.wma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06F29BF0-CF94-4DDE-B3EF-946097C4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08" y="1665724"/>
            <a:ext cx="576103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ko-KR" altLang="en-US" sz="42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내 안의 보석 발견</a:t>
            </a:r>
            <a:endParaRPr lang="en-US" altLang="ko-KR" sz="4200" b="1" dirty="0"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  <a:p>
            <a:pPr algn="l"/>
            <a:r>
              <a:rPr lang="ko-KR" altLang="en-US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강점</a:t>
            </a:r>
            <a:r>
              <a:rPr lang="en-US" altLang="ko-KR" sz="42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 </a:t>
            </a:r>
            <a:r>
              <a:rPr lang="ko-KR" altLang="en-US" sz="4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HY헤드라인M" pitchFamily="18" charset="-127"/>
              </a:rPr>
              <a:t>찾기</a:t>
            </a:r>
            <a:endParaRPr lang="en-US" altLang="ko-KR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8963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인터뷰 </a:t>
            </a:r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graphicFrame>
        <p:nvGraphicFramePr>
          <p:cNvPr id="3" name="Group 3"/>
          <p:cNvGraphicFramePr>
            <a:graphicFrameLocks noGrp="1"/>
          </p:cNvGraphicFramePr>
          <p:nvPr/>
        </p:nvGraphicFramePr>
        <p:xfrm>
          <a:off x="2063552" y="1124646"/>
          <a:ext cx="8138618" cy="5040658"/>
        </p:xfrm>
        <a:graphic>
          <a:graphicData uri="http://schemas.openxmlformats.org/drawingml/2006/table">
            <a:tbl>
              <a:tblPr/>
              <a:tblGrid>
                <a:gridCol w="162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신뢰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팀웍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쾌활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협동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프로정신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영향력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파워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모험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조화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의지력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창의성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자기계발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판단력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열정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실천력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중용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균형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결단력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용기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자비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겸손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긍정적 태도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성실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자기표현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자유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독립심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끈기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성장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의리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자주성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헌신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기술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신념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유머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통찰력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포용력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리더십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전문성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영성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정의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정직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사랑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존경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감성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성취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5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진실성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전문성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지혜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창의성</a:t>
                      </a:r>
                      <a:endParaRPr kumimoji="0" lang="ko-K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충성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4949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인터뷰 </a:t>
            </a:r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1603"/>
              </p:ext>
            </p:extLst>
          </p:nvPr>
        </p:nvGraphicFramePr>
        <p:xfrm>
          <a:off x="2440326" y="3579478"/>
          <a:ext cx="7662365" cy="2592809"/>
        </p:xfrm>
        <a:graphic>
          <a:graphicData uri="http://schemas.openxmlformats.org/drawingml/2006/table">
            <a:tbl>
              <a:tblPr/>
              <a:tblGrid>
                <a:gridCol w="10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3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70"/>
          <p:cNvSpPr txBox="1">
            <a:spLocks noChangeArrowheads="1"/>
          </p:cNvSpPr>
          <p:nvPr/>
        </p:nvSpPr>
        <p:spPr bwMode="auto">
          <a:xfrm>
            <a:off x="2300283" y="1173330"/>
            <a:ext cx="8170009" cy="210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앞 페이지 강점표에서 첫 번째 세로 줄에서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개 찾아서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번 행에 쓰기</a:t>
            </a:r>
            <a:endParaRPr kumimoji="0" lang="en-US" altLang="ko-KR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앞 페이지 강점표에서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두 번째 세로 줄에서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개 찾아서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번 행에 쓰기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285750" indent="-2857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앞 페이지 강점표에서 세 번째 세로 줄에서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개 찾아서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번 행에 쓰기</a:t>
            </a:r>
            <a:endParaRPr kumimoji="0" lang="en-US" altLang="ko-KR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앞 페이지 강점표에서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네 번째 세로 줄에서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개 찾아서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번 행에 쓰기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285750" indent="-28575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앞 페이지 강점표에서 다섯 번째 세로 줄에서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개 찾아서 </a:t>
            </a:r>
            <a:r>
              <a:rPr kumimoji="0" lang="en-US" altLang="ko-KR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kumimoji="0" lang="ko-KR" altLang="en-US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번 행에 쓰기</a:t>
            </a:r>
            <a:endParaRPr kumimoji="0" lang="en-US" altLang="ko-KR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 Box 51" hidden="1"/>
          <p:cNvSpPr txBox="1">
            <a:spLocks noChangeArrowheads="1"/>
          </p:cNvSpPr>
          <p:nvPr/>
        </p:nvSpPr>
        <p:spPr bwMode="auto">
          <a:xfrm rot="20539892">
            <a:off x="3695564" y="3986791"/>
            <a:ext cx="570540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15</a:t>
            </a:r>
            <a:r>
              <a:rPr kumimoji="1" lang="ko-KR" altLang="en-US" sz="3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 중  </a:t>
            </a:r>
            <a:r>
              <a:rPr kumimoji="1" lang="en-US" altLang="ko-KR" sz="3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kumimoji="1" lang="ko-KR" altLang="en-US" sz="3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 탈락 시키기</a:t>
            </a:r>
            <a:r>
              <a:rPr kumimoji="1" lang="en-US" altLang="ko-KR" sz="3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kumimoji="1" lang="ko-KR" altLang="en-US" sz="3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 Box 52" hidden="1"/>
          <p:cNvSpPr txBox="1">
            <a:spLocks noChangeArrowheads="1"/>
          </p:cNvSpPr>
          <p:nvPr/>
        </p:nvSpPr>
        <p:spPr bwMode="auto">
          <a:xfrm rot="20429208">
            <a:off x="3993829" y="3898168"/>
            <a:ext cx="510909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36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개중 </a:t>
            </a:r>
            <a:r>
              <a:rPr kumimoji="1" lang="en-US" altLang="ko-KR" sz="36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kumimoji="1" lang="ko-KR" altLang="en-US" sz="36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개 탈락 시키기</a:t>
            </a:r>
            <a:r>
              <a:rPr kumimoji="1" lang="en-US" altLang="ko-KR" sz="36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kumimoji="1" lang="ko-KR" altLang="en-US" sz="36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665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1" grpId="1"/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인터뷰 </a:t>
            </a:r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25633"/>
              </p:ext>
            </p:extLst>
          </p:nvPr>
        </p:nvGraphicFramePr>
        <p:xfrm>
          <a:off x="2264817" y="2244948"/>
          <a:ext cx="7662365" cy="2592809"/>
        </p:xfrm>
        <a:graphic>
          <a:graphicData uri="http://schemas.openxmlformats.org/drawingml/2006/table">
            <a:tbl>
              <a:tblPr/>
              <a:tblGrid>
                <a:gridCol w="10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7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3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0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3806730" y="1390473"/>
            <a:ext cx="427552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1. 15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 중  </a:t>
            </a:r>
            <a:r>
              <a:rPr kumimoji="1"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 탈락 시키기</a:t>
            </a:r>
            <a:r>
              <a:rPr kumimoji="1"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4204274" y="5005862"/>
            <a:ext cx="387798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2. 7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개중 </a:t>
            </a:r>
            <a:r>
              <a:rPr kumimoji="1"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 탈락 시키기</a:t>
            </a:r>
            <a:r>
              <a:rPr kumimoji="1"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6A36AF9A-C864-4241-90C9-FB91F479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627" y="5635632"/>
            <a:ext cx="307327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최종 </a:t>
            </a:r>
            <a:r>
              <a:rPr kumimoji="1" lang="en-US" altLang="ko-KR" sz="280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1" lang="ko-KR" altLang="en-US" sz="280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개 남기기</a:t>
            </a:r>
            <a:r>
              <a:rPr kumimoji="1" lang="en-US" altLang="ko-KR" sz="280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kumimoji="1" lang="ko-KR" altLang="en-US" sz="280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2CB5C6-5909-45F1-9632-82D4841206B7}"/>
              </a:ext>
            </a:extLst>
          </p:cNvPr>
          <p:cNvCxnSpPr>
            <a:stCxn id="9" idx="3"/>
          </p:cNvCxnSpPr>
          <p:nvPr/>
        </p:nvCxnSpPr>
        <p:spPr bwMode="auto">
          <a:xfrm>
            <a:off x="7679904" y="5897242"/>
            <a:ext cx="689739" cy="1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2F7F05-8D05-4F4E-9DB2-E6CEA81F2274}"/>
              </a:ext>
            </a:extLst>
          </p:cNvPr>
          <p:cNvSpPr txBox="1"/>
          <p:nvPr/>
        </p:nvSpPr>
        <p:spPr>
          <a:xfrm>
            <a:off x="8427308" y="5467527"/>
            <a:ext cx="3295135" cy="693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여기에서 찾은 </a:t>
            </a:r>
            <a:r>
              <a:rPr lang="en-US" altLang="ko-KR" sz="1400"/>
              <a:t>3</a:t>
            </a:r>
            <a:r>
              <a:rPr lang="ko-KR" altLang="en-US" sz="1400"/>
              <a:t>개를 </a:t>
            </a:r>
            <a:r>
              <a:rPr lang="en-US" altLang="ko-KR" sz="1400"/>
              <a:t>6</a:t>
            </a:r>
            <a:r>
              <a:rPr lang="ko-KR" altLang="en-US" sz="1400"/>
              <a:t>페이지 강점 </a:t>
            </a:r>
            <a:r>
              <a:rPr lang="en-US" altLang="ko-KR" sz="1400"/>
              <a:t>1, </a:t>
            </a:r>
            <a:r>
              <a:rPr lang="ko-KR" altLang="en-US" sz="1400"/>
              <a:t>강점</a:t>
            </a:r>
            <a:r>
              <a:rPr lang="en-US" altLang="ko-KR" sz="1400"/>
              <a:t> 2, </a:t>
            </a:r>
            <a:r>
              <a:rPr lang="ko-KR" altLang="en-US" sz="1400"/>
              <a:t>강점 </a:t>
            </a:r>
            <a:r>
              <a:rPr lang="en-US" altLang="ko-KR" sz="1400"/>
              <a:t>3</a:t>
            </a:r>
            <a:r>
              <a:rPr lang="ko-KR" altLang="en-US" sz="1400"/>
              <a:t>으로</a:t>
            </a:r>
            <a:r>
              <a:rPr lang="en-US" altLang="ko-KR" sz="1400"/>
              <a:t> </a:t>
            </a:r>
            <a:r>
              <a:rPr lang="ko-KR" altLang="en-US" sz="1400"/>
              <a:t>옮겨 쓰기 </a:t>
            </a:r>
          </a:p>
        </p:txBody>
      </p:sp>
    </p:spTree>
    <p:extLst>
      <p:ext uri="{BB962C8B-B14F-4D97-AF65-F5344CB8AC3E}">
        <p14:creationId xmlns:p14="http://schemas.microsoft.com/office/powerpoint/2010/main" val="17134681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1" grpId="1"/>
      <p:bldP spid="12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193"/>
          <p:cNvGrpSpPr>
            <a:grpSpLocks/>
          </p:cNvGrpSpPr>
          <p:nvPr/>
        </p:nvGrpSpPr>
        <p:grpSpPr bwMode="auto">
          <a:xfrm>
            <a:off x="1887301" y="1537481"/>
            <a:ext cx="8417831" cy="4705824"/>
            <a:chOff x="383931" y="1557338"/>
            <a:chExt cx="6958812" cy="3919498"/>
          </a:xfrm>
        </p:grpSpPr>
        <p:sp>
          <p:nvSpPr>
            <p:cNvPr id="52" name="Rectangle 159"/>
            <p:cNvSpPr>
              <a:spLocks noChangeArrowheads="1"/>
            </p:cNvSpPr>
            <p:nvPr/>
          </p:nvSpPr>
          <p:spPr bwMode="auto">
            <a:xfrm>
              <a:off x="385351" y="1557338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창의성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어떤 것을 하기 위한 새로운 사고와 생산직 방법을 잘 활용한다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160"/>
            <p:cNvSpPr>
              <a:spLocks noChangeArrowheads="1"/>
            </p:cNvSpPr>
            <p:nvPr/>
          </p:nvSpPr>
          <p:spPr bwMode="auto">
            <a:xfrm>
              <a:off x="1802677" y="1557338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호기심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다양한 경험에 대해 관심을 갖는 편이다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Rectangle 161"/>
            <p:cNvSpPr>
              <a:spLocks noChangeArrowheads="1"/>
            </p:cNvSpPr>
            <p:nvPr/>
          </p:nvSpPr>
          <p:spPr bwMode="auto">
            <a:xfrm>
              <a:off x="3220002" y="1557338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판단력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여러 측면의 관점을 고려해 개방적으로 사고한다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162"/>
            <p:cNvSpPr>
              <a:spLocks noChangeArrowheads="1"/>
            </p:cNvSpPr>
            <p:nvPr/>
          </p:nvSpPr>
          <p:spPr bwMode="auto">
            <a:xfrm>
              <a:off x="4637328" y="1557338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학구열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새로운 기술과 지식을 습득하는 것을 좋아한다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Rectangle 163"/>
            <p:cNvSpPr>
              <a:spLocks noChangeArrowheads="1"/>
            </p:cNvSpPr>
            <p:nvPr/>
          </p:nvSpPr>
          <p:spPr bwMode="auto">
            <a:xfrm>
              <a:off x="6054653" y="1557338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예견력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다른 사람에게 지혜로운 상담을 제공해 준다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Rectangle 165"/>
            <p:cNvSpPr>
              <a:spLocks noChangeArrowheads="1"/>
            </p:cNvSpPr>
            <p:nvPr/>
          </p:nvSpPr>
          <p:spPr bwMode="auto">
            <a:xfrm>
              <a:off x="385351" y="235589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진정성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타인에게 진실을 말할 뿐 아니라 자기 자신에게도 진정한 길을  제시한다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Rectangle 166"/>
            <p:cNvSpPr>
              <a:spLocks noChangeArrowheads="1"/>
            </p:cNvSpPr>
            <p:nvPr/>
          </p:nvSpPr>
          <p:spPr bwMode="auto">
            <a:xfrm>
              <a:off x="1802677" y="235589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용맹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위협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도전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어려움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고통에도 물러섬이 없다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Rectangle 167"/>
            <p:cNvSpPr>
              <a:spLocks noChangeArrowheads="1"/>
            </p:cNvSpPr>
            <p:nvPr/>
          </p:nvSpPr>
          <p:spPr bwMode="auto">
            <a:xfrm>
              <a:off x="3220002" y="235589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끈기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성실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시작한 것을 끝까지 하려는 노력을 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0" name="Rectangle 168"/>
            <p:cNvSpPr>
              <a:spLocks noChangeArrowheads="1"/>
            </p:cNvSpPr>
            <p:nvPr/>
          </p:nvSpPr>
          <p:spPr bwMode="auto">
            <a:xfrm>
              <a:off x="4637328" y="235589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열정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활기 있고 정열적인 삶을 추구한다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Rectangle 169"/>
            <p:cNvSpPr>
              <a:spLocks noChangeArrowheads="1"/>
            </p:cNvSpPr>
            <p:nvPr/>
          </p:nvSpPr>
          <p:spPr bwMode="auto">
            <a:xfrm>
              <a:off x="6054653" y="235589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친절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다른 사람에게 선행을 잘 베푼다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Rectangle 171"/>
            <p:cNvSpPr>
              <a:spLocks noChangeArrowheads="1"/>
            </p:cNvSpPr>
            <p:nvPr/>
          </p:nvSpPr>
          <p:spPr bwMode="auto">
            <a:xfrm>
              <a:off x="385351" y="3152977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사랑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다른 사람과의 밀접한 관계에 대해 소중히 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Rectangle 172"/>
            <p:cNvSpPr>
              <a:spLocks noChangeArrowheads="1"/>
            </p:cNvSpPr>
            <p:nvPr/>
          </p:nvSpPr>
          <p:spPr bwMode="auto">
            <a:xfrm>
              <a:off x="1802677" y="3152977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사회성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자신과 타인의 동기와 감정에 대해 잘 인식하고 활용한다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Rectangle 173"/>
            <p:cNvSpPr>
              <a:spLocks noChangeArrowheads="1"/>
            </p:cNvSpPr>
            <p:nvPr/>
          </p:nvSpPr>
          <p:spPr bwMode="auto">
            <a:xfrm>
              <a:off x="3220002" y="3152977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공정성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모든 사람에게 공정하고 정의로운 사고에 따라 동일하게 대한다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Rectangle 174"/>
            <p:cNvSpPr>
              <a:spLocks noChangeArrowheads="1"/>
            </p:cNvSpPr>
            <p:nvPr/>
          </p:nvSpPr>
          <p:spPr bwMode="auto">
            <a:xfrm>
              <a:off x="4637328" y="3152977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리더십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조직에서 일어나는 일을 살피고 활동을 조직한다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Rectangle 175"/>
            <p:cNvSpPr>
              <a:spLocks noChangeArrowheads="1"/>
            </p:cNvSpPr>
            <p:nvPr/>
          </p:nvSpPr>
          <p:spPr bwMode="auto">
            <a:xfrm>
              <a:off x="6054653" y="3152977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공동체의식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그룹이나 팀 내의 사람들과 잘 어울려 일한다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Rectangle 177"/>
            <p:cNvSpPr>
              <a:spLocks noChangeArrowheads="1"/>
            </p:cNvSpPr>
            <p:nvPr/>
          </p:nvSpPr>
          <p:spPr bwMode="auto">
            <a:xfrm>
              <a:off x="383931" y="3950063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용서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잘못한 사람을 용서한다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Rectangle 178"/>
            <p:cNvSpPr>
              <a:spLocks noChangeArrowheads="1"/>
            </p:cNvSpPr>
            <p:nvPr/>
          </p:nvSpPr>
          <p:spPr bwMode="auto">
            <a:xfrm>
              <a:off x="1801256" y="3950063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겸양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스스로 돋보이려 애쓰지 않고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성과를 있는 그대로 보는 편이다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Rectangle 179"/>
            <p:cNvSpPr>
              <a:spLocks noChangeArrowheads="1"/>
            </p:cNvSpPr>
            <p:nvPr/>
          </p:nvSpPr>
          <p:spPr bwMode="auto">
            <a:xfrm>
              <a:off x="3218582" y="3950063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신중함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주의 깊게 생각하고 선택에 신중하다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Rectangle 180"/>
            <p:cNvSpPr>
              <a:spLocks noChangeArrowheads="1"/>
            </p:cNvSpPr>
            <p:nvPr/>
          </p:nvSpPr>
          <p:spPr bwMode="auto">
            <a:xfrm>
              <a:off x="4635907" y="3950063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자기통제력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자신의 감정과 행동을 효과적으로 조절한다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181"/>
            <p:cNvSpPr>
              <a:spLocks noChangeArrowheads="1"/>
            </p:cNvSpPr>
            <p:nvPr/>
          </p:nvSpPr>
          <p:spPr bwMode="auto">
            <a:xfrm>
              <a:off x="6053233" y="3950063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감상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모든 분야의 미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빼어난 작품과 기교를 주목하고 감상할 줄 안다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Rectangle 183"/>
            <p:cNvSpPr>
              <a:spLocks noChangeArrowheads="1"/>
            </p:cNvSpPr>
            <p:nvPr/>
          </p:nvSpPr>
          <p:spPr bwMode="auto">
            <a:xfrm>
              <a:off x="385351" y="474715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감사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자신에게 일어난 일은 늘 기쁘고 고맙게 생각한다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Rectangle 184"/>
            <p:cNvSpPr>
              <a:spLocks noChangeArrowheads="1"/>
            </p:cNvSpPr>
            <p:nvPr/>
          </p:nvSpPr>
          <p:spPr bwMode="auto">
            <a:xfrm>
              <a:off x="1802677" y="474715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희망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최고를 기대하고 그것을 성취하기 위해 실천한다</a:t>
              </a:r>
              <a:r>
                <a:rPr kumimoji="1"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Rectangle 185"/>
            <p:cNvSpPr>
              <a:spLocks noChangeArrowheads="1"/>
            </p:cNvSpPr>
            <p:nvPr/>
          </p:nvSpPr>
          <p:spPr bwMode="auto">
            <a:xfrm>
              <a:off x="3220002" y="474715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유머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잘 웃거나 다른 사람에게 웃음을 선사한다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Rectangle 186"/>
            <p:cNvSpPr>
              <a:spLocks noChangeArrowheads="1"/>
            </p:cNvSpPr>
            <p:nvPr/>
          </p:nvSpPr>
          <p:spPr bwMode="auto">
            <a:xfrm>
              <a:off x="4637328" y="4747150"/>
              <a:ext cx="1288090" cy="72968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BE0E3"/>
                </a:gs>
              </a:gsLst>
              <a:lin ang="5400000" scaled="1"/>
            </a:gra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 lIns="36000" tIns="108000" rIns="36000" bIns="36000" anchor="t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영성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인생의 목적과 의미에 관한 일관된 믿음을 갖는다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 Box 195"/>
          <p:cNvSpPr txBox="1">
            <a:spLocks noChangeArrowheads="1"/>
          </p:cNvSpPr>
          <p:nvPr/>
        </p:nvSpPr>
        <p:spPr bwMode="auto">
          <a:xfrm>
            <a:off x="1791438" y="945407"/>
            <a:ext cx="7443064" cy="44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강점 카드를 읽고</a:t>
            </a:r>
            <a:r>
              <a:rPr kumimoji="1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분류하여 자신의 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강점 </a:t>
            </a:r>
            <a:r>
              <a:rPr kumimoji="1"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를 찾아보십시오</a:t>
            </a:r>
            <a:r>
              <a:rPr kumimoji="1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40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찾기 </a:t>
            </a:r>
            <a:r>
              <a:rPr kumimoji="1" lang="en-US" altLang="ko-KR" dirty="0"/>
              <a:t>II</a:t>
            </a:r>
            <a:endParaRPr kumimoji="1" lang="ko-KR" altLang="en-US" dirty="0"/>
          </a:p>
        </p:txBody>
      </p:sp>
      <p:pic>
        <p:nvPicPr>
          <p:cNvPr id="2" name="04 Nudee Bar Intr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5685" y="5577246"/>
            <a:ext cx="487363" cy="487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137654-E619-41A1-93F3-BED0093BC12E}"/>
              </a:ext>
            </a:extLst>
          </p:cNvPr>
          <p:cNvSpPr txBox="1"/>
          <p:nvPr/>
        </p:nvSpPr>
        <p:spPr>
          <a:xfrm>
            <a:off x="8924848" y="5429027"/>
            <a:ext cx="2756266" cy="101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여기에서 찾은 </a:t>
            </a:r>
            <a:r>
              <a:rPr lang="en-US" altLang="ko-KR" sz="1400"/>
              <a:t>3</a:t>
            </a:r>
            <a:r>
              <a:rPr lang="ko-KR" altLang="en-US" sz="1400"/>
              <a:t>개를 </a:t>
            </a:r>
            <a:r>
              <a:rPr lang="en-US" altLang="ko-KR" sz="1400"/>
              <a:t>6</a:t>
            </a:r>
            <a:r>
              <a:rPr lang="ko-KR" altLang="en-US" sz="1400"/>
              <a:t>페이지 강점 </a:t>
            </a:r>
            <a:r>
              <a:rPr lang="en-US" altLang="ko-KR" sz="1400"/>
              <a:t>4, </a:t>
            </a:r>
            <a:r>
              <a:rPr lang="ko-KR" altLang="en-US" sz="1400"/>
              <a:t>강점</a:t>
            </a:r>
            <a:r>
              <a:rPr lang="en-US" altLang="ko-KR" sz="1400"/>
              <a:t> 5, </a:t>
            </a:r>
            <a:r>
              <a:rPr lang="ko-KR" altLang="en-US" sz="1400"/>
              <a:t>강점 </a:t>
            </a:r>
            <a:r>
              <a:rPr lang="en-US" altLang="ko-KR" sz="1400"/>
              <a:t>6</a:t>
            </a:r>
            <a:r>
              <a:rPr lang="ko-KR" altLang="en-US" sz="1400"/>
              <a:t>으로</a:t>
            </a: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옮겨 쓰기 </a:t>
            </a:r>
          </a:p>
        </p:txBody>
      </p:sp>
    </p:spTree>
    <p:extLst>
      <p:ext uri="{BB962C8B-B14F-4D97-AF65-F5344CB8AC3E}">
        <p14:creationId xmlns:p14="http://schemas.microsoft.com/office/powerpoint/2010/main" val="30562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3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05770"/>
              </p:ext>
            </p:extLst>
          </p:nvPr>
        </p:nvGraphicFramePr>
        <p:xfrm>
          <a:off x="1114856" y="1208368"/>
          <a:ext cx="5879775" cy="4963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111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2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 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견고딕" pitchFamily="18" charset="-127"/>
                          <a:ea typeface="HY견고딕" pitchFamily="18" charset="-127"/>
                        </a:rPr>
                        <a:t>강점</a:t>
                      </a:r>
                      <a:r>
                        <a:rPr lang="en-US" altLang="ko-KR" sz="1100" b="0" dirty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찾기 </a:t>
            </a:r>
            <a:r>
              <a:rPr kumimoji="1" lang="en-US" altLang="ko-KR" dirty="0"/>
              <a:t>II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7C7C-B1BC-4FFE-922F-0A0D63C91130}"/>
              </a:ext>
            </a:extLst>
          </p:cNvPr>
          <p:cNvSpPr txBox="1"/>
          <p:nvPr/>
        </p:nvSpPr>
        <p:spPr>
          <a:xfrm>
            <a:off x="7705648" y="2597265"/>
            <a:ext cx="3753185" cy="166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가로 강점과 세로 강점이 서로 같아야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가치 찾기에서 했던 것 처럼 강점끼리   배틀시켜서 살아남은 것을 빈칸에 쓰고 숫자를 세어서 상위 강점 </a:t>
            </a:r>
            <a:r>
              <a:rPr lang="en-US" altLang="ko-KR" sz="1400"/>
              <a:t>3</a:t>
            </a:r>
            <a:r>
              <a:rPr lang="ko-KR" altLang="en-US" sz="1400"/>
              <a:t>개를 </a:t>
            </a:r>
            <a:r>
              <a:rPr lang="en-US" altLang="ko-KR" sz="1400"/>
              <a:t>1. 2. 3. </a:t>
            </a:r>
            <a:r>
              <a:rPr lang="ko-KR" altLang="en-US" sz="1400"/>
              <a:t>번에 쓰기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6F904-D3B1-4859-8A3E-28BCB97A36EF}"/>
              </a:ext>
            </a:extLst>
          </p:cNvPr>
          <p:cNvSpPr txBox="1"/>
          <p:nvPr/>
        </p:nvSpPr>
        <p:spPr>
          <a:xfrm>
            <a:off x="4744222" y="3429000"/>
            <a:ext cx="17235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en-US" altLang="ko-KR" u="sng" dirty="0">
                <a:latin typeface="HY견고딕" pitchFamily="18" charset="-127"/>
                <a:ea typeface="HY견고딕" pitchFamily="18" charset="-127"/>
              </a:rPr>
              <a:t> 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en-US" altLang="ko-KR" u="sng" dirty="0">
                <a:latin typeface="HY견고딕" pitchFamily="18" charset="-127"/>
                <a:ea typeface="HY견고딕" pitchFamily="18" charset="-127"/>
              </a:rPr>
              <a:t>               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en-US" altLang="ko-KR" u="sng" dirty="0">
                <a:latin typeface="HY견고딕" pitchFamily="18" charset="-127"/>
                <a:ea typeface="HY견고딕" pitchFamily="18" charset="-127"/>
              </a:rPr>
              <a:t>               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4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인터뷰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74825" y="1196082"/>
            <a:ext cx="864751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앞의 </a:t>
            </a:r>
            <a:r>
              <a:rPr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1, 2, 3</a:t>
            </a:r>
            <a:r>
              <a:rPr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위 강점을 적고 본인이 읽습니다</a:t>
            </a:r>
            <a:r>
              <a:rPr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kumimoji="0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74825" y="2839146"/>
            <a:ext cx="8647515" cy="58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선택한 </a:t>
            </a:r>
            <a:r>
              <a:rPr kumimoji="0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0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가지 단어 중 하나만 괄호에 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넣고 </a:t>
            </a:r>
            <a:r>
              <a:rPr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본인이 읽습니다</a:t>
            </a:r>
            <a:r>
              <a:rPr lang="en-US" altLang="ko-KR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7554" y="1772817"/>
            <a:ext cx="8030895" cy="61912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나   </a:t>
            </a:r>
            <a:r>
              <a:rPr kumimoji="1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)</a:t>
            </a: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는   </a:t>
            </a:r>
            <a:r>
              <a:rPr kumimoji="1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),  (          ),  (          )</a:t>
            </a:r>
            <a:r>
              <a:rPr kumimoji="1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가 탁월한 리더입니다</a:t>
            </a:r>
            <a:r>
              <a:rPr kumimoji="1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97554" y="3315805"/>
            <a:ext cx="8537495" cy="259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나 </a:t>
            </a: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 )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  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탁월한 리더입니다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나는 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   )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이 더 깊어지고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계속 성장하도록 노력하고 더욱그렇게 될 것입니다</a:t>
            </a: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또한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앞으로 그 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(             )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r>
              <a:rPr kumimoji="1" lang="en-US" altLang="ko-KR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kumimoji="1" lang="ko-KR" altLang="en-US" sz="16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이 더 좋고 더 큰 </a:t>
            </a:r>
            <a:r>
              <a:rPr kumimoji="1" lang="ko-KR" altLang="en-US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영향력을 미칠 것이라 확신합니다</a:t>
            </a:r>
            <a:r>
              <a:rPr kumimoji="1" lang="en-US" altLang="ko-KR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2548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6"/>
          <p:cNvSpPr txBox="1">
            <a:spLocks noChangeArrowheads="1"/>
          </p:cNvSpPr>
          <p:nvPr/>
        </p:nvSpPr>
        <p:spPr bwMode="auto">
          <a:xfrm>
            <a:off x="2097554" y="188640"/>
            <a:ext cx="78868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>
              <a:defRPr sz="3000" b="1">
                <a:solidFill>
                  <a:srgbClr val="004C00"/>
                </a:solidFill>
                <a:latin typeface="Tahoma" pitchFamily="34" charset="0"/>
                <a:ea typeface="HY헤드라인M" pitchFamily="18" charset="-127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/>
              <a:t>강점 </a:t>
            </a:r>
            <a:r>
              <a:rPr kumimoji="1" lang="en-US" altLang="ko-KR" dirty="0"/>
              <a:t>Tree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16295" y="844736"/>
            <a:ext cx="3778449" cy="5168527"/>
            <a:chOff x="450398" y="841596"/>
            <a:chExt cx="5984438" cy="7642006"/>
          </a:xfrm>
        </p:grpSpPr>
        <p:grpSp>
          <p:nvGrpSpPr>
            <p:cNvPr id="4" name="그룹 3"/>
            <p:cNvGrpSpPr/>
            <p:nvPr/>
          </p:nvGrpSpPr>
          <p:grpSpPr>
            <a:xfrm>
              <a:off x="450398" y="841596"/>
              <a:ext cx="5984438" cy="7642006"/>
              <a:chOff x="470718" y="1207356"/>
              <a:chExt cx="5984438" cy="7642006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1"/>
              <a:stretch/>
            </p:blipFill>
            <p:spPr>
              <a:xfrm>
                <a:off x="470718" y="1207356"/>
                <a:ext cx="5984438" cy="6555104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71" t="69889" r="10248" b="4891"/>
              <a:stretch/>
            </p:blipFill>
            <p:spPr>
              <a:xfrm>
                <a:off x="1188083" y="6879911"/>
                <a:ext cx="5013397" cy="1969451"/>
              </a:xfrm>
              <a:prstGeom prst="rect">
                <a:avLst/>
              </a:prstGeom>
            </p:spPr>
          </p:pic>
        </p:grpSp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834" y="1804363"/>
              <a:ext cx="347437" cy="394661"/>
            </a:xfrm>
            <a:prstGeom prst="rect">
              <a:avLst/>
            </a:prstGeom>
          </p:spPr>
        </p:pic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989" y="2254304"/>
              <a:ext cx="347437" cy="394661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27" y="1456921"/>
              <a:ext cx="347437" cy="394661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898" y="1163957"/>
              <a:ext cx="347437" cy="394661"/>
            </a:xfrm>
            <a:prstGeom prst="rect">
              <a:avLst/>
            </a:prstGeom>
          </p:spPr>
        </p:pic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384" y="2031938"/>
              <a:ext cx="347437" cy="394661"/>
            </a:xfrm>
            <a:prstGeom prst="rect">
              <a:avLst/>
            </a:prstGeom>
          </p:spPr>
        </p:pic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694" y="2254304"/>
              <a:ext cx="347437" cy="394661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081" y="1456921"/>
              <a:ext cx="347437" cy="394661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629" y="1834607"/>
              <a:ext cx="347437" cy="394661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346" y="2056974"/>
              <a:ext cx="347437" cy="394661"/>
            </a:xfrm>
            <a:prstGeom prst="rect">
              <a:avLst/>
            </a:prstGeom>
          </p:spPr>
        </p:pic>
      </p:grpSp>
      <p:sp>
        <p:nvSpPr>
          <p:cNvPr id="22" name="자유형 21"/>
          <p:cNvSpPr/>
          <p:nvPr/>
        </p:nvSpPr>
        <p:spPr bwMode="auto">
          <a:xfrm>
            <a:off x="1092535" y="2140708"/>
            <a:ext cx="5615184" cy="4358946"/>
          </a:xfrm>
          <a:custGeom>
            <a:avLst/>
            <a:gdLst>
              <a:gd name="connsiteX0" fmla="*/ 2606600 w 5615184"/>
              <a:gd name="connsiteY0" fmla="*/ 0 h 4201505"/>
              <a:gd name="connsiteX1" fmla="*/ 2965593 w 5615184"/>
              <a:gd name="connsiteY1" fmla="*/ 0 h 4201505"/>
              <a:gd name="connsiteX2" fmla="*/ 3055344 w 5615184"/>
              <a:gd name="connsiteY2" fmla="*/ 89751 h 4201505"/>
              <a:gd name="connsiteX3" fmla="*/ 3055344 w 5615184"/>
              <a:gd name="connsiteY3" fmla="*/ 1632005 h 4201505"/>
              <a:gd name="connsiteX4" fmla="*/ 3094652 w 5615184"/>
              <a:gd name="connsiteY4" fmla="*/ 1632915 h 4201505"/>
              <a:gd name="connsiteX5" fmla="*/ 5615184 w 5615184"/>
              <a:gd name="connsiteY5" fmla="*/ 2913886 h 4201505"/>
              <a:gd name="connsiteX6" fmla="*/ 2807592 w 5615184"/>
              <a:gd name="connsiteY6" fmla="*/ 4201505 h 4201505"/>
              <a:gd name="connsiteX7" fmla="*/ 0 w 5615184"/>
              <a:gd name="connsiteY7" fmla="*/ 2913886 h 4201505"/>
              <a:gd name="connsiteX8" fmla="*/ 2241764 w 5615184"/>
              <a:gd name="connsiteY8" fmla="*/ 1652427 h 4201505"/>
              <a:gd name="connsiteX9" fmla="*/ 2516849 w 5615184"/>
              <a:gd name="connsiteY9" fmla="*/ 1633173 h 4201505"/>
              <a:gd name="connsiteX10" fmla="*/ 2516849 w 5615184"/>
              <a:gd name="connsiteY10" fmla="*/ 89751 h 4201505"/>
              <a:gd name="connsiteX11" fmla="*/ 2606600 w 5615184"/>
              <a:gd name="connsiteY11" fmla="*/ 0 h 420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5184" h="4201505">
                <a:moveTo>
                  <a:pt x="2606600" y="0"/>
                </a:moveTo>
                <a:lnTo>
                  <a:pt x="2965593" y="0"/>
                </a:lnTo>
                <a:cubicBezTo>
                  <a:pt x="3015161" y="0"/>
                  <a:pt x="3055344" y="40183"/>
                  <a:pt x="3055344" y="89751"/>
                </a:cubicBezTo>
                <a:lnTo>
                  <a:pt x="3055344" y="1632005"/>
                </a:lnTo>
                <a:lnTo>
                  <a:pt x="3094652" y="1632915"/>
                </a:lnTo>
                <a:cubicBezTo>
                  <a:pt x="4510397" y="1698854"/>
                  <a:pt x="5615184" y="2247200"/>
                  <a:pt x="5615184" y="2913886"/>
                </a:cubicBezTo>
                <a:cubicBezTo>
                  <a:pt x="5615184" y="3625018"/>
                  <a:pt x="4358182" y="4201505"/>
                  <a:pt x="2807592" y="4201505"/>
                </a:cubicBezTo>
                <a:cubicBezTo>
                  <a:pt x="1257002" y="4201505"/>
                  <a:pt x="0" y="3625018"/>
                  <a:pt x="0" y="2913886"/>
                </a:cubicBezTo>
                <a:cubicBezTo>
                  <a:pt x="0" y="2291646"/>
                  <a:pt x="962392" y="1772493"/>
                  <a:pt x="2241764" y="1652427"/>
                </a:cubicBezTo>
                <a:lnTo>
                  <a:pt x="2516849" y="1633173"/>
                </a:lnTo>
                <a:lnTo>
                  <a:pt x="2516849" y="89751"/>
                </a:lnTo>
                <a:cubicBezTo>
                  <a:pt x="2516849" y="40183"/>
                  <a:pt x="2557032" y="0"/>
                  <a:pt x="2606600" y="0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726813" y="1685883"/>
            <a:ext cx="1781522" cy="19222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719" y="4977930"/>
            <a:ext cx="1887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강점</a:t>
            </a:r>
            <a:r>
              <a:rPr kumimoji="1" lang="en-US" altLang="ko-KR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1" lang="en-US" altLang="ko-KR" u="sng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        </a:t>
            </a:r>
            <a:r>
              <a:rPr kumimoji="1" lang="en-US" altLang="ko-KR" u="sng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ko-KR" altLang="en-US" u="sng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267" y="1725209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앞으로</a:t>
            </a: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해야 할 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4578" y="2462354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앞으로</a:t>
            </a: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해야 할 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14B32-5B94-40C9-AF14-0928CA93B28A}"/>
              </a:ext>
            </a:extLst>
          </p:cNvPr>
          <p:cNvSpPr txBox="1"/>
          <p:nvPr/>
        </p:nvSpPr>
        <p:spPr>
          <a:xfrm>
            <a:off x="7705648" y="2597265"/>
            <a:ext cx="3753185" cy="101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찾은 강점을 뿌리 부분에 써 넣고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 강점을 바탕으로 내가 앞으로 해야 할 일을 적는다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BA30C2-2CD6-42FF-A6B0-E4BCDE4FE7A7}"/>
              </a:ext>
            </a:extLst>
          </p:cNvPr>
          <p:cNvSpPr/>
          <p:nvPr/>
        </p:nvSpPr>
        <p:spPr bwMode="auto">
          <a:xfrm>
            <a:off x="5634578" y="2353491"/>
            <a:ext cx="1781522" cy="19222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BF460-F20E-41A8-A3C8-6E37C18EFA30}"/>
              </a:ext>
            </a:extLst>
          </p:cNvPr>
          <p:cNvSpPr txBox="1"/>
          <p:nvPr/>
        </p:nvSpPr>
        <p:spPr>
          <a:xfrm>
            <a:off x="3305112" y="6019447"/>
            <a:ext cx="1887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강점</a:t>
            </a:r>
            <a:r>
              <a:rPr kumimoji="1" lang="en-US" altLang="ko-KR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en-US" altLang="ko-KR" u="sng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        </a:t>
            </a:r>
            <a:r>
              <a:rPr kumimoji="1" lang="en-US" altLang="ko-KR" u="sng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ko-KR" altLang="en-US" u="sng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16A8D-4DE3-4E27-9186-0B2DC1B32A68}"/>
              </a:ext>
            </a:extLst>
          </p:cNvPr>
          <p:cNvSpPr txBox="1"/>
          <p:nvPr/>
        </p:nvSpPr>
        <p:spPr>
          <a:xfrm>
            <a:off x="5634578" y="5017689"/>
            <a:ext cx="1887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강점</a:t>
            </a:r>
            <a:r>
              <a:rPr kumimoji="1" lang="en-US" altLang="ko-KR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kumimoji="1" lang="en-US" altLang="ko-KR" u="sng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        </a:t>
            </a:r>
            <a:r>
              <a:rPr kumimoji="1" lang="en-US" altLang="ko-KR" u="sng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1" lang="ko-KR" altLang="en-US" u="sng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1456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676</Words>
  <Application>Microsoft Office PowerPoint</Application>
  <PresentationFormat>와이드스크린</PresentationFormat>
  <Paragraphs>201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Cheong dk</dc:creator>
  <cp:lastModifiedBy>정동관</cp:lastModifiedBy>
  <cp:revision>1</cp:revision>
  <dcterms:created xsi:type="dcterms:W3CDTF">2020-10-19T20:41:25Z</dcterms:created>
  <dcterms:modified xsi:type="dcterms:W3CDTF">2022-11-23T05:58:35Z</dcterms:modified>
</cp:coreProperties>
</file>