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35" r:id="rId2"/>
    <p:sldId id="46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메인_지도.png"/>
          <p:cNvPicPr>
            <a:picLocks noChangeAspect="1"/>
          </p:cNvPicPr>
          <p:nvPr/>
        </p:nvPicPr>
        <p:blipFill>
          <a:blip r:embed="rId2" cstate="print"/>
          <a:srcRect l="12983" t="5895" r="16134" b="37399"/>
          <a:stretch>
            <a:fillRect/>
          </a:stretch>
        </p:blipFill>
        <p:spPr>
          <a:xfrm>
            <a:off x="1583499" y="3092963"/>
            <a:ext cx="8640960" cy="3888432"/>
          </a:xfrm>
          <a:prstGeom prst="rect">
            <a:avLst/>
          </a:prstGeom>
        </p:spPr>
      </p:pic>
      <p:pic>
        <p:nvPicPr>
          <p:cNvPr id="15" name="그림 14" descr="메인_스마트폰.png"/>
          <p:cNvPicPr>
            <a:picLocks noChangeAspect="1"/>
          </p:cNvPicPr>
          <p:nvPr/>
        </p:nvPicPr>
        <p:blipFill rotWithShape="1">
          <a:blip r:embed="rId3" cstate="print"/>
          <a:srcRect l="24829" t="7228" r="25484"/>
          <a:stretch/>
        </p:blipFill>
        <p:spPr>
          <a:xfrm>
            <a:off x="3824593" y="3429001"/>
            <a:ext cx="4542817" cy="6361492"/>
          </a:xfrm>
          <a:prstGeom prst="rect">
            <a:avLst/>
          </a:prstGeom>
        </p:spPr>
      </p:pic>
      <p:pic>
        <p:nvPicPr>
          <p:cNvPr id="12" name="그림 11" descr="메인_하단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3" y="836713"/>
            <a:ext cx="12190477" cy="27428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7516" y="1508787"/>
            <a:ext cx="8736971" cy="1296144"/>
          </a:xfrm>
          <a:ln w="9525"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ctr" defTabSz="914377" rtl="0" eaLnBrk="1" latinLnBrk="1" hangingPunct="1">
              <a:spcBef>
                <a:spcPct val="0"/>
              </a:spcBef>
              <a:buNone/>
              <a:defRPr lang="ko-KR" altLang="en-US" sz="4400" b="1" kern="120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71664" y="5949280"/>
            <a:ext cx="6048672" cy="504056"/>
          </a:xfrm>
        </p:spPr>
        <p:txBody>
          <a:bodyPr>
            <a:normAutofit/>
          </a:bodyPr>
          <a:lstStyle>
            <a:lvl1pPr marL="0" indent="0" algn="ctr">
              <a:buNone/>
              <a:defRPr sz="1067" b="0" cap="none" spc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 descr="메인_상단라인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3" y="1"/>
            <a:ext cx="12190477" cy="95239"/>
          </a:xfrm>
          <a:prstGeom prst="rect">
            <a:avLst/>
          </a:prstGeom>
        </p:spPr>
      </p:pic>
      <p:pic>
        <p:nvPicPr>
          <p:cNvPr id="19" name="그림 18" descr="메인_아이콘.png"/>
          <p:cNvPicPr>
            <a:picLocks noChangeAspect="1"/>
          </p:cNvPicPr>
          <p:nvPr/>
        </p:nvPicPr>
        <p:blipFill rotWithShape="1">
          <a:blip r:embed="rId6" cstate="print"/>
          <a:srcRect l="33468" t="28366" r="34720" b="42411"/>
          <a:stretch/>
        </p:blipFill>
        <p:spPr>
          <a:xfrm>
            <a:off x="4612531" y="4677139"/>
            <a:ext cx="2908571" cy="2003899"/>
          </a:xfrm>
          <a:prstGeom prst="rect">
            <a:avLst/>
          </a:prstGeom>
        </p:spPr>
      </p:pic>
      <p:pic>
        <p:nvPicPr>
          <p:cNvPr id="22" name="그림 21" descr="메인_그림자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" y="859"/>
            <a:ext cx="479375" cy="6857143"/>
          </a:xfrm>
          <a:prstGeom prst="rect">
            <a:avLst/>
          </a:prstGeom>
        </p:spPr>
      </p:pic>
      <p:pic>
        <p:nvPicPr>
          <p:cNvPr id="11" name="그림 10" descr="메인_그림자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12626" y="859"/>
            <a:ext cx="479375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2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목차_하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3" y="6381811"/>
            <a:ext cx="12190477" cy="476191"/>
          </a:xfrm>
          <a:prstGeom prst="rect">
            <a:avLst/>
          </a:prstGeom>
        </p:spPr>
      </p:pic>
      <p:pic>
        <p:nvPicPr>
          <p:cNvPr id="10" name="그림 9" descr="목차_상단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" y="1"/>
            <a:ext cx="12190477" cy="952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9820" y="-27384"/>
            <a:ext cx="8544949" cy="1143000"/>
          </a:xfrm>
          <a:ln w="9525">
            <a:noFill/>
          </a:ln>
        </p:spPr>
        <p:txBody>
          <a:bodyPr vert="horz" lIns="68580" tIns="34290" rIns="68580" bIns="34290" rtlCol="0" anchor="ctr">
            <a:noAutofit/>
          </a:bodyPr>
          <a:lstStyle>
            <a:lvl1pPr algn="ctr" defTabSz="914377" rtl="0" eaLnBrk="1" latinLnBrk="1" hangingPunct="1">
              <a:spcBef>
                <a:spcPct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rgbClr val="44464B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3" name="그림 12" descr="목차_지도.png"/>
          <p:cNvPicPr>
            <a:picLocks noChangeAspect="1"/>
          </p:cNvPicPr>
          <p:nvPr/>
        </p:nvPicPr>
        <p:blipFill rotWithShape="1">
          <a:blip r:embed="rId4" cstate="print"/>
          <a:srcRect l="12961" t="23401" r="13839" b="17017"/>
          <a:stretch/>
        </p:blipFill>
        <p:spPr>
          <a:xfrm>
            <a:off x="2354095" y="1605065"/>
            <a:ext cx="7334655" cy="4085617"/>
          </a:xfrm>
          <a:prstGeom prst="rect">
            <a:avLst/>
          </a:prstGeom>
        </p:spPr>
      </p:pic>
      <p:pic>
        <p:nvPicPr>
          <p:cNvPr id="8" name="그림 7" descr="메인_그림자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" y="859"/>
            <a:ext cx="479375" cy="6857143"/>
          </a:xfrm>
          <a:prstGeom prst="rect">
            <a:avLst/>
          </a:prstGeom>
        </p:spPr>
      </p:pic>
      <p:pic>
        <p:nvPicPr>
          <p:cNvPr id="14" name="그림 13" descr="메인_그림자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12626" y="859"/>
            <a:ext cx="479375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7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간지_하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3" y="3524666"/>
            <a:ext cx="12190477" cy="3333335"/>
          </a:xfrm>
          <a:prstGeom prst="rect">
            <a:avLst/>
          </a:prstGeom>
        </p:spPr>
      </p:pic>
      <p:pic>
        <p:nvPicPr>
          <p:cNvPr id="12" name="그림 11" descr="메인_상단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" y="1"/>
            <a:ext cx="12190477" cy="95239"/>
          </a:xfrm>
          <a:prstGeom prst="rect">
            <a:avLst/>
          </a:prstGeom>
        </p:spPr>
      </p:pic>
      <p:pic>
        <p:nvPicPr>
          <p:cNvPr id="9" name="그림 8" descr="메인_그림자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626" y="859"/>
            <a:ext cx="479375" cy="6857143"/>
          </a:xfrm>
          <a:prstGeom prst="rect">
            <a:avLst/>
          </a:prstGeom>
        </p:spPr>
      </p:pic>
      <p:pic>
        <p:nvPicPr>
          <p:cNvPr id="16" name="그림 15" descr="간지_스마트폰.png"/>
          <p:cNvPicPr>
            <a:picLocks noChangeAspect="1"/>
          </p:cNvPicPr>
          <p:nvPr/>
        </p:nvPicPr>
        <p:blipFill rotWithShape="1">
          <a:blip r:embed="rId5" cstate="print"/>
          <a:srcRect t="10775" r="60855" b="11343"/>
          <a:stretch/>
        </p:blipFill>
        <p:spPr>
          <a:xfrm>
            <a:off x="644777" y="739303"/>
            <a:ext cx="3579017" cy="53404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8007" y="2536329"/>
            <a:ext cx="7694645" cy="1143000"/>
          </a:xfrm>
          <a:ln w="9525"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914377" rtl="0" eaLnBrk="1" latinLnBrk="1" hangingPunct="1">
              <a:spcBef>
                <a:spcPct val="0"/>
              </a:spcBef>
              <a:buNone/>
              <a:defRPr lang="ko-KR" altLang="en-US" sz="3867" b="1" kern="1200" cap="none" spc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4304308" y="3717032"/>
            <a:ext cx="5376597" cy="504056"/>
          </a:xfrm>
        </p:spPr>
        <p:txBody>
          <a:bodyPr>
            <a:normAutofit/>
          </a:bodyPr>
          <a:lstStyle>
            <a:lvl1pPr marL="0" indent="0" algn="l">
              <a:buNone/>
              <a:defRPr sz="1067" b="0" cap="none" spc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9" name="그림 18" descr="간지_아이콘.png"/>
          <p:cNvPicPr>
            <a:picLocks noChangeAspect="1"/>
          </p:cNvPicPr>
          <p:nvPr/>
        </p:nvPicPr>
        <p:blipFill rotWithShape="1">
          <a:blip r:embed="rId6" cstate="print"/>
          <a:srcRect l="8673" t="30069" r="70580" b="28791"/>
          <a:stretch/>
        </p:blipFill>
        <p:spPr>
          <a:xfrm>
            <a:off x="1460062" y="2062264"/>
            <a:ext cx="1896895" cy="28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7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속지_상단.png"/>
          <p:cNvPicPr>
            <a:picLocks noChangeAspect="1"/>
          </p:cNvPicPr>
          <p:nvPr/>
        </p:nvPicPr>
        <p:blipFill rotWithShape="1">
          <a:blip r:embed="rId2" cstate="print"/>
          <a:srcRect r="8319"/>
          <a:stretch/>
        </p:blipFill>
        <p:spPr>
          <a:xfrm>
            <a:off x="762" y="2"/>
            <a:ext cx="12191239" cy="9523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-27384"/>
            <a:ext cx="7872875" cy="922115"/>
          </a:xfrm>
        </p:spPr>
        <p:txBody>
          <a:bodyPr vert="horz" lIns="68580" tIns="34290" rIns="68580" bIns="34290" rtlCol="0" anchor="ctr">
            <a:normAutofit/>
          </a:bodyPr>
          <a:lstStyle>
            <a:lvl1pPr algn="l" defTabSz="914377" rtl="0" eaLnBrk="1" latinLnBrk="1" hangingPunct="1">
              <a:spcBef>
                <a:spcPct val="0"/>
              </a:spcBef>
              <a:buNone/>
              <a:defRPr lang="ko-KR" altLang="en-US" sz="3467" b="0" kern="120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9350" y="1166019"/>
            <a:ext cx="11713301" cy="543133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67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 descr="속지_하단라인.png"/>
          <p:cNvPicPr>
            <a:picLocks noChangeAspect="1"/>
          </p:cNvPicPr>
          <p:nvPr/>
        </p:nvPicPr>
        <p:blipFill rotWithShape="1">
          <a:blip r:embed="rId3" cstate="print"/>
          <a:srcRect t="1" r="7122" b="7122"/>
          <a:stretch/>
        </p:blipFill>
        <p:spPr>
          <a:xfrm flipV="1">
            <a:off x="763" y="6764799"/>
            <a:ext cx="12191237" cy="95244"/>
          </a:xfrm>
          <a:prstGeom prst="rect">
            <a:avLst/>
          </a:prstGeom>
        </p:spPr>
      </p:pic>
      <p:pic>
        <p:nvPicPr>
          <p:cNvPr id="6" name="그림 5" descr="메인_그림자.png"/>
          <p:cNvPicPr>
            <a:picLocks noChangeAspect="1"/>
          </p:cNvPicPr>
          <p:nvPr/>
        </p:nvPicPr>
        <p:blipFill rotWithShape="1">
          <a:blip r:embed="rId4" cstate="print"/>
          <a:srcRect b="86252"/>
          <a:stretch/>
        </p:blipFill>
        <p:spPr>
          <a:xfrm>
            <a:off x="11712626" y="859"/>
            <a:ext cx="479375" cy="942725"/>
          </a:xfrm>
          <a:prstGeom prst="rect">
            <a:avLst/>
          </a:prstGeom>
        </p:spPr>
      </p:pic>
      <p:pic>
        <p:nvPicPr>
          <p:cNvPr id="8" name="그림 7" descr="메인_그림자.png"/>
          <p:cNvPicPr>
            <a:picLocks noChangeAspect="1"/>
          </p:cNvPicPr>
          <p:nvPr/>
        </p:nvPicPr>
        <p:blipFill rotWithShape="1">
          <a:blip r:embed="rId4" cstate="print"/>
          <a:srcRect t="12329" b="86252"/>
          <a:stretch/>
        </p:blipFill>
        <p:spPr>
          <a:xfrm>
            <a:off x="11713265" y="6760724"/>
            <a:ext cx="479375" cy="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0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속지_상단.png"/>
          <p:cNvPicPr>
            <a:picLocks noChangeAspect="1"/>
          </p:cNvPicPr>
          <p:nvPr/>
        </p:nvPicPr>
        <p:blipFill rotWithShape="1">
          <a:blip r:embed="rId2" cstate="print"/>
          <a:srcRect r="8319"/>
          <a:stretch/>
        </p:blipFill>
        <p:spPr>
          <a:xfrm>
            <a:off x="762" y="2"/>
            <a:ext cx="12191239" cy="632387"/>
          </a:xfrm>
          <a:prstGeom prst="rect">
            <a:avLst/>
          </a:prstGeom>
        </p:spPr>
      </p:pic>
      <p:pic>
        <p:nvPicPr>
          <p:cNvPr id="6" name="그림 5" descr="속지_하단라인.png"/>
          <p:cNvPicPr>
            <a:picLocks noChangeAspect="1"/>
          </p:cNvPicPr>
          <p:nvPr/>
        </p:nvPicPr>
        <p:blipFill rotWithShape="1">
          <a:blip r:embed="rId3" cstate="print"/>
          <a:srcRect t="1" r="7122" b="7122"/>
          <a:stretch/>
        </p:blipFill>
        <p:spPr>
          <a:xfrm flipV="1">
            <a:off x="763" y="6764799"/>
            <a:ext cx="12191237" cy="95244"/>
          </a:xfrm>
          <a:prstGeom prst="rect">
            <a:avLst/>
          </a:prstGeom>
        </p:spPr>
      </p:pic>
      <p:pic>
        <p:nvPicPr>
          <p:cNvPr id="8" name="그림 7" descr="메인_그림자.png"/>
          <p:cNvPicPr>
            <a:picLocks noChangeAspect="1"/>
          </p:cNvPicPr>
          <p:nvPr/>
        </p:nvPicPr>
        <p:blipFill rotWithShape="1">
          <a:blip r:embed="rId4" cstate="print"/>
          <a:srcRect b="86252"/>
          <a:stretch/>
        </p:blipFill>
        <p:spPr>
          <a:xfrm>
            <a:off x="11712626" y="859"/>
            <a:ext cx="479375" cy="942725"/>
          </a:xfrm>
          <a:prstGeom prst="rect">
            <a:avLst/>
          </a:prstGeom>
        </p:spPr>
      </p:pic>
      <p:pic>
        <p:nvPicPr>
          <p:cNvPr id="10" name="그림 9" descr="메인_그림자.png"/>
          <p:cNvPicPr>
            <a:picLocks noChangeAspect="1"/>
          </p:cNvPicPr>
          <p:nvPr/>
        </p:nvPicPr>
        <p:blipFill rotWithShape="1">
          <a:blip r:embed="rId4" cstate="print"/>
          <a:srcRect t="12329" b="86252"/>
          <a:stretch/>
        </p:blipFill>
        <p:spPr>
          <a:xfrm>
            <a:off x="11713265" y="6760724"/>
            <a:ext cx="479375" cy="97277"/>
          </a:xfrm>
          <a:prstGeom prst="rect">
            <a:avLst/>
          </a:prstGeom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239349" y="-27384"/>
            <a:ext cx="7872875" cy="632387"/>
          </a:xfrm>
        </p:spPr>
        <p:txBody>
          <a:bodyPr vert="horz" lIns="68580" tIns="34290" rIns="68580" bIns="34290" rtlCol="0" anchor="ctr">
            <a:normAutofit/>
          </a:bodyPr>
          <a:lstStyle>
            <a:lvl1pPr algn="l" defTabSz="914377" rtl="0" eaLnBrk="1" latinLnBrk="1" hangingPunct="1">
              <a:spcBef>
                <a:spcPct val="0"/>
              </a:spcBef>
              <a:buNone/>
              <a:defRPr lang="ko-KR" altLang="en-US" sz="2800" b="0" kern="120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426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7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38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2515196-F18E-48C3-8FF6-07D7BBB05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1440"/>
          <a:stretch/>
        </p:blipFill>
        <p:spPr>
          <a:xfrm>
            <a:off x="0" y="1"/>
            <a:ext cx="12192000" cy="7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836712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39349" y="44625"/>
            <a:ext cx="8750763" cy="692797"/>
          </a:xfr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1" kern="1200" cap="none" spc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0" y="748704"/>
            <a:ext cx="12192000" cy="8800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159" y="127418"/>
            <a:ext cx="484316" cy="4950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059" y="219660"/>
            <a:ext cx="363874" cy="3719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613" y="170018"/>
            <a:ext cx="400962" cy="4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0311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E55CD-3C18-4763-BF8F-D648F135FA1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018E-B153-4311-ABC8-03207BE6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05C86-839B-43BE-804F-19A7F98E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취업 준비 상태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점검표</a:t>
            </a:r>
            <a:endParaRPr lang="ko-KR" altLang="en-US" sz="20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21E75E3-08F9-4B26-91E2-CD899C216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75120"/>
              </p:ext>
            </p:extLst>
          </p:nvPr>
        </p:nvGraphicFramePr>
        <p:xfrm>
          <a:off x="358774" y="707060"/>
          <a:ext cx="11474451" cy="594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7658">
                  <a:extLst>
                    <a:ext uri="{9D8B030D-6E8A-4147-A177-3AD203B41FA5}">
                      <a16:colId xmlns:a16="http://schemas.microsoft.com/office/drawing/2014/main" val="3269865069"/>
                    </a:ext>
                  </a:extLst>
                </a:gridCol>
                <a:gridCol w="4329171">
                  <a:extLst>
                    <a:ext uri="{9D8B030D-6E8A-4147-A177-3AD203B41FA5}">
                      <a16:colId xmlns:a16="http://schemas.microsoft.com/office/drawing/2014/main" val="2695085017"/>
                    </a:ext>
                  </a:extLst>
                </a:gridCol>
                <a:gridCol w="1639207">
                  <a:extLst>
                    <a:ext uri="{9D8B030D-6E8A-4147-A177-3AD203B41FA5}">
                      <a16:colId xmlns:a16="http://schemas.microsoft.com/office/drawing/2014/main" val="2673171806"/>
                    </a:ext>
                  </a:extLst>
                </a:gridCol>
                <a:gridCol w="405319">
                  <a:extLst>
                    <a:ext uri="{9D8B030D-6E8A-4147-A177-3AD203B41FA5}">
                      <a16:colId xmlns:a16="http://schemas.microsoft.com/office/drawing/2014/main" val="2984551520"/>
                    </a:ext>
                  </a:extLst>
                </a:gridCol>
                <a:gridCol w="954710">
                  <a:extLst>
                    <a:ext uri="{9D8B030D-6E8A-4147-A177-3AD203B41FA5}">
                      <a16:colId xmlns:a16="http://schemas.microsoft.com/office/drawing/2014/main" val="4067167950"/>
                    </a:ext>
                  </a:extLst>
                </a:gridCol>
                <a:gridCol w="941263">
                  <a:extLst>
                    <a:ext uri="{9D8B030D-6E8A-4147-A177-3AD203B41FA5}">
                      <a16:colId xmlns:a16="http://schemas.microsoft.com/office/drawing/2014/main" val="4038887831"/>
                    </a:ext>
                  </a:extLst>
                </a:gridCol>
                <a:gridCol w="977123">
                  <a:extLst>
                    <a:ext uri="{9D8B030D-6E8A-4147-A177-3AD203B41FA5}">
                      <a16:colId xmlns:a16="http://schemas.microsoft.com/office/drawing/2014/main" val="2183501608"/>
                    </a:ext>
                  </a:extLst>
                </a:gridCol>
              </a:tblGrid>
              <a:tr h="327687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진   로   목   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92946"/>
                  </a:ext>
                </a:extLst>
              </a:tr>
              <a:tr h="327687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분야 전문가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18257"/>
                  </a:ext>
                </a:extLst>
              </a:tr>
              <a:tr h="32768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희망분야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희망기업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64730"/>
                  </a:ext>
                </a:extLst>
              </a:tr>
              <a:tr h="327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희망부서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88923"/>
                  </a:ext>
                </a:extLst>
              </a:tr>
              <a:tr h="327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희망직무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64546"/>
                  </a:ext>
                </a:extLst>
              </a:tr>
              <a:tr h="327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희망기업 인재상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도전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창의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열정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협력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글로벌마인드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2311"/>
                  </a:ext>
                </a:extLst>
              </a:tr>
              <a:tr h="1395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희망기업 합격조건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상황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/>
                        <a:t>평가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024781"/>
                  </a:ext>
                </a:extLst>
              </a:tr>
              <a:tr h="12980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구분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희망기업 합격조건</a:t>
                      </a: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/>
                        <a:t>좋음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/>
                        <a:t>보통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/>
                        <a:t>미흡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25445"/>
                  </a:ext>
                </a:extLst>
              </a:tr>
              <a:tr h="327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학점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3340685"/>
                  </a:ext>
                </a:extLst>
              </a:tr>
              <a:tr h="327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외국어능력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2630252"/>
                  </a:ext>
                </a:extLst>
              </a:tr>
              <a:tr h="327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컴퓨터 </a:t>
                      </a:r>
                      <a:r>
                        <a:rPr lang="ko-KR" altLang="en-US" sz="1400" dirty="0" err="1"/>
                        <a:t>랭기지능력</a:t>
                      </a:r>
                      <a:r>
                        <a:rPr lang="en-US" altLang="ko-KR" sz="1400" dirty="0"/>
                        <a:t>-1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5895811"/>
                  </a:ext>
                </a:extLst>
              </a:tr>
              <a:tr h="327687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컴퓨터 </a:t>
                      </a:r>
                      <a:r>
                        <a:rPr lang="ko-KR" altLang="en-US" sz="1400" dirty="0" err="1"/>
                        <a:t>랭기지능력</a:t>
                      </a:r>
                      <a:r>
                        <a:rPr lang="en-US" altLang="ko-KR" sz="1400" dirty="0"/>
                        <a:t>-2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5697781"/>
                  </a:ext>
                </a:extLst>
              </a:tr>
              <a:tr h="327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필요한 경력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7710317"/>
                  </a:ext>
                </a:extLst>
              </a:tr>
              <a:tr h="327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인턴경력 유무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0642393"/>
                  </a:ext>
                </a:extLst>
              </a:tr>
              <a:tr h="327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직무적성검사 등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5199004"/>
                  </a:ext>
                </a:extLst>
              </a:tr>
              <a:tr h="327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채용관련 능력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8870271"/>
                  </a:ext>
                </a:extLst>
              </a:tr>
              <a:tr h="327687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기타 필요로 하는 능력</a:t>
                      </a:r>
                      <a:r>
                        <a:rPr lang="en-US" altLang="ko-KR" sz="1050" dirty="0"/>
                        <a:t>-1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3944967"/>
                  </a:ext>
                </a:extLst>
              </a:tr>
              <a:tr h="327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기타 필요로 하는 능력</a:t>
                      </a:r>
                      <a:r>
                        <a:rPr lang="en-US" altLang="ko-KR" sz="1050" dirty="0"/>
                        <a:t>-2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425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52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BC677-1164-4589-B022-545611A3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자기소개서 작성 기초 다지기</a:t>
            </a:r>
            <a:endParaRPr lang="ko-KR" altLang="en-US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BB7EF2A-2B14-4023-BC23-BBA4C57A05AA}"/>
              </a:ext>
            </a:extLst>
          </p:cNvPr>
          <p:cNvGraphicFramePr>
            <a:graphicFrameLocks noGrp="1"/>
          </p:cNvGraphicFramePr>
          <p:nvPr/>
        </p:nvGraphicFramePr>
        <p:xfrm>
          <a:off x="239349" y="1100666"/>
          <a:ext cx="11638325" cy="4850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665">
                  <a:extLst>
                    <a:ext uri="{9D8B030D-6E8A-4147-A177-3AD203B41FA5}">
                      <a16:colId xmlns:a16="http://schemas.microsoft.com/office/drawing/2014/main" val="334978361"/>
                    </a:ext>
                  </a:extLst>
                </a:gridCol>
                <a:gridCol w="2327665">
                  <a:extLst>
                    <a:ext uri="{9D8B030D-6E8A-4147-A177-3AD203B41FA5}">
                      <a16:colId xmlns:a16="http://schemas.microsoft.com/office/drawing/2014/main" val="1374924591"/>
                    </a:ext>
                  </a:extLst>
                </a:gridCol>
                <a:gridCol w="2327665">
                  <a:extLst>
                    <a:ext uri="{9D8B030D-6E8A-4147-A177-3AD203B41FA5}">
                      <a16:colId xmlns:a16="http://schemas.microsoft.com/office/drawing/2014/main" val="2068997312"/>
                    </a:ext>
                  </a:extLst>
                </a:gridCol>
                <a:gridCol w="2327665">
                  <a:extLst>
                    <a:ext uri="{9D8B030D-6E8A-4147-A177-3AD203B41FA5}">
                      <a16:colId xmlns:a16="http://schemas.microsoft.com/office/drawing/2014/main" val="1154655475"/>
                    </a:ext>
                  </a:extLst>
                </a:gridCol>
                <a:gridCol w="2327665">
                  <a:extLst>
                    <a:ext uri="{9D8B030D-6E8A-4147-A177-3AD203B41FA5}">
                      <a16:colId xmlns:a16="http://schemas.microsoft.com/office/drawing/2014/main" val="2383372725"/>
                    </a:ext>
                  </a:extLst>
                </a:gridCol>
              </a:tblGrid>
              <a:tr h="4233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나와 직무 </a:t>
                      </a:r>
                      <a:r>
                        <a:rPr lang="en-US" altLang="ko-KR" sz="1600"/>
                        <a:t>&amp; </a:t>
                      </a:r>
                      <a:r>
                        <a:rPr lang="ko-KR" altLang="en-US" sz="1600"/>
                        <a:t>기업의 공통점 찾기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61874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나의 강점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나의 경험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직무역량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내가 추구하는 가치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기업의 인재상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2019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69618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204999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049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079644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457342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11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099216"/>
      </p:ext>
    </p:extLst>
  </p:cSld>
  <p:clrMapOvr>
    <a:masterClrMapping/>
  </p:clrMapOvr>
</p:sld>
</file>

<file path=ppt/theme/theme1.xml><?xml version="1.0" encoding="utf-8"?>
<a:theme xmlns:a="http://schemas.openxmlformats.org/drawingml/2006/main" name="스마트폰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83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맑은 고딕</vt:lpstr>
      <vt:lpstr>Arial</vt:lpstr>
      <vt:lpstr>스마트폰 테마</vt:lpstr>
      <vt:lpstr>취업 준비 상태 점검표</vt:lpstr>
      <vt:lpstr>자기소개서 작성 기초 다지기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취업준비상태 점검표</dc:title>
  <dc:creator>Cheong dk</dc:creator>
  <cp:lastModifiedBy>정동관</cp:lastModifiedBy>
  <cp:revision>3</cp:revision>
  <dcterms:created xsi:type="dcterms:W3CDTF">2020-10-13T20:03:51Z</dcterms:created>
  <dcterms:modified xsi:type="dcterms:W3CDTF">2022-11-23T06:01:00Z</dcterms:modified>
</cp:coreProperties>
</file>