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7" r:id="rId3"/>
    <p:sldId id="328" r:id="rId4"/>
    <p:sldId id="258" r:id="rId5"/>
    <p:sldId id="324" r:id="rId6"/>
    <p:sldId id="325" r:id="rId7"/>
    <p:sldId id="332" r:id="rId8"/>
    <p:sldId id="330" r:id="rId9"/>
    <p:sldId id="331" r:id="rId10"/>
    <p:sldId id="333" r:id="rId11"/>
    <p:sldId id="334" r:id="rId12"/>
    <p:sldId id="336" r:id="rId13"/>
    <p:sldId id="337" r:id="rId14"/>
    <p:sldId id="340" r:id="rId15"/>
    <p:sldId id="341" r:id="rId16"/>
    <p:sldId id="338" r:id="rId17"/>
    <p:sldId id="342" r:id="rId18"/>
    <p:sldId id="343" r:id="rId19"/>
    <p:sldId id="33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보성" initials="김보" lastIdx="1" clrIdx="0">
    <p:extLst>
      <p:ext uri="{19B8F6BF-5375-455C-9EA6-DF929625EA0E}">
        <p15:presenceInfo xmlns:p15="http://schemas.microsoft.com/office/powerpoint/2012/main" userId="5ea4d003a28862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A6"/>
    <a:srgbClr val="403F37"/>
    <a:srgbClr val="FFFBDE"/>
    <a:srgbClr val="807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14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보성" userId="5ea4d003a2886287" providerId="LiveId" clId="{2FE33670-91D2-47B3-9407-65E3FB906B05}"/>
    <pc:docChg chg="undo custSel addSld delSld modSld sldOrd">
      <pc:chgData name="김 보성" userId="5ea4d003a2886287" providerId="LiveId" clId="{2FE33670-91D2-47B3-9407-65E3FB906B05}" dt="2022-11-12T12:26:14.382" v="11725" actId="20577"/>
      <pc:docMkLst>
        <pc:docMk/>
      </pc:docMkLst>
      <pc:sldChg chg="modSp del mod">
        <pc:chgData name="김 보성" userId="5ea4d003a2886287" providerId="LiveId" clId="{2FE33670-91D2-47B3-9407-65E3FB906B05}" dt="2022-11-12T11:14:36.357" v="9001" actId="2696"/>
        <pc:sldMkLst>
          <pc:docMk/>
          <pc:sldMk cId="3709544190" sldId="256"/>
        </pc:sldMkLst>
        <pc:grpChg chg="mod">
          <ac:chgData name="김 보성" userId="5ea4d003a2886287" providerId="LiveId" clId="{2FE33670-91D2-47B3-9407-65E3FB906B05}" dt="2022-11-12T07:37:53.722" v="2423" actId="1076"/>
          <ac:grpSpMkLst>
            <pc:docMk/>
            <pc:sldMk cId="3709544190" sldId="256"/>
            <ac:grpSpMk id="44" creationId="{A7AD9E15-7AA3-46C0-FC6C-AD25EE312166}"/>
          </ac:grpSpMkLst>
        </pc:grpChg>
      </pc:sldChg>
      <pc:sldChg chg="modSp mod">
        <pc:chgData name="김 보성" userId="5ea4d003a2886287" providerId="LiveId" clId="{2FE33670-91D2-47B3-9407-65E3FB906B05}" dt="2022-11-12T07:08:08.491" v="140" actId="1076"/>
        <pc:sldMkLst>
          <pc:docMk/>
          <pc:sldMk cId="1504252573" sldId="258"/>
        </pc:sldMkLst>
        <pc:spChg chg="mod">
          <ac:chgData name="김 보성" userId="5ea4d003a2886287" providerId="LiveId" clId="{2FE33670-91D2-47B3-9407-65E3FB906B05}" dt="2022-11-12T07:08:08.491" v="140" actId="1076"/>
          <ac:spMkLst>
            <pc:docMk/>
            <pc:sldMk cId="1504252573" sldId="258"/>
            <ac:spMk id="20" creationId="{38D54E7C-2CBA-E380-106F-0001BC481112}"/>
          </ac:spMkLst>
        </pc:spChg>
        <pc:spChg chg="mod">
          <ac:chgData name="김 보성" userId="5ea4d003a2886287" providerId="LiveId" clId="{2FE33670-91D2-47B3-9407-65E3FB906B05}" dt="2022-11-12T06:56:04.752" v="6"/>
          <ac:spMkLst>
            <pc:docMk/>
            <pc:sldMk cId="1504252573" sldId="258"/>
            <ac:spMk id="21" creationId="{9AC8D205-5C94-C6E1-2D68-014D4C4A0AF6}"/>
          </ac:spMkLst>
        </pc:spChg>
      </pc:sldChg>
      <pc:sldChg chg="addSp delSp modSp mod">
        <pc:chgData name="김 보성" userId="5ea4d003a2886287" providerId="LiveId" clId="{2FE33670-91D2-47B3-9407-65E3FB906B05}" dt="2022-11-12T11:59:38.201" v="10393" actId="1076"/>
        <pc:sldMkLst>
          <pc:docMk/>
          <pc:sldMk cId="3248122445" sldId="324"/>
        </pc:sldMkLst>
        <pc:spChg chg="add del mod">
          <ac:chgData name="김 보성" userId="5ea4d003a2886287" providerId="LiveId" clId="{2FE33670-91D2-47B3-9407-65E3FB906B05}" dt="2022-11-12T07:05:09.474" v="25" actId="478"/>
          <ac:spMkLst>
            <pc:docMk/>
            <pc:sldMk cId="3248122445" sldId="324"/>
            <ac:spMk id="7" creationId="{13C8C618-D57F-B6E1-BB90-9EC46229AB72}"/>
          </ac:spMkLst>
        </pc:spChg>
        <pc:spChg chg="mod">
          <ac:chgData name="김 보성" userId="5ea4d003a2886287" providerId="LiveId" clId="{2FE33670-91D2-47B3-9407-65E3FB906B05}" dt="2022-11-12T09:30:03.418" v="4883" actId="20577"/>
          <ac:spMkLst>
            <pc:docMk/>
            <pc:sldMk cId="3248122445" sldId="324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07:18:53.812" v="1238" actId="20577"/>
          <ac:spMkLst>
            <pc:docMk/>
            <pc:sldMk cId="3248122445" sldId="324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07:05:09.474" v="25" actId="478"/>
          <ac:spMkLst>
            <pc:docMk/>
            <pc:sldMk cId="3248122445" sldId="324"/>
            <ac:spMk id="13" creationId="{F5FA6DB5-4F04-7E58-CA14-AA7686EE1F5F}"/>
          </ac:spMkLst>
        </pc:spChg>
        <pc:spChg chg="add del mod">
          <ac:chgData name="김 보성" userId="5ea4d003a2886287" providerId="LiveId" clId="{2FE33670-91D2-47B3-9407-65E3FB906B05}" dt="2022-11-12T07:06:57.087" v="92" actId="478"/>
          <ac:spMkLst>
            <pc:docMk/>
            <pc:sldMk cId="3248122445" sldId="324"/>
            <ac:spMk id="14" creationId="{98E7440D-31E3-264C-A2BD-4A1756B527C6}"/>
          </ac:spMkLst>
        </pc:spChg>
        <pc:spChg chg="add del mod">
          <ac:chgData name="김 보성" userId="5ea4d003a2886287" providerId="LiveId" clId="{2FE33670-91D2-47B3-9407-65E3FB906B05}" dt="2022-11-12T07:06:59.190" v="94" actId="478"/>
          <ac:spMkLst>
            <pc:docMk/>
            <pc:sldMk cId="3248122445" sldId="324"/>
            <ac:spMk id="17" creationId="{D9402868-4CB8-BCDD-03B9-CAB2E229DB73}"/>
          </ac:spMkLst>
        </pc:spChg>
        <pc:spChg chg="add mod">
          <ac:chgData name="김 보성" userId="5ea4d003a2886287" providerId="LiveId" clId="{2FE33670-91D2-47B3-9407-65E3FB906B05}" dt="2022-11-12T07:09:35.415" v="318" actId="1036"/>
          <ac:spMkLst>
            <pc:docMk/>
            <pc:sldMk cId="3248122445" sldId="324"/>
            <ac:spMk id="18" creationId="{40B6E24E-AD25-1159-55E9-01C59B0F4CB0}"/>
          </ac:spMkLst>
        </pc:spChg>
        <pc:spChg chg="add del mod">
          <ac:chgData name="김 보성" userId="5ea4d003a2886287" providerId="LiveId" clId="{2FE33670-91D2-47B3-9407-65E3FB906B05}" dt="2022-11-12T07:07:50.244" v="116" actId="478"/>
          <ac:spMkLst>
            <pc:docMk/>
            <pc:sldMk cId="3248122445" sldId="324"/>
            <ac:spMk id="19" creationId="{A375E635-EC88-31D1-013B-CD54EED776A6}"/>
          </ac:spMkLst>
        </pc:spChg>
        <pc:spChg chg="add del mod">
          <ac:chgData name="김 보성" userId="5ea4d003a2886287" providerId="LiveId" clId="{2FE33670-91D2-47B3-9407-65E3FB906B05}" dt="2022-11-12T07:07:06.871" v="102" actId="478"/>
          <ac:spMkLst>
            <pc:docMk/>
            <pc:sldMk cId="3248122445" sldId="324"/>
            <ac:spMk id="20" creationId="{CBFDC716-71D7-F1FD-2A72-B19CEE2DE5D9}"/>
          </ac:spMkLst>
        </pc:spChg>
        <pc:spChg chg="add del mod">
          <ac:chgData name="김 보성" userId="5ea4d003a2886287" providerId="LiveId" clId="{2FE33670-91D2-47B3-9407-65E3FB906B05}" dt="2022-11-12T07:07:07.279" v="103" actId="478"/>
          <ac:spMkLst>
            <pc:docMk/>
            <pc:sldMk cId="3248122445" sldId="324"/>
            <ac:spMk id="21" creationId="{3161CF01-354F-8D1C-C98F-E46FE7E88ACD}"/>
          </ac:spMkLst>
        </pc:spChg>
        <pc:spChg chg="add mod">
          <ac:chgData name="김 보성" userId="5ea4d003a2886287" providerId="LiveId" clId="{2FE33670-91D2-47B3-9407-65E3FB906B05}" dt="2022-11-12T07:09:38.717" v="341" actId="1036"/>
          <ac:spMkLst>
            <pc:docMk/>
            <pc:sldMk cId="3248122445" sldId="324"/>
            <ac:spMk id="22" creationId="{81B00361-05DE-0640-73A6-ADC5632077F6}"/>
          </ac:spMkLst>
        </pc:spChg>
        <pc:spChg chg="add mod">
          <ac:chgData name="김 보성" userId="5ea4d003a2886287" providerId="LiveId" clId="{2FE33670-91D2-47B3-9407-65E3FB906B05}" dt="2022-11-12T11:59:38.201" v="10393" actId="1076"/>
          <ac:spMkLst>
            <pc:docMk/>
            <pc:sldMk cId="3248122445" sldId="324"/>
            <ac:spMk id="23" creationId="{59ABD4DA-37D4-7549-2EA5-1256FCA5C0EE}"/>
          </ac:spMkLst>
        </pc:spChg>
        <pc:spChg chg="add mod">
          <ac:chgData name="김 보성" userId="5ea4d003a2886287" providerId="LiveId" clId="{2FE33670-91D2-47B3-9407-65E3FB906B05}" dt="2022-11-12T07:09:35.415" v="318" actId="1036"/>
          <ac:spMkLst>
            <pc:docMk/>
            <pc:sldMk cId="3248122445" sldId="324"/>
            <ac:spMk id="24" creationId="{1A27923C-6DB8-24C6-D643-CA5A6370C961}"/>
          </ac:spMkLst>
        </pc:spChg>
        <pc:spChg chg="add mod">
          <ac:chgData name="김 보성" userId="5ea4d003a2886287" providerId="LiveId" clId="{2FE33670-91D2-47B3-9407-65E3FB906B05}" dt="2022-11-12T07:09:38.717" v="341" actId="1036"/>
          <ac:spMkLst>
            <pc:docMk/>
            <pc:sldMk cId="3248122445" sldId="324"/>
            <ac:spMk id="25" creationId="{205FEDE0-B3D4-A16D-0855-677780F42B71}"/>
          </ac:spMkLst>
        </pc:spChg>
        <pc:spChg chg="add mod">
          <ac:chgData name="김 보성" userId="5ea4d003a2886287" providerId="LiveId" clId="{2FE33670-91D2-47B3-9407-65E3FB906B05}" dt="2022-11-12T07:09:38.717" v="341" actId="1036"/>
          <ac:spMkLst>
            <pc:docMk/>
            <pc:sldMk cId="3248122445" sldId="324"/>
            <ac:spMk id="26" creationId="{12DEC0AA-7D48-B554-CF9E-D55A83314991}"/>
          </ac:spMkLst>
        </pc:spChg>
        <pc:spChg chg="add mod">
          <ac:chgData name="김 보성" userId="5ea4d003a2886287" providerId="LiveId" clId="{2FE33670-91D2-47B3-9407-65E3FB906B05}" dt="2022-11-12T07:09:29.879" v="292" actId="571"/>
          <ac:spMkLst>
            <pc:docMk/>
            <pc:sldMk cId="3248122445" sldId="324"/>
            <ac:spMk id="28" creationId="{EE8F5BF1-79A0-10DC-002D-5270D8964F46}"/>
          </ac:spMkLst>
        </pc:spChg>
        <pc:spChg chg="add mod">
          <ac:chgData name="김 보성" userId="5ea4d003a2886287" providerId="LiveId" clId="{2FE33670-91D2-47B3-9407-65E3FB906B05}" dt="2022-11-12T07:57:37.269" v="3271" actId="20577"/>
          <ac:spMkLst>
            <pc:docMk/>
            <pc:sldMk cId="3248122445" sldId="324"/>
            <ac:spMk id="29" creationId="{31607341-CBEC-A209-06EA-EAA2C0EC702A}"/>
          </ac:spMkLst>
        </pc:spChg>
        <pc:spChg chg="add del">
          <ac:chgData name="김 보성" userId="5ea4d003a2886287" providerId="LiveId" clId="{2FE33670-91D2-47B3-9407-65E3FB906B05}" dt="2022-11-12T07:14:19.986" v="970" actId="22"/>
          <ac:spMkLst>
            <pc:docMk/>
            <pc:sldMk cId="3248122445" sldId="324"/>
            <ac:spMk id="31" creationId="{13BB74FD-75AF-3A63-E49B-0BF3B01BB837}"/>
          </ac:spMkLst>
        </pc:spChg>
        <pc:spChg chg="add mod">
          <ac:chgData name="김 보성" userId="5ea4d003a2886287" providerId="LiveId" clId="{2FE33670-91D2-47B3-9407-65E3FB906B05}" dt="2022-11-12T07:14:55.631" v="1002" actId="1076"/>
          <ac:spMkLst>
            <pc:docMk/>
            <pc:sldMk cId="3248122445" sldId="324"/>
            <ac:spMk id="32" creationId="{DA93E381-57F1-8B73-3B83-CFDAD9BDE582}"/>
          </ac:spMkLst>
        </pc:spChg>
        <pc:spChg chg="add mod">
          <ac:chgData name="김 보성" userId="5ea4d003a2886287" providerId="LiveId" clId="{2FE33670-91D2-47B3-9407-65E3FB906B05}" dt="2022-11-12T07:15:01.591" v="1003" actId="1076"/>
          <ac:spMkLst>
            <pc:docMk/>
            <pc:sldMk cId="3248122445" sldId="324"/>
            <ac:spMk id="33" creationId="{BBBAB4F5-91A6-E5AD-C0D9-33BB8F3B8C97}"/>
          </ac:spMkLst>
        </pc:spChg>
        <pc:spChg chg="add mod">
          <ac:chgData name="김 보성" userId="5ea4d003a2886287" providerId="LiveId" clId="{2FE33670-91D2-47B3-9407-65E3FB906B05}" dt="2022-11-12T07:15:17.264" v="1028" actId="1037"/>
          <ac:spMkLst>
            <pc:docMk/>
            <pc:sldMk cId="3248122445" sldId="324"/>
            <ac:spMk id="34" creationId="{8079EE01-E31B-9402-3AA9-E96A53002B10}"/>
          </ac:spMkLst>
        </pc:spChg>
        <pc:spChg chg="add mod">
          <ac:chgData name="김 보성" userId="5ea4d003a2886287" providerId="LiveId" clId="{2FE33670-91D2-47B3-9407-65E3FB906B05}" dt="2022-11-12T07:15:34.431" v="1045" actId="1036"/>
          <ac:spMkLst>
            <pc:docMk/>
            <pc:sldMk cId="3248122445" sldId="324"/>
            <ac:spMk id="35" creationId="{8F1333E3-36D1-3ED5-1E87-1C2DD1446706}"/>
          </ac:spMkLst>
        </pc:spChg>
        <pc:graphicFrameChg chg="modGraphic">
          <ac:chgData name="김 보성" userId="5ea4d003a2886287" providerId="LiveId" clId="{2FE33670-91D2-47B3-9407-65E3FB906B05}" dt="2022-11-12T09:29:50.517" v="4869" actId="20577"/>
          <ac:graphicFrameMkLst>
            <pc:docMk/>
            <pc:sldMk cId="3248122445" sldId="324"/>
            <ac:graphicFrameMk id="27" creationId="{B4876A97-90E9-656A-47C6-83331A82715E}"/>
          </ac:graphicFrameMkLst>
        </pc:graphicFrameChg>
        <pc:picChg chg="add del mod">
          <ac:chgData name="김 보성" userId="5ea4d003a2886287" providerId="LiveId" clId="{2FE33670-91D2-47B3-9407-65E3FB906B05}" dt="2022-11-12T07:06:04.997" v="83" actId="478"/>
          <ac:picMkLst>
            <pc:docMk/>
            <pc:sldMk cId="3248122445" sldId="324"/>
            <ac:picMk id="5" creationId="{599D24FC-B023-0F36-B08E-DB1C8E8A9CBE}"/>
          </ac:picMkLst>
        </pc:picChg>
      </pc:sldChg>
      <pc:sldChg chg="addSp modSp mod">
        <pc:chgData name="김 보성" userId="5ea4d003a2886287" providerId="LiveId" clId="{2FE33670-91D2-47B3-9407-65E3FB906B05}" dt="2022-11-12T09:30:21.501" v="4897" actId="20577"/>
        <pc:sldMkLst>
          <pc:docMk/>
          <pc:sldMk cId="1074660451" sldId="325"/>
        </pc:sldMkLst>
        <pc:spChg chg="add mod">
          <ac:chgData name="김 보성" userId="5ea4d003a2886287" providerId="LiveId" clId="{2FE33670-91D2-47B3-9407-65E3FB906B05}" dt="2022-11-12T07:32:20.818" v="1779" actId="1038"/>
          <ac:spMkLst>
            <pc:docMk/>
            <pc:sldMk cId="1074660451" sldId="325"/>
            <ac:spMk id="3" creationId="{4DDC081F-58B3-6048-D200-8B17B358A9E4}"/>
          </ac:spMkLst>
        </pc:spChg>
        <pc:spChg chg="add mod">
          <ac:chgData name="김 보성" userId="5ea4d003a2886287" providerId="LiveId" clId="{2FE33670-91D2-47B3-9407-65E3FB906B05}" dt="2022-11-12T07:30:52.346" v="1742" actId="1076"/>
          <ac:spMkLst>
            <pc:docMk/>
            <pc:sldMk cId="1074660451" sldId="325"/>
            <ac:spMk id="5" creationId="{551614EB-4095-0B4A-2290-FDEDF82DA665}"/>
          </ac:spMkLst>
        </pc:spChg>
        <pc:spChg chg="add mod">
          <ac:chgData name="김 보성" userId="5ea4d003a2886287" providerId="LiveId" clId="{2FE33670-91D2-47B3-9407-65E3FB906B05}" dt="2022-11-12T07:31:54.353" v="1754" actId="1076"/>
          <ac:spMkLst>
            <pc:docMk/>
            <pc:sldMk cId="1074660451" sldId="325"/>
            <ac:spMk id="7" creationId="{29F2BF6A-9457-6C82-B14E-0E0E9EB6A48A}"/>
          </ac:spMkLst>
        </pc:spChg>
        <pc:spChg chg="mod">
          <ac:chgData name="김 보성" userId="5ea4d003a2886287" providerId="LiveId" clId="{2FE33670-91D2-47B3-9407-65E3FB906B05}" dt="2022-11-12T07:19:36.948" v="1240" actId="20577"/>
          <ac:spMkLst>
            <pc:docMk/>
            <pc:sldMk cId="1074660451" sldId="325"/>
            <ac:spMk id="10" creationId="{11619CEE-A0CD-48E3-74BE-69B4F5D6A8C2}"/>
          </ac:spMkLst>
        </pc:spChg>
        <pc:spChg chg="add mod">
          <ac:chgData name="김 보성" userId="5ea4d003a2886287" providerId="LiveId" clId="{2FE33670-91D2-47B3-9407-65E3FB906B05}" dt="2022-11-12T07:31:31.010" v="1751" actId="1076"/>
          <ac:spMkLst>
            <pc:docMk/>
            <pc:sldMk cId="1074660451" sldId="325"/>
            <ac:spMk id="13" creationId="{D7DC8A18-385B-9FEB-14DC-15F067D67F2F}"/>
          </ac:spMkLst>
        </pc:spChg>
        <pc:spChg chg="add mod">
          <ac:chgData name="김 보성" userId="5ea4d003a2886287" providerId="LiveId" clId="{2FE33670-91D2-47B3-9407-65E3FB906B05}" dt="2022-11-12T07:36:52.009" v="2379" actId="20577"/>
          <ac:spMkLst>
            <pc:docMk/>
            <pc:sldMk cId="1074660451" sldId="325"/>
            <ac:spMk id="14" creationId="{A7F6C6F5-4E14-FF31-152B-09EA562933B3}"/>
          </ac:spMkLst>
        </pc:spChg>
        <pc:spChg chg="add mod">
          <ac:chgData name="김 보성" userId="5ea4d003a2886287" providerId="LiveId" clId="{2FE33670-91D2-47B3-9407-65E3FB906B05}" dt="2022-11-12T07:32:52.987" v="1807" actId="1076"/>
          <ac:spMkLst>
            <pc:docMk/>
            <pc:sldMk cId="1074660451" sldId="325"/>
            <ac:spMk id="17" creationId="{82BB0180-F433-015E-0968-4281F3518BD1}"/>
          </ac:spMkLst>
        </pc:spChg>
        <pc:spChg chg="add mod">
          <ac:chgData name="김 보성" userId="5ea4d003a2886287" providerId="LiveId" clId="{2FE33670-91D2-47B3-9407-65E3FB906B05}" dt="2022-11-12T07:32:20.818" v="1779" actId="1038"/>
          <ac:spMkLst>
            <pc:docMk/>
            <pc:sldMk cId="1074660451" sldId="325"/>
            <ac:spMk id="18" creationId="{5355682C-1EE2-BEA3-C41F-952941D4A6A0}"/>
          </ac:spMkLst>
        </pc:spChg>
        <pc:spChg chg="add mod">
          <ac:chgData name="김 보성" userId="5ea4d003a2886287" providerId="LiveId" clId="{2FE33670-91D2-47B3-9407-65E3FB906B05}" dt="2022-11-12T07:40:05.804" v="2627" actId="20577"/>
          <ac:spMkLst>
            <pc:docMk/>
            <pc:sldMk cId="1074660451" sldId="325"/>
            <ac:spMk id="19" creationId="{71E48C5F-9CBB-A372-8A53-4936E1F5B0BC}"/>
          </ac:spMkLst>
        </pc:spChg>
        <pc:spChg chg="add mod">
          <ac:chgData name="김 보성" userId="5ea4d003a2886287" providerId="LiveId" clId="{2FE33670-91D2-47B3-9407-65E3FB906B05}" dt="2022-11-12T07:32:32.267" v="1804" actId="1038"/>
          <ac:spMkLst>
            <pc:docMk/>
            <pc:sldMk cId="1074660451" sldId="325"/>
            <ac:spMk id="20" creationId="{03B9DC38-2B77-A0D9-B06A-BFD979523CB6}"/>
          </ac:spMkLst>
        </pc:spChg>
        <pc:spChg chg="add mod">
          <ac:chgData name="김 보성" userId="5ea4d003a2886287" providerId="LiveId" clId="{2FE33670-91D2-47B3-9407-65E3FB906B05}" dt="2022-11-12T07:32:35.671" v="1805" actId="1076"/>
          <ac:spMkLst>
            <pc:docMk/>
            <pc:sldMk cId="1074660451" sldId="325"/>
            <ac:spMk id="21" creationId="{FAA05CE1-919A-55B7-3005-8A701AFD8798}"/>
          </ac:spMkLst>
        </pc:spChg>
        <pc:spChg chg="add mod">
          <ac:chgData name="김 보성" userId="5ea4d003a2886287" providerId="LiveId" clId="{2FE33670-91D2-47B3-9407-65E3FB906B05}" dt="2022-11-12T07:32:40.384" v="1806" actId="1076"/>
          <ac:spMkLst>
            <pc:docMk/>
            <pc:sldMk cId="1074660451" sldId="325"/>
            <ac:spMk id="22" creationId="{1649F175-F134-9D04-5C0A-916BA40DEE81}"/>
          </ac:spMkLst>
        </pc:spChg>
        <pc:spChg chg="add mod">
          <ac:chgData name="김 보성" userId="5ea4d003a2886287" providerId="LiveId" clId="{2FE33670-91D2-47B3-9407-65E3FB906B05}" dt="2022-11-12T07:47:37.443" v="2861" actId="20577"/>
          <ac:spMkLst>
            <pc:docMk/>
            <pc:sldMk cId="1074660451" sldId="325"/>
            <ac:spMk id="23" creationId="{93EB3397-A8EF-C2D6-1256-CE1BCA2C5C5C}"/>
          </ac:spMkLst>
        </pc:spChg>
        <pc:spChg chg="add mod">
          <ac:chgData name="김 보성" userId="5ea4d003a2886287" providerId="LiveId" clId="{2FE33670-91D2-47B3-9407-65E3FB906B05}" dt="2022-11-12T07:58:18.950" v="3279" actId="1076"/>
          <ac:spMkLst>
            <pc:docMk/>
            <pc:sldMk cId="1074660451" sldId="325"/>
            <ac:spMk id="24" creationId="{C7CA6C3C-5BAD-D79C-8AF7-D308FCFC63D5}"/>
          </ac:spMkLst>
        </pc:spChg>
        <pc:spChg chg="add mod">
          <ac:chgData name="김 보성" userId="5ea4d003a2886287" providerId="LiveId" clId="{2FE33670-91D2-47B3-9407-65E3FB906B05}" dt="2022-11-12T07:58:25.400" v="3282" actId="1076"/>
          <ac:spMkLst>
            <pc:docMk/>
            <pc:sldMk cId="1074660451" sldId="325"/>
            <ac:spMk id="25" creationId="{769C3C09-441E-E176-CF6E-0D21C3095039}"/>
          </ac:spMkLst>
        </pc:spChg>
        <pc:spChg chg="add mod">
          <ac:chgData name="김 보성" userId="5ea4d003a2886287" providerId="LiveId" clId="{2FE33670-91D2-47B3-9407-65E3FB906B05}" dt="2022-11-12T07:58:31.098" v="3285" actId="1076"/>
          <ac:spMkLst>
            <pc:docMk/>
            <pc:sldMk cId="1074660451" sldId="325"/>
            <ac:spMk id="26" creationId="{EB2A501E-0E4E-8E1C-FB7D-8CE5103602FE}"/>
          </ac:spMkLst>
        </pc:spChg>
        <pc:spChg chg="add mod">
          <ac:chgData name="김 보성" userId="5ea4d003a2886287" providerId="LiveId" clId="{2FE33670-91D2-47B3-9407-65E3FB906B05}" dt="2022-11-12T07:58:38.506" v="3288" actId="1076"/>
          <ac:spMkLst>
            <pc:docMk/>
            <pc:sldMk cId="1074660451" sldId="325"/>
            <ac:spMk id="28" creationId="{6D6BF7BC-271A-C68F-2B7A-BC234B966182}"/>
          </ac:spMkLst>
        </pc:spChg>
        <pc:spChg chg="add mod">
          <ac:chgData name="김 보성" userId="5ea4d003a2886287" providerId="LiveId" clId="{2FE33670-91D2-47B3-9407-65E3FB906B05}" dt="2022-11-12T07:58:45.607" v="3291" actId="1076"/>
          <ac:spMkLst>
            <pc:docMk/>
            <pc:sldMk cId="1074660451" sldId="325"/>
            <ac:spMk id="29" creationId="{EA34714B-7F97-6794-523C-E6CF16454583}"/>
          </ac:spMkLst>
        </pc:spChg>
        <pc:graphicFrameChg chg="modGraphic">
          <ac:chgData name="김 보성" userId="5ea4d003a2886287" providerId="LiveId" clId="{2FE33670-91D2-47B3-9407-65E3FB906B05}" dt="2022-11-12T09:30:21.501" v="4897" actId="20577"/>
          <ac:graphicFrameMkLst>
            <pc:docMk/>
            <pc:sldMk cId="1074660451" sldId="325"/>
            <ac:graphicFrameMk id="27" creationId="{B4876A97-90E9-656A-47C6-83331A82715E}"/>
          </ac:graphicFrameMkLst>
        </pc:graphicFrameChg>
      </pc:sldChg>
      <pc:sldChg chg="del ord">
        <pc:chgData name="김 보성" userId="5ea4d003a2886287" providerId="LiveId" clId="{2FE33670-91D2-47B3-9407-65E3FB906B05}" dt="2022-11-12T09:31:25.656" v="4933" actId="2696"/>
        <pc:sldMkLst>
          <pc:docMk/>
          <pc:sldMk cId="4102536781" sldId="326"/>
        </pc:sldMkLst>
      </pc:sldChg>
      <pc:sldChg chg="modSp mod">
        <pc:chgData name="김 보성" userId="5ea4d003a2886287" providerId="LiveId" clId="{2FE33670-91D2-47B3-9407-65E3FB906B05}" dt="2022-11-12T11:16:47.891" v="9081" actId="1076"/>
        <pc:sldMkLst>
          <pc:docMk/>
          <pc:sldMk cId="2274329727" sldId="327"/>
        </pc:sldMkLst>
        <pc:picChg chg="mod">
          <ac:chgData name="김 보성" userId="5ea4d003a2886287" providerId="LiveId" clId="{2FE33670-91D2-47B3-9407-65E3FB906B05}" dt="2022-11-12T11:16:47.891" v="9081" actId="1076"/>
          <ac:picMkLst>
            <pc:docMk/>
            <pc:sldMk cId="2274329727" sldId="327"/>
            <ac:picMk id="28" creationId="{97197440-B9E3-0FCC-6CB0-9A0ADDEC9BC5}"/>
          </ac:picMkLst>
        </pc:picChg>
      </pc:sldChg>
      <pc:sldChg chg="addSp modSp add del mod">
        <pc:chgData name="김 보성" userId="5ea4d003a2886287" providerId="LiveId" clId="{2FE33670-91D2-47B3-9407-65E3FB906B05}" dt="2022-11-12T07:37:24.180" v="2381" actId="2696"/>
        <pc:sldMkLst>
          <pc:docMk/>
          <pc:sldMk cId="3599919086" sldId="329"/>
        </pc:sldMkLst>
        <pc:spChg chg="add mod">
          <ac:chgData name="김 보성" userId="5ea4d003a2886287" providerId="LiveId" clId="{2FE33670-91D2-47B3-9407-65E3FB906B05}" dt="2022-11-12T07:35:18.183" v="2231" actId="1076"/>
          <ac:spMkLst>
            <pc:docMk/>
            <pc:sldMk cId="3599919086" sldId="329"/>
            <ac:spMk id="3" creationId="{3F0192A2-1F12-8ACD-4D17-6775E9587142}"/>
          </ac:spMkLst>
        </pc:spChg>
        <pc:spChg chg="add mod">
          <ac:chgData name="김 보성" userId="5ea4d003a2886287" providerId="LiveId" clId="{2FE33670-91D2-47B3-9407-65E3FB906B05}" dt="2022-11-12T07:35:24.572" v="2252" actId="20577"/>
          <ac:spMkLst>
            <pc:docMk/>
            <pc:sldMk cId="3599919086" sldId="329"/>
            <ac:spMk id="5" creationId="{667ED5A3-78F8-458B-4DA4-4580A2D50843}"/>
          </ac:spMkLst>
        </pc:spChg>
        <pc:spChg chg="add mod">
          <ac:chgData name="김 보성" userId="5ea4d003a2886287" providerId="LiveId" clId="{2FE33670-91D2-47B3-9407-65E3FB906B05}" dt="2022-11-12T07:35:30.967" v="2259" actId="20577"/>
          <ac:spMkLst>
            <pc:docMk/>
            <pc:sldMk cId="3599919086" sldId="329"/>
            <ac:spMk id="7" creationId="{112973C6-747B-94E3-3E5C-50C16C0707A5}"/>
          </ac:spMkLst>
        </pc:spChg>
        <pc:spChg chg="mod">
          <ac:chgData name="김 보성" userId="5ea4d003a2886287" providerId="LiveId" clId="{2FE33670-91D2-47B3-9407-65E3FB906B05}" dt="2022-11-12T07:36:24.330" v="2336" actId="20577"/>
          <ac:spMkLst>
            <pc:docMk/>
            <pc:sldMk cId="3599919086" sldId="329"/>
            <ac:spMk id="8" creationId="{3382F75F-1CD6-43CB-7D66-E410996EFEFA}"/>
          </ac:spMkLst>
        </pc:spChg>
        <pc:spChg chg="add mod">
          <ac:chgData name="김 보성" userId="5ea4d003a2886287" providerId="LiveId" clId="{2FE33670-91D2-47B3-9407-65E3FB906B05}" dt="2022-11-12T07:35:46.253" v="2290" actId="20577"/>
          <ac:spMkLst>
            <pc:docMk/>
            <pc:sldMk cId="3599919086" sldId="329"/>
            <ac:spMk id="13" creationId="{21B1EDE8-4A7A-5DBB-B396-357192DA0B80}"/>
          </ac:spMkLst>
        </pc:spChg>
        <pc:spChg chg="add mod">
          <ac:chgData name="김 보성" userId="5ea4d003a2886287" providerId="LiveId" clId="{2FE33670-91D2-47B3-9407-65E3FB906B05}" dt="2022-11-12T07:35:52.442" v="2305" actId="20577"/>
          <ac:spMkLst>
            <pc:docMk/>
            <pc:sldMk cId="3599919086" sldId="329"/>
            <ac:spMk id="14" creationId="{1204EC16-E142-E896-ED91-53BA2E300C67}"/>
          </ac:spMkLst>
        </pc:spChg>
        <pc:spChg chg="add mod">
          <ac:chgData name="김 보성" userId="5ea4d003a2886287" providerId="LiveId" clId="{2FE33670-91D2-47B3-9407-65E3FB906B05}" dt="2022-11-12T07:36:06.084" v="2314" actId="1076"/>
          <ac:spMkLst>
            <pc:docMk/>
            <pc:sldMk cId="3599919086" sldId="329"/>
            <ac:spMk id="17" creationId="{96CB6673-6517-1CA7-1AAC-3904A7F6BEF0}"/>
          </ac:spMkLst>
        </pc:spChg>
        <pc:spChg chg="add mod">
          <ac:chgData name="김 보성" userId="5ea4d003a2886287" providerId="LiveId" clId="{2FE33670-91D2-47B3-9407-65E3FB906B05}" dt="2022-11-12T07:36:13.729" v="2327" actId="20577"/>
          <ac:spMkLst>
            <pc:docMk/>
            <pc:sldMk cId="3599919086" sldId="329"/>
            <ac:spMk id="18" creationId="{47A2F56E-606B-D45F-67F4-0275E8A733B4}"/>
          </ac:spMkLst>
        </pc:spChg>
      </pc:sldChg>
      <pc:sldChg chg="addSp delSp modSp add mod ord addCm delCm">
        <pc:chgData name="김 보성" userId="5ea4d003a2886287" providerId="LiveId" clId="{2FE33670-91D2-47B3-9407-65E3FB906B05}" dt="2022-11-12T11:49:32.227" v="10187" actId="20577"/>
        <pc:sldMkLst>
          <pc:docMk/>
          <pc:sldMk cId="995561414" sldId="330"/>
        </pc:sldMkLst>
        <pc:spChg chg="add mod">
          <ac:chgData name="김 보성" userId="5ea4d003a2886287" providerId="LiveId" clId="{2FE33670-91D2-47B3-9407-65E3FB906B05}" dt="2022-11-12T08:11:19.175" v="3370" actId="20577"/>
          <ac:spMkLst>
            <pc:docMk/>
            <pc:sldMk cId="995561414" sldId="330"/>
            <ac:spMk id="3" creationId="{49C08869-F1CE-557D-E025-63EE43408106}"/>
          </ac:spMkLst>
        </pc:spChg>
        <pc:spChg chg="add mod">
          <ac:chgData name="김 보성" userId="5ea4d003a2886287" providerId="LiveId" clId="{2FE33670-91D2-47B3-9407-65E3FB906B05}" dt="2022-11-12T09:15:39.123" v="4273" actId="1076"/>
          <ac:spMkLst>
            <pc:docMk/>
            <pc:sldMk cId="995561414" sldId="330"/>
            <ac:spMk id="5" creationId="{1FEFCCB3-C3D6-2C7B-5B21-EBFFBCF554B6}"/>
          </ac:spMkLst>
        </pc:spChg>
        <pc:spChg chg="add del mod">
          <ac:chgData name="김 보성" userId="5ea4d003a2886287" providerId="LiveId" clId="{2FE33670-91D2-47B3-9407-65E3FB906B05}" dt="2022-11-12T10:52:07.676" v="7546" actId="478"/>
          <ac:spMkLst>
            <pc:docMk/>
            <pc:sldMk cId="995561414" sldId="330"/>
            <ac:spMk id="7" creationId="{4C4AFF05-6EB2-215F-EA6F-BF7E6DA8468C}"/>
          </ac:spMkLst>
        </pc:spChg>
        <pc:spChg chg="mod">
          <ac:chgData name="김 보성" userId="5ea4d003a2886287" providerId="LiveId" clId="{2FE33670-91D2-47B3-9407-65E3FB906B05}" dt="2022-11-12T08:00:18.410" v="3345" actId="20577"/>
          <ac:spMkLst>
            <pc:docMk/>
            <pc:sldMk cId="995561414" sldId="330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10:52:07.676" v="7546" actId="478"/>
          <ac:spMkLst>
            <pc:docMk/>
            <pc:sldMk cId="995561414" sldId="330"/>
            <ac:spMk id="13" creationId="{D1EE8CA5-DB91-5A83-8AA4-3FD34B53DE2F}"/>
          </ac:spMkLst>
        </pc:spChg>
        <pc:spChg chg="add del mod">
          <ac:chgData name="김 보성" userId="5ea4d003a2886287" providerId="LiveId" clId="{2FE33670-91D2-47B3-9407-65E3FB906B05}" dt="2022-11-12T10:52:07.676" v="7546" actId="478"/>
          <ac:spMkLst>
            <pc:docMk/>
            <pc:sldMk cId="995561414" sldId="330"/>
            <ac:spMk id="14" creationId="{BB30C55D-9007-1010-0A2F-D749725E5F53}"/>
          </ac:spMkLst>
        </pc:spChg>
        <pc:spChg chg="add del mod">
          <ac:chgData name="김 보성" userId="5ea4d003a2886287" providerId="LiveId" clId="{2FE33670-91D2-47B3-9407-65E3FB906B05}" dt="2022-11-12T10:52:07.676" v="7546" actId="478"/>
          <ac:spMkLst>
            <pc:docMk/>
            <pc:sldMk cId="995561414" sldId="330"/>
            <ac:spMk id="17" creationId="{D87D142B-7594-84D3-3072-FA52E4BAA853}"/>
          </ac:spMkLst>
        </pc:spChg>
        <pc:spChg chg="add mod">
          <ac:chgData name="김 보성" userId="5ea4d003a2886287" providerId="LiveId" clId="{2FE33670-91D2-47B3-9407-65E3FB906B05}" dt="2022-11-12T09:18:38.289" v="4412" actId="20577"/>
          <ac:spMkLst>
            <pc:docMk/>
            <pc:sldMk cId="995561414" sldId="330"/>
            <ac:spMk id="18" creationId="{4C44E81F-B351-CD40-F3C8-D522AAD5F9FF}"/>
          </ac:spMkLst>
        </pc:spChg>
        <pc:spChg chg="add mod">
          <ac:chgData name="김 보성" userId="5ea4d003a2886287" providerId="LiveId" clId="{2FE33670-91D2-47B3-9407-65E3FB906B05}" dt="2022-11-12T08:16:39.101" v="3526" actId="14100"/>
          <ac:spMkLst>
            <pc:docMk/>
            <pc:sldMk cId="995561414" sldId="330"/>
            <ac:spMk id="19" creationId="{06EF648E-2E7B-407F-6A70-B61423B5619C}"/>
          </ac:spMkLst>
        </pc:spChg>
        <pc:spChg chg="add mod">
          <ac:chgData name="김 보성" userId="5ea4d003a2886287" providerId="LiveId" clId="{2FE33670-91D2-47B3-9407-65E3FB906B05}" dt="2022-11-12T09:08:45.470" v="4213" actId="20577"/>
          <ac:spMkLst>
            <pc:docMk/>
            <pc:sldMk cId="995561414" sldId="330"/>
            <ac:spMk id="20" creationId="{A22C6A40-AACB-1BFD-B548-960AD6D75C70}"/>
          </ac:spMkLst>
        </pc:spChg>
        <pc:spChg chg="add mod">
          <ac:chgData name="김 보성" userId="5ea4d003a2886287" providerId="LiveId" clId="{2FE33670-91D2-47B3-9407-65E3FB906B05}" dt="2022-11-12T09:04:49.229" v="4087" actId="1076"/>
          <ac:spMkLst>
            <pc:docMk/>
            <pc:sldMk cId="995561414" sldId="330"/>
            <ac:spMk id="21" creationId="{51779D0B-5654-8231-3865-013D79D0BC64}"/>
          </ac:spMkLst>
        </pc:spChg>
        <pc:spChg chg="add mod">
          <ac:chgData name="김 보성" userId="5ea4d003a2886287" providerId="LiveId" clId="{2FE33670-91D2-47B3-9407-65E3FB906B05}" dt="2022-11-12T09:17:40.959" v="4329" actId="1076"/>
          <ac:spMkLst>
            <pc:docMk/>
            <pc:sldMk cId="995561414" sldId="330"/>
            <ac:spMk id="22" creationId="{590E00DE-0F1E-1DFB-B54E-66E85454635A}"/>
          </ac:spMkLst>
        </pc:spChg>
        <pc:spChg chg="add mod">
          <ac:chgData name="김 보성" userId="5ea4d003a2886287" providerId="LiveId" clId="{2FE33670-91D2-47B3-9407-65E3FB906B05}" dt="2022-11-12T09:17:17.125" v="4320" actId="1076"/>
          <ac:spMkLst>
            <pc:docMk/>
            <pc:sldMk cId="995561414" sldId="330"/>
            <ac:spMk id="23" creationId="{9C5568EE-4476-7310-C01C-D8D078DD5268}"/>
          </ac:spMkLst>
        </pc:spChg>
        <pc:spChg chg="add mod">
          <ac:chgData name="김 보성" userId="5ea4d003a2886287" providerId="LiveId" clId="{2FE33670-91D2-47B3-9407-65E3FB906B05}" dt="2022-11-12T09:17:17.125" v="4320" actId="1076"/>
          <ac:spMkLst>
            <pc:docMk/>
            <pc:sldMk cId="995561414" sldId="330"/>
            <ac:spMk id="24" creationId="{1A5AFB12-F796-63ED-FD33-C467A66979A3}"/>
          </ac:spMkLst>
        </pc:spChg>
        <pc:spChg chg="add mod">
          <ac:chgData name="김 보성" userId="5ea4d003a2886287" providerId="LiveId" clId="{2FE33670-91D2-47B3-9407-65E3FB906B05}" dt="2022-11-12T09:17:17.125" v="4320" actId="1076"/>
          <ac:spMkLst>
            <pc:docMk/>
            <pc:sldMk cId="995561414" sldId="330"/>
            <ac:spMk id="25" creationId="{56F21017-0D42-669D-E3C0-3DEFA55BD034}"/>
          </ac:spMkLst>
        </pc:spChg>
        <pc:spChg chg="add mod">
          <ac:chgData name="김 보성" userId="5ea4d003a2886287" providerId="LiveId" clId="{2FE33670-91D2-47B3-9407-65E3FB906B05}" dt="2022-11-12T09:18:39.696" v="4414" actId="20577"/>
          <ac:spMkLst>
            <pc:docMk/>
            <pc:sldMk cId="995561414" sldId="330"/>
            <ac:spMk id="26" creationId="{CED4441B-0584-2823-D762-E986CABB2779}"/>
          </ac:spMkLst>
        </pc:spChg>
        <pc:spChg chg="add mod">
          <ac:chgData name="김 보성" userId="5ea4d003a2886287" providerId="LiveId" clId="{2FE33670-91D2-47B3-9407-65E3FB906B05}" dt="2022-11-12T09:17:05.093" v="4319" actId="1076"/>
          <ac:spMkLst>
            <pc:docMk/>
            <pc:sldMk cId="995561414" sldId="330"/>
            <ac:spMk id="28" creationId="{F398A989-DBDE-FDB3-33C8-989970D4AB51}"/>
          </ac:spMkLst>
        </pc:spChg>
        <pc:spChg chg="add mod">
          <ac:chgData name="김 보성" userId="5ea4d003a2886287" providerId="LiveId" clId="{2FE33670-91D2-47B3-9407-65E3FB906B05}" dt="2022-11-12T09:25:25.189" v="4650" actId="1076"/>
          <ac:spMkLst>
            <pc:docMk/>
            <pc:sldMk cId="995561414" sldId="330"/>
            <ac:spMk id="29" creationId="{3EE32200-7F95-89E8-9AC5-EB2137F89053}"/>
          </ac:spMkLst>
        </pc:spChg>
        <pc:spChg chg="add mod">
          <ac:chgData name="김 보성" userId="5ea4d003a2886287" providerId="LiveId" clId="{2FE33670-91D2-47B3-9407-65E3FB906B05}" dt="2022-11-12T09:25:36.334" v="4653" actId="1076"/>
          <ac:spMkLst>
            <pc:docMk/>
            <pc:sldMk cId="995561414" sldId="330"/>
            <ac:spMk id="30" creationId="{4C608131-8F9A-B60A-015D-9B916C620985}"/>
          </ac:spMkLst>
        </pc:spChg>
        <pc:spChg chg="add mod">
          <ac:chgData name="김 보성" userId="5ea4d003a2886287" providerId="LiveId" clId="{2FE33670-91D2-47B3-9407-65E3FB906B05}" dt="2022-11-12T09:26:16.109" v="4667" actId="1076"/>
          <ac:spMkLst>
            <pc:docMk/>
            <pc:sldMk cId="995561414" sldId="330"/>
            <ac:spMk id="31" creationId="{1E684A76-CF5B-B632-4171-D193D94C3040}"/>
          </ac:spMkLst>
        </pc:spChg>
        <pc:spChg chg="add mod">
          <ac:chgData name="김 보성" userId="5ea4d003a2886287" providerId="LiveId" clId="{2FE33670-91D2-47B3-9407-65E3FB906B05}" dt="2022-11-12T09:26:30.906" v="4669" actId="1076"/>
          <ac:spMkLst>
            <pc:docMk/>
            <pc:sldMk cId="995561414" sldId="330"/>
            <ac:spMk id="32" creationId="{0779B74C-7E5C-456E-6F29-429851761B17}"/>
          </ac:spMkLst>
        </pc:spChg>
        <pc:spChg chg="add mod">
          <ac:chgData name="김 보성" userId="5ea4d003a2886287" providerId="LiveId" clId="{2FE33670-91D2-47B3-9407-65E3FB906B05}" dt="2022-11-12T09:26:21.679" v="4668" actId="1076"/>
          <ac:spMkLst>
            <pc:docMk/>
            <pc:sldMk cId="995561414" sldId="330"/>
            <ac:spMk id="33" creationId="{0950B337-A39F-E64E-8E11-20A73D92D473}"/>
          </ac:spMkLst>
        </pc:spChg>
        <pc:spChg chg="add mod">
          <ac:chgData name="김 보성" userId="5ea4d003a2886287" providerId="LiveId" clId="{2FE33670-91D2-47B3-9407-65E3FB906B05}" dt="2022-11-12T09:26:34.121" v="4670" actId="1076"/>
          <ac:spMkLst>
            <pc:docMk/>
            <pc:sldMk cId="995561414" sldId="330"/>
            <ac:spMk id="34" creationId="{8765EB7B-8F31-70C4-B65C-CC369089F66E}"/>
          </ac:spMkLst>
        </pc:spChg>
        <pc:spChg chg="add mod">
          <ac:chgData name="김 보성" userId="5ea4d003a2886287" providerId="LiveId" clId="{2FE33670-91D2-47B3-9407-65E3FB906B05}" dt="2022-11-12T09:28:12.150" v="4779" actId="1076"/>
          <ac:spMkLst>
            <pc:docMk/>
            <pc:sldMk cId="995561414" sldId="330"/>
            <ac:spMk id="35" creationId="{0DD3F726-8BDC-7A21-3CEA-6158E94AC4E9}"/>
          </ac:spMkLst>
        </pc:spChg>
        <pc:graphicFrameChg chg="mod modGraphic">
          <ac:chgData name="김 보성" userId="5ea4d003a2886287" providerId="LiveId" clId="{2FE33670-91D2-47B3-9407-65E3FB906B05}" dt="2022-11-12T11:49:32.227" v="10187" actId="20577"/>
          <ac:graphicFrameMkLst>
            <pc:docMk/>
            <pc:sldMk cId="995561414" sldId="330"/>
            <ac:graphicFrameMk id="27" creationId="{B4876A97-90E9-656A-47C6-83331A82715E}"/>
          </ac:graphicFrameMkLst>
        </pc:graphicFrameChg>
        <pc:graphicFrameChg chg="add mod">
          <ac:chgData name="김 보성" userId="5ea4d003a2886287" providerId="LiveId" clId="{2FE33670-91D2-47B3-9407-65E3FB906B05}" dt="2022-11-12T10:52:08.093" v="7547"/>
          <ac:graphicFrameMkLst>
            <pc:docMk/>
            <pc:sldMk cId="995561414" sldId="330"/>
            <ac:graphicFrameMk id="36" creationId="{349A7045-DD85-F8D4-7950-DD5DA8505644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1:50:41.645" v="10360" actId="20577"/>
        <pc:sldMkLst>
          <pc:docMk/>
          <pc:sldMk cId="826698096" sldId="331"/>
        </pc:sldMkLst>
        <pc:spChg chg="add mod">
          <ac:chgData name="김 보성" userId="5ea4d003a2886287" providerId="LiveId" clId="{2FE33670-91D2-47B3-9407-65E3FB906B05}" dt="2022-11-12T09:33:57.353" v="5016" actId="1076"/>
          <ac:spMkLst>
            <pc:docMk/>
            <pc:sldMk cId="826698096" sldId="331"/>
            <ac:spMk id="3" creationId="{6B533283-E068-F5BD-FB56-B88EBA3DC4D8}"/>
          </ac:spMkLst>
        </pc:spChg>
        <pc:spChg chg="add mod">
          <ac:chgData name="김 보성" userId="5ea4d003a2886287" providerId="LiveId" clId="{2FE33670-91D2-47B3-9407-65E3FB906B05}" dt="2022-11-12T09:46:48.281" v="5074" actId="1076"/>
          <ac:spMkLst>
            <pc:docMk/>
            <pc:sldMk cId="826698096" sldId="331"/>
            <ac:spMk id="5" creationId="{52D5CB10-C3BE-BE64-F36C-7A458A93514A}"/>
          </ac:spMkLst>
        </pc:spChg>
        <pc:spChg chg="add mod">
          <ac:chgData name="김 보성" userId="5ea4d003a2886287" providerId="LiveId" clId="{2FE33670-91D2-47B3-9407-65E3FB906B05}" dt="2022-11-12T11:50:41.645" v="10360" actId="20577"/>
          <ac:spMkLst>
            <pc:docMk/>
            <pc:sldMk cId="826698096" sldId="331"/>
            <ac:spMk id="7" creationId="{A319CBE7-891E-CEF7-A0F0-69BF8D6F6370}"/>
          </ac:spMkLst>
        </pc:spChg>
        <pc:spChg chg="mod">
          <ac:chgData name="김 보성" userId="5ea4d003a2886287" providerId="LiveId" clId="{2FE33670-91D2-47B3-9407-65E3FB906B05}" dt="2022-11-12T09:31:13.678" v="4932" actId="20577"/>
          <ac:spMkLst>
            <pc:docMk/>
            <pc:sldMk cId="826698096" sldId="331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09:32:32.742" v="4957" actId="20577"/>
          <ac:spMkLst>
            <pc:docMk/>
            <pc:sldMk cId="826698096" sldId="331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09:34:56.340" v="5025" actId="478"/>
          <ac:spMkLst>
            <pc:docMk/>
            <pc:sldMk cId="826698096" sldId="331"/>
            <ac:spMk id="13" creationId="{BA17733C-972E-8A07-65F0-3F3BE1D582AC}"/>
          </ac:spMkLst>
        </pc:spChg>
        <pc:spChg chg="mod">
          <ac:chgData name="김 보성" userId="5ea4d003a2886287" providerId="LiveId" clId="{2FE33670-91D2-47B3-9407-65E3FB906B05}" dt="2022-11-12T09:34:57.009" v="5026"/>
          <ac:spMkLst>
            <pc:docMk/>
            <pc:sldMk cId="826698096" sldId="331"/>
            <ac:spMk id="17" creationId="{9E4F7C83-0C49-3716-24DD-5294F26D5CCC}"/>
          </ac:spMkLst>
        </pc:spChg>
        <pc:spChg chg="mod">
          <ac:chgData name="김 보성" userId="5ea4d003a2886287" providerId="LiveId" clId="{2FE33670-91D2-47B3-9407-65E3FB906B05}" dt="2022-11-12T09:35:11.587" v="5030"/>
          <ac:spMkLst>
            <pc:docMk/>
            <pc:sldMk cId="826698096" sldId="331"/>
            <ac:spMk id="21" creationId="{92E83196-E734-9C20-E12E-2C9C6DCAC0D9}"/>
          </ac:spMkLst>
        </pc:spChg>
        <pc:spChg chg="mod">
          <ac:chgData name="김 보성" userId="5ea4d003a2886287" providerId="LiveId" clId="{2FE33670-91D2-47B3-9407-65E3FB906B05}" dt="2022-11-12T09:35:26.843" v="5036"/>
          <ac:spMkLst>
            <pc:docMk/>
            <pc:sldMk cId="826698096" sldId="331"/>
            <ac:spMk id="25" creationId="{FBD38395-49CC-8334-3B17-B215EB02DE5B}"/>
          </ac:spMkLst>
        </pc:spChg>
        <pc:spChg chg="mod">
          <ac:chgData name="김 보성" userId="5ea4d003a2886287" providerId="LiveId" clId="{2FE33670-91D2-47B3-9407-65E3FB906B05}" dt="2022-11-12T09:35:30.060" v="5038"/>
          <ac:spMkLst>
            <pc:docMk/>
            <pc:sldMk cId="826698096" sldId="331"/>
            <ac:spMk id="30" creationId="{205B317B-8FD4-FA1C-8E8D-F8ECE737F10C}"/>
          </ac:spMkLst>
        </pc:spChg>
        <pc:spChg chg="add del mod">
          <ac:chgData name="김 보성" userId="5ea4d003a2886287" providerId="LiveId" clId="{2FE33670-91D2-47B3-9407-65E3FB906B05}" dt="2022-11-12T10:52:01.331" v="7544" actId="478"/>
          <ac:spMkLst>
            <pc:docMk/>
            <pc:sldMk cId="826698096" sldId="331"/>
            <ac:spMk id="37" creationId="{B07DEF99-ADE8-2791-DF83-764D6E9814AB}"/>
          </ac:spMkLst>
        </pc:spChg>
        <pc:spChg chg="add del mod">
          <ac:chgData name="김 보성" userId="5ea4d003a2886287" providerId="LiveId" clId="{2FE33670-91D2-47B3-9407-65E3FB906B05}" dt="2022-11-12T10:52:01.331" v="7544" actId="478"/>
          <ac:spMkLst>
            <pc:docMk/>
            <pc:sldMk cId="826698096" sldId="331"/>
            <ac:spMk id="38" creationId="{6F0920A6-1F7D-4B1C-5651-0E517E1AE9B6}"/>
          </ac:spMkLst>
        </pc:spChg>
        <pc:spChg chg="add del mod">
          <ac:chgData name="김 보성" userId="5ea4d003a2886287" providerId="LiveId" clId="{2FE33670-91D2-47B3-9407-65E3FB906B05}" dt="2022-11-12T10:52:01.331" v="7544" actId="478"/>
          <ac:spMkLst>
            <pc:docMk/>
            <pc:sldMk cId="826698096" sldId="331"/>
            <ac:spMk id="39" creationId="{58231F5B-74E7-DC87-E79C-DAD33E859665}"/>
          </ac:spMkLst>
        </pc:spChg>
        <pc:spChg chg="add del mod">
          <ac:chgData name="김 보성" userId="5ea4d003a2886287" providerId="LiveId" clId="{2FE33670-91D2-47B3-9407-65E3FB906B05}" dt="2022-11-12T10:52:01.331" v="7544" actId="478"/>
          <ac:spMkLst>
            <pc:docMk/>
            <pc:sldMk cId="826698096" sldId="331"/>
            <ac:spMk id="40" creationId="{3C675292-8E0C-BB12-5A8E-66DB3DEE54B2}"/>
          </ac:spMkLst>
        </pc:spChg>
        <pc:spChg chg="add mod">
          <ac:chgData name="김 보성" userId="5ea4d003a2886287" providerId="LiveId" clId="{2FE33670-91D2-47B3-9407-65E3FB906B05}" dt="2022-11-12T09:48:00.984" v="5086" actId="20577"/>
          <ac:spMkLst>
            <pc:docMk/>
            <pc:sldMk cId="826698096" sldId="331"/>
            <ac:spMk id="41" creationId="{AE808E08-E83E-69A5-ABAB-1DD8D35427ED}"/>
          </ac:spMkLst>
        </pc:spChg>
        <pc:spChg chg="add mod">
          <ac:chgData name="김 보성" userId="5ea4d003a2886287" providerId="LiveId" clId="{2FE33670-91D2-47B3-9407-65E3FB906B05}" dt="2022-11-12T09:47:46.730" v="5079" actId="1076"/>
          <ac:spMkLst>
            <pc:docMk/>
            <pc:sldMk cId="826698096" sldId="331"/>
            <ac:spMk id="42" creationId="{74E4EC99-95FD-04BD-CFA4-6EC39BBFDD00}"/>
          </ac:spMkLst>
        </pc:spChg>
        <pc:spChg chg="add mod">
          <ac:chgData name="김 보성" userId="5ea4d003a2886287" providerId="LiveId" clId="{2FE33670-91D2-47B3-9407-65E3FB906B05}" dt="2022-11-12T09:47:51.601" v="5082" actId="1076"/>
          <ac:spMkLst>
            <pc:docMk/>
            <pc:sldMk cId="826698096" sldId="331"/>
            <ac:spMk id="43" creationId="{1CF3F790-49AF-554E-10CB-EAC448D5CD57}"/>
          </ac:spMkLst>
        </pc:spChg>
        <pc:spChg chg="add mod">
          <ac:chgData name="김 보성" userId="5ea4d003a2886287" providerId="LiveId" clId="{2FE33670-91D2-47B3-9407-65E3FB906B05}" dt="2022-11-12T09:47:57.577" v="5085" actId="1076"/>
          <ac:spMkLst>
            <pc:docMk/>
            <pc:sldMk cId="826698096" sldId="331"/>
            <ac:spMk id="45" creationId="{31068CA3-76E5-260D-2959-364C90749370}"/>
          </ac:spMkLst>
        </pc:spChg>
        <pc:grpChg chg="add mod">
          <ac:chgData name="김 보성" userId="5ea4d003a2886287" providerId="LiveId" clId="{2FE33670-91D2-47B3-9407-65E3FB906B05}" dt="2022-11-12T09:35:24.858" v="5035" actId="1076"/>
          <ac:grpSpMkLst>
            <pc:docMk/>
            <pc:sldMk cId="826698096" sldId="331"/>
            <ac:grpSpMk id="14" creationId="{A41F6B2B-7375-6C5A-EFEE-D7E8B7E4280E}"/>
          </ac:grpSpMkLst>
        </pc:grpChg>
        <pc:grpChg chg="add del mod">
          <ac:chgData name="김 보성" userId="5ea4d003a2886287" providerId="LiveId" clId="{2FE33670-91D2-47B3-9407-65E3FB906B05}" dt="2022-11-12T09:35:20.895" v="5033"/>
          <ac:grpSpMkLst>
            <pc:docMk/>
            <pc:sldMk cId="826698096" sldId="331"/>
            <ac:grpSpMk id="20" creationId="{5DB658B9-0333-F45E-5941-5FC022D26096}"/>
          </ac:grpSpMkLst>
        </pc:grpChg>
        <pc:grpChg chg="add mod">
          <ac:chgData name="김 보성" userId="5ea4d003a2886287" providerId="LiveId" clId="{2FE33670-91D2-47B3-9407-65E3FB906B05}" dt="2022-11-12T09:35:28.769" v="5037" actId="1076"/>
          <ac:grpSpMkLst>
            <pc:docMk/>
            <pc:sldMk cId="826698096" sldId="331"/>
            <ac:grpSpMk id="24" creationId="{F04A6F7A-6111-0FC0-9297-8F3363FF7209}"/>
          </ac:grpSpMkLst>
        </pc:grpChg>
        <pc:grpChg chg="add mod">
          <ac:chgData name="김 보성" userId="5ea4d003a2886287" providerId="LiveId" clId="{2FE33670-91D2-47B3-9407-65E3FB906B05}" dt="2022-11-12T09:35:31.833" v="5039" actId="1076"/>
          <ac:grpSpMkLst>
            <pc:docMk/>
            <pc:sldMk cId="826698096" sldId="331"/>
            <ac:grpSpMk id="29" creationId="{34A33A61-5B78-B06E-DD30-86E7FDA46640}"/>
          </ac:grpSpMkLst>
        </pc:grpChg>
        <pc:graphicFrameChg chg="mod modGraphic">
          <ac:chgData name="김 보성" userId="5ea4d003a2886287" providerId="LiveId" clId="{2FE33670-91D2-47B3-9407-65E3FB906B05}" dt="2022-11-12T11:50:39.114" v="10359" actId="20577"/>
          <ac:graphicFrameMkLst>
            <pc:docMk/>
            <pc:sldMk cId="826698096" sldId="331"/>
            <ac:graphicFrameMk id="27" creationId="{B4876A97-90E9-656A-47C6-83331A82715E}"/>
          </ac:graphicFrameMkLst>
        </pc:graphicFrameChg>
        <pc:graphicFrameChg chg="add mod">
          <ac:chgData name="김 보성" userId="5ea4d003a2886287" providerId="LiveId" clId="{2FE33670-91D2-47B3-9407-65E3FB906B05}" dt="2022-11-12T10:52:01.694" v="7545"/>
          <ac:graphicFrameMkLst>
            <pc:docMk/>
            <pc:sldMk cId="826698096" sldId="331"/>
            <ac:graphicFrameMk id="50" creationId="{1F2E19DC-06F5-A9DE-EEA6-3C34289A7448}"/>
          </ac:graphicFrameMkLst>
        </pc:graphicFrameChg>
        <pc:picChg chg="add del mod">
          <ac:chgData name="김 보성" userId="5ea4d003a2886287" providerId="LiveId" clId="{2FE33670-91D2-47B3-9407-65E3FB906B05}" dt="2022-11-12T09:48:31.926" v="5091" actId="478"/>
          <ac:picMkLst>
            <pc:docMk/>
            <pc:sldMk cId="826698096" sldId="331"/>
            <ac:picMk id="34" creationId="{B7E411F8-74A4-D3E9-4898-8869FD813E36}"/>
          </ac:picMkLst>
        </pc:picChg>
        <pc:picChg chg="add mod">
          <ac:chgData name="김 보성" userId="5ea4d003a2886287" providerId="LiveId" clId="{2FE33670-91D2-47B3-9407-65E3FB906B05}" dt="2022-11-12T09:46:19.073" v="5073" actId="14100"/>
          <ac:picMkLst>
            <pc:docMk/>
            <pc:sldMk cId="826698096" sldId="331"/>
            <ac:picMk id="36" creationId="{AB2EDAE9-C3B2-6466-8340-BD660A6B7B22}"/>
          </ac:picMkLst>
        </pc:picChg>
        <pc:picChg chg="add mod">
          <ac:chgData name="김 보성" userId="5ea4d003a2886287" providerId="LiveId" clId="{2FE33670-91D2-47B3-9407-65E3FB906B05}" dt="2022-11-12T09:48:47.921" v="5098" actId="14100"/>
          <ac:picMkLst>
            <pc:docMk/>
            <pc:sldMk cId="826698096" sldId="331"/>
            <ac:picMk id="49" creationId="{E32AB199-9AB2-5E49-327C-E7E9A68DAF0F}"/>
          </ac:picMkLst>
        </pc:picChg>
        <pc:cxnChg chg="mod">
          <ac:chgData name="김 보성" userId="5ea4d003a2886287" providerId="LiveId" clId="{2FE33670-91D2-47B3-9407-65E3FB906B05}" dt="2022-11-12T09:34:57.009" v="5026"/>
          <ac:cxnSpMkLst>
            <pc:docMk/>
            <pc:sldMk cId="826698096" sldId="331"/>
            <ac:cxnSpMk id="18" creationId="{D50F0665-0BFF-F58F-D84D-E95747207136}"/>
          </ac:cxnSpMkLst>
        </pc:cxnChg>
        <pc:cxnChg chg="mod">
          <ac:chgData name="김 보성" userId="5ea4d003a2886287" providerId="LiveId" clId="{2FE33670-91D2-47B3-9407-65E3FB906B05}" dt="2022-11-12T09:34:57.009" v="5026"/>
          <ac:cxnSpMkLst>
            <pc:docMk/>
            <pc:sldMk cId="826698096" sldId="331"/>
            <ac:cxnSpMk id="19" creationId="{628A454B-3AFF-34F0-010C-A898BAEBC69E}"/>
          </ac:cxnSpMkLst>
        </pc:cxnChg>
        <pc:cxnChg chg="mod">
          <ac:chgData name="김 보성" userId="5ea4d003a2886287" providerId="LiveId" clId="{2FE33670-91D2-47B3-9407-65E3FB906B05}" dt="2022-11-12T09:35:11.587" v="5030"/>
          <ac:cxnSpMkLst>
            <pc:docMk/>
            <pc:sldMk cId="826698096" sldId="331"/>
            <ac:cxnSpMk id="22" creationId="{276145AF-637E-83FB-543C-F54D736A374E}"/>
          </ac:cxnSpMkLst>
        </pc:cxnChg>
        <pc:cxnChg chg="mod">
          <ac:chgData name="김 보성" userId="5ea4d003a2886287" providerId="LiveId" clId="{2FE33670-91D2-47B3-9407-65E3FB906B05}" dt="2022-11-12T09:35:11.587" v="5030"/>
          <ac:cxnSpMkLst>
            <pc:docMk/>
            <pc:sldMk cId="826698096" sldId="331"/>
            <ac:cxnSpMk id="23" creationId="{D02FA3B3-5F9B-DC35-39E3-EBB44F77C3CA}"/>
          </ac:cxnSpMkLst>
        </pc:cxnChg>
        <pc:cxnChg chg="mod">
          <ac:chgData name="김 보성" userId="5ea4d003a2886287" providerId="LiveId" clId="{2FE33670-91D2-47B3-9407-65E3FB906B05}" dt="2022-11-12T09:35:26.843" v="5036"/>
          <ac:cxnSpMkLst>
            <pc:docMk/>
            <pc:sldMk cId="826698096" sldId="331"/>
            <ac:cxnSpMk id="26" creationId="{70828120-F096-21B4-086C-E43B84513A4E}"/>
          </ac:cxnSpMkLst>
        </pc:cxnChg>
        <pc:cxnChg chg="mod">
          <ac:chgData name="김 보성" userId="5ea4d003a2886287" providerId="LiveId" clId="{2FE33670-91D2-47B3-9407-65E3FB906B05}" dt="2022-11-12T09:35:26.843" v="5036"/>
          <ac:cxnSpMkLst>
            <pc:docMk/>
            <pc:sldMk cId="826698096" sldId="331"/>
            <ac:cxnSpMk id="28" creationId="{CBBB693B-7816-D1E5-9147-06A836C8BF5A}"/>
          </ac:cxnSpMkLst>
        </pc:cxnChg>
        <pc:cxnChg chg="mod">
          <ac:chgData name="김 보성" userId="5ea4d003a2886287" providerId="LiveId" clId="{2FE33670-91D2-47B3-9407-65E3FB906B05}" dt="2022-11-12T09:35:30.060" v="5038"/>
          <ac:cxnSpMkLst>
            <pc:docMk/>
            <pc:sldMk cId="826698096" sldId="331"/>
            <ac:cxnSpMk id="31" creationId="{063B3C0E-E83B-835B-BD8C-4D217B126988}"/>
          </ac:cxnSpMkLst>
        </pc:cxnChg>
        <pc:cxnChg chg="mod">
          <ac:chgData name="김 보성" userId="5ea4d003a2886287" providerId="LiveId" clId="{2FE33670-91D2-47B3-9407-65E3FB906B05}" dt="2022-11-12T09:35:30.060" v="5038"/>
          <ac:cxnSpMkLst>
            <pc:docMk/>
            <pc:sldMk cId="826698096" sldId="331"/>
            <ac:cxnSpMk id="32" creationId="{F901FA69-E062-10AF-6F4D-3ACBB5DE9107}"/>
          </ac:cxnSpMkLst>
        </pc:cxnChg>
        <pc:cxnChg chg="mod">
          <ac:chgData name="김 보성" userId="5ea4d003a2886287" providerId="LiveId" clId="{2FE33670-91D2-47B3-9407-65E3FB906B05}" dt="2022-11-12T09:34:28.597" v="5023" actId="1076"/>
          <ac:cxnSpMkLst>
            <pc:docMk/>
            <pc:sldMk cId="826698096" sldId="331"/>
            <ac:cxnSpMk id="46" creationId="{BC964719-55A2-919A-B7B7-16B41DC522A4}"/>
          </ac:cxnSpMkLst>
        </pc:cxnChg>
      </pc:sldChg>
      <pc:sldChg chg="addSp delSp modSp add mod">
        <pc:chgData name="김 보성" userId="5ea4d003a2886287" providerId="LiveId" clId="{2FE33670-91D2-47B3-9407-65E3FB906B05}" dt="2022-11-12T09:30:29.240" v="4910" actId="20577"/>
        <pc:sldMkLst>
          <pc:docMk/>
          <pc:sldMk cId="4021580635" sldId="332"/>
        </pc:sldMkLst>
        <pc:spChg chg="mod">
          <ac:chgData name="김 보성" userId="5ea4d003a2886287" providerId="LiveId" clId="{2FE33670-91D2-47B3-9407-65E3FB906B05}" dt="2022-11-12T07:38:06.168" v="2444" actId="20577"/>
          <ac:spMkLst>
            <pc:docMk/>
            <pc:sldMk cId="4021580635" sldId="332"/>
            <ac:spMk id="5" creationId="{551614EB-4095-0B4A-2290-FDEDF82DA665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7" creationId="{29F2BF6A-9457-6C82-B14E-0E0E9EB6A48A}"/>
          </ac:spMkLst>
        </pc:spChg>
        <pc:spChg chg="mod">
          <ac:chgData name="김 보성" userId="5ea4d003a2886287" providerId="LiveId" clId="{2FE33670-91D2-47B3-9407-65E3FB906B05}" dt="2022-11-12T09:30:09.539" v="4884" actId="20577"/>
          <ac:spMkLst>
            <pc:docMk/>
            <pc:sldMk cId="4021580635" sldId="332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07:37:37.467" v="2421" actId="20577"/>
          <ac:spMkLst>
            <pc:docMk/>
            <pc:sldMk cId="4021580635" sldId="332"/>
            <ac:spMk id="10" creationId="{11619CEE-A0CD-48E3-74BE-69B4F5D6A8C2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13" creationId="{D7DC8A18-385B-9FEB-14DC-15F067D67F2F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14" creationId="{A7F6C6F5-4E14-FF31-152B-09EA562933B3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17" creationId="{82BB0180-F433-015E-0968-4281F3518BD1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18" creationId="{5355682C-1EE2-BEA3-C41F-952941D4A6A0}"/>
          </ac:spMkLst>
        </pc:spChg>
        <pc:spChg chg="del mod">
          <ac:chgData name="김 보성" userId="5ea4d003a2886287" providerId="LiveId" clId="{2FE33670-91D2-47B3-9407-65E3FB906B05}" dt="2022-11-12T07:45:42.441" v="2800" actId="478"/>
          <ac:spMkLst>
            <pc:docMk/>
            <pc:sldMk cId="4021580635" sldId="332"/>
            <ac:spMk id="19" creationId="{71E48C5F-9CBB-A372-8A53-4936E1F5B0BC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20" creationId="{03B9DC38-2B77-A0D9-B06A-BFD979523CB6}"/>
          </ac:spMkLst>
        </pc:spChg>
        <pc:spChg chg="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21" creationId="{FAA05CE1-919A-55B7-3005-8A701AFD8798}"/>
          </ac:spMkLst>
        </pc:spChg>
        <pc:spChg chg="del mod">
          <ac:chgData name="김 보성" userId="5ea4d003a2886287" providerId="LiveId" clId="{2FE33670-91D2-47B3-9407-65E3FB906B05}" dt="2022-11-12T07:43:19.213" v="2786"/>
          <ac:spMkLst>
            <pc:docMk/>
            <pc:sldMk cId="4021580635" sldId="332"/>
            <ac:spMk id="22" creationId="{1649F175-F134-9D04-5C0A-916BA40DEE81}"/>
          </ac:spMkLst>
        </pc:spChg>
        <pc:spChg chg="del mod">
          <ac:chgData name="김 보성" userId="5ea4d003a2886287" providerId="LiveId" clId="{2FE33670-91D2-47B3-9407-65E3FB906B05}" dt="2022-11-12T07:56:29.644" v="3206" actId="478"/>
          <ac:spMkLst>
            <pc:docMk/>
            <pc:sldMk cId="4021580635" sldId="332"/>
            <ac:spMk id="23" creationId="{93EB3397-A8EF-C2D6-1256-CE1BCA2C5C5C}"/>
          </ac:spMkLst>
        </pc:spChg>
        <pc:spChg chg="add del mod">
          <ac:chgData name="김 보성" userId="5ea4d003a2886287" providerId="LiveId" clId="{2FE33670-91D2-47B3-9407-65E3FB906B05}" dt="2022-11-12T07:38:42.864" v="2487"/>
          <ac:spMkLst>
            <pc:docMk/>
            <pc:sldMk cId="4021580635" sldId="332"/>
            <ac:spMk id="24" creationId="{27BE89B1-25F9-E1CE-CE6D-D8E25C131638}"/>
          </ac:spMkLst>
        </pc:spChg>
        <pc:spChg chg="add del mod">
          <ac:chgData name="김 보성" userId="5ea4d003a2886287" providerId="LiveId" clId="{2FE33670-91D2-47B3-9407-65E3FB906B05}" dt="2022-11-12T07:38:42.864" v="2487"/>
          <ac:spMkLst>
            <pc:docMk/>
            <pc:sldMk cId="4021580635" sldId="332"/>
            <ac:spMk id="25" creationId="{C99C5B7A-7338-8E48-803C-635A878BFC95}"/>
          </ac:spMkLst>
        </pc:spChg>
        <pc:spChg chg="add del mod">
          <ac:chgData name="김 보성" userId="5ea4d003a2886287" providerId="LiveId" clId="{2FE33670-91D2-47B3-9407-65E3FB906B05}" dt="2022-11-12T07:38:42.864" v="2487"/>
          <ac:spMkLst>
            <pc:docMk/>
            <pc:sldMk cId="4021580635" sldId="332"/>
            <ac:spMk id="26" creationId="{D4ABBFF1-1864-EC2F-9564-26BC586C7544}"/>
          </ac:spMkLst>
        </pc:spChg>
        <pc:spChg chg="add del mod">
          <ac:chgData name="김 보성" userId="5ea4d003a2886287" providerId="LiveId" clId="{2FE33670-91D2-47B3-9407-65E3FB906B05}" dt="2022-11-12T07:45:43.132" v="2801" actId="478"/>
          <ac:spMkLst>
            <pc:docMk/>
            <pc:sldMk cId="4021580635" sldId="332"/>
            <ac:spMk id="28" creationId="{A9D1712A-B84A-A254-6B78-F82C408BE135}"/>
          </ac:spMkLst>
        </pc:spChg>
        <pc:spChg chg="add del mod">
          <ac:chgData name="김 보성" userId="5ea4d003a2886287" providerId="LiveId" clId="{2FE33670-91D2-47B3-9407-65E3FB906B05}" dt="2022-11-12T07:45:45.442" v="2802" actId="478"/>
          <ac:spMkLst>
            <pc:docMk/>
            <pc:sldMk cId="4021580635" sldId="332"/>
            <ac:spMk id="29" creationId="{F33D96AE-CA36-253C-AC8C-4FB51CDF0B51}"/>
          </ac:spMkLst>
        </pc:spChg>
        <pc:spChg chg="add del mod">
          <ac:chgData name="김 보성" userId="5ea4d003a2886287" providerId="LiveId" clId="{2FE33670-91D2-47B3-9407-65E3FB906B05}" dt="2022-11-12T07:50:48.247" v="2925" actId="478"/>
          <ac:spMkLst>
            <pc:docMk/>
            <pc:sldMk cId="4021580635" sldId="332"/>
            <ac:spMk id="30" creationId="{4BDFC246-9F4C-3C53-A3D1-EEC9D9957BE1}"/>
          </ac:spMkLst>
        </pc:spChg>
        <pc:spChg chg="add del mod">
          <ac:chgData name="김 보성" userId="5ea4d003a2886287" providerId="LiveId" clId="{2FE33670-91D2-47B3-9407-65E3FB906B05}" dt="2022-11-12T07:46:02.416" v="2810"/>
          <ac:spMkLst>
            <pc:docMk/>
            <pc:sldMk cId="4021580635" sldId="332"/>
            <ac:spMk id="31" creationId="{80BB8E81-3902-F84E-07EF-9F9D6ED4A700}"/>
          </ac:spMkLst>
        </pc:spChg>
        <pc:spChg chg="add del mod">
          <ac:chgData name="김 보성" userId="5ea4d003a2886287" providerId="LiveId" clId="{2FE33670-91D2-47B3-9407-65E3FB906B05}" dt="2022-11-12T07:46:25.550" v="2817" actId="478"/>
          <ac:spMkLst>
            <pc:docMk/>
            <pc:sldMk cId="4021580635" sldId="332"/>
            <ac:spMk id="32" creationId="{96C317E7-A433-0466-010E-884379680608}"/>
          </ac:spMkLst>
        </pc:spChg>
        <pc:spChg chg="add del mod">
          <ac:chgData name="김 보성" userId="5ea4d003a2886287" providerId="LiveId" clId="{2FE33670-91D2-47B3-9407-65E3FB906B05}" dt="2022-11-12T07:50:47.340" v="2924" actId="478"/>
          <ac:spMkLst>
            <pc:docMk/>
            <pc:sldMk cId="4021580635" sldId="332"/>
            <ac:spMk id="33" creationId="{8A1588A2-D882-1FE2-29D2-14C8810A7B44}"/>
          </ac:spMkLst>
        </pc:spChg>
        <pc:spChg chg="add mod">
          <ac:chgData name="김 보성" userId="5ea4d003a2886287" providerId="LiveId" clId="{2FE33670-91D2-47B3-9407-65E3FB906B05}" dt="2022-11-12T07:59:20.854" v="3323" actId="1035"/>
          <ac:spMkLst>
            <pc:docMk/>
            <pc:sldMk cId="4021580635" sldId="332"/>
            <ac:spMk id="34" creationId="{2F0DB2CC-9199-C3F7-F9DC-591F345676F2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35" creationId="{1E0D0ACA-1E8F-8FE4-92AD-1DCF78CB64DB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36" creationId="{6E46B13C-69F2-3A5E-269C-1D6F0DE87440}"/>
          </ac:spMkLst>
        </pc:spChg>
        <pc:spChg chg="add del mod">
          <ac:chgData name="김 보성" userId="5ea4d003a2886287" providerId="LiveId" clId="{2FE33670-91D2-47B3-9407-65E3FB906B05}" dt="2022-11-12T07:52:55.205" v="2998" actId="478"/>
          <ac:spMkLst>
            <pc:docMk/>
            <pc:sldMk cId="4021580635" sldId="332"/>
            <ac:spMk id="37" creationId="{13076035-DD85-7C29-FA52-5F1AD67007ED}"/>
          </ac:spMkLst>
        </pc:spChg>
        <pc:spChg chg="add del mod">
          <ac:chgData name="김 보성" userId="5ea4d003a2886287" providerId="LiveId" clId="{2FE33670-91D2-47B3-9407-65E3FB906B05}" dt="2022-11-12T07:52:55.205" v="2998" actId="478"/>
          <ac:spMkLst>
            <pc:docMk/>
            <pc:sldMk cId="4021580635" sldId="332"/>
            <ac:spMk id="38" creationId="{DA6530AE-EF83-96BB-9406-18E0F0BE591B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39" creationId="{93269743-6CD9-0B56-1D19-47037E4F096D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40" creationId="{ADB0737F-94AC-E484-3C7A-7DD1A9387584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41" creationId="{B89EE6F3-FD4A-C48F-BE9D-226E734E0000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42" creationId="{C9163B26-17C7-92DB-8DA6-04EBED79D80F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43" creationId="{83BB05AA-1330-54F9-D185-9641F2637D7B}"/>
          </ac:spMkLst>
        </pc:spChg>
        <pc:spChg chg="add mod">
          <ac:chgData name="김 보성" userId="5ea4d003a2886287" providerId="LiveId" clId="{2FE33670-91D2-47B3-9407-65E3FB906B05}" dt="2022-11-12T08:18:54.799" v="3573" actId="1036"/>
          <ac:spMkLst>
            <pc:docMk/>
            <pc:sldMk cId="4021580635" sldId="332"/>
            <ac:spMk id="45" creationId="{19AAA114-E34B-8EAA-5645-DD200E6E175A}"/>
          </ac:spMkLst>
        </pc:spChg>
        <pc:spChg chg="add mod">
          <ac:chgData name="김 보성" userId="5ea4d003a2886287" providerId="LiveId" clId="{2FE33670-91D2-47B3-9407-65E3FB906B05}" dt="2022-11-12T07:58:12.750" v="3276" actId="1076"/>
          <ac:spMkLst>
            <pc:docMk/>
            <pc:sldMk cId="4021580635" sldId="332"/>
            <ac:spMk id="48" creationId="{1BC12840-F426-BC11-6FAA-4EA7F168E61C}"/>
          </ac:spMkLst>
        </pc:spChg>
        <pc:spChg chg="add mod">
          <ac:chgData name="김 보성" userId="5ea4d003a2886287" providerId="LiveId" clId="{2FE33670-91D2-47B3-9407-65E3FB906B05}" dt="2022-11-12T07:58:55.598" v="3294" actId="1076"/>
          <ac:spMkLst>
            <pc:docMk/>
            <pc:sldMk cId="4021580635" sldId="332"/>
            <ac:spMk id="49" creationId="{BD426E54-42C5-7969-EA7B-68318629796A}"/>
          </ac:spMkLst>
        </pc:spChg>
        <pc:spChg chg="add mod">
          <ac:chgData name="김 보성" userId="5ea4d003a2886287" providerId="LiveId" clId="{2FE33670-91D2-47B3-9407-65E3FB906B05}" dt="2022-11-12T08:20:29.724" v="3606" actId="1076"/>
          <ac:spMkLst>
            <pc:docMk/>
            <pc:sldMk cId="4021580635" sldId="332"/>
            <ac:spMk id="50" creationId="{9A0C6465-9733-B92B-B92F-733A83BB2951}"/>
          </ac:spMkLst>
        </pc:spChg>
        <pc:spChg chg="add mod">
          <ac:chgData name="김 보성" userId="5ea4d003a2886287" providerId="LiveId" clId="{2FE33670-91D2-47B3-9407-65E3FB906B05}" dt="2022-11-12T08:20:35.114" v="3607" actId="1076"/>
          <ac:spMkLst>
            <pc:docMk/>
            <pc:sldMk cId="4021580635" sldId="332"/>
            <ac:spMk id="51" creationId="{4C745E28-573A-4D03-2763-6CF70F4E9E78}"/>
          </ac:spMkLst>
        </pc:spChg>
        <pc:spChg chg="add mod">
          <ac:chgData name="김 보성" userId="5ea4d003a2886287" providerId="LiveId" clId="{2FE33670-91D2-47B3-9407-65E3FB906B05}" dt="2022-11-12T08:24:17.298" v="3893" actId="1076"/>
          <ac:spMkLst>
            <pc:docMk/>
            <pc:sldMk cId="4021580635" sldId="332"/>
            <ac:spMk id="52" creationId="{B132158D-BF09-6EDE-FDB3-A83DFD3CE35F}"/>
          </ac:spMkLst>
        </pc:spChg>
        <pc:spChg chg="add mod">
          <ac:chgData name="김 보성" userId="5ea4d003a2886287" providerId="LiveId" clId="{2FE33670-91D2-47B3-9407-65E3FB906B05}" dt="2022-11-12T08:19:02.489" v="3574" actId="1076"/>
          <ac:spMkLst>
            <pc:docMk/>
            <pc:sldMk cId="4021580635" sldId="332"/>
            <ac:spMk id="53" creationId="{BD1678EC-ACDA-7A84-11C2-5DDA3A7B0460}"/>
          </ac:spMkLst>
        </pc:spChg>
        <pc:spChg chg="add mod">
          <ac:chgData name="김 보성" userId="5ea4d003a2886287" providerId="LiveId" clId="{2FE33670-91D2-47B3-9407-65E3FB906B05}" dt="2022-11-12T08:19:27.333" v="3580" actId="1076"/>
          <ac:spMkLst>
            <pc:docMk/>
            <pc:sldMk cId="4021580635" sldId="332"/>
            <ac:spMk id="54" creationId="{E5492592-9AD2-A3A5-AA41-65EBCC6ECF16}"/>
          </ac:spMkLst>
        </pc:spChg>
        <pc:spChg chg="add mod">
          <ac:chgData name="김 보성" userId="5ea4d003a2886287" providerId="LiveId" clId="{2FE33670-91D2-47B3-9407-65E3FB906B05}" dt="2022-11-12T08:19:54.932" v="3588" actId="20577"/>
          <ac:spMkLst>
            <pc:docMk/>
            <pc:sldMk cId="4021580635" sldId="332"/>
            <ac:spMk id="55" creationId="{40DE2E0D-6799-5E63-9AD7-E8F959BD8AB0}"/>
          </ac:spMkLst>
        </pc:spChg>
        <pc:spChg chg="add mod">
          <ac:chgData name="김 보성" userId="5ea4d003a2886287" providerId="LiveId" clId="{2FE33670-91D2-47B3-9407-65E3FB906B05}" dt="2022-11-12T08:20:18.629" v="3605" actId="1035"/>
          <ac:spMkLst>
            <pc:docMk/>
            <pc:sldMk cId="4021580635" sldId="332"/>
            <ac:spMk id="56" creationId="{DB060E1D-8B9A-0F45-BBB6-042009C0714C}"/>
          </ac:spMkLst>
        </pc:spChg>
        <pc:spChg chg="add mod">
          <ac:chgData name="김 보성" userId="5ea4d003a2886287" providerId="LiveId" clId="{2FE33670-91D2-47B3-9407-65E3FB906B05}" dt="2022-11-12T08:20:18.629" v="3605" actId="1035"/>
          <ac:spMkLst>
            <pc:docMk/>
            <pc:sldMk cId="4021580635" sldId="332"/>
            <ac:spMk id="57" creationId="{AD9F2486-E5BC-CF11-9436-CE3CBCD48CE3}"/>
          </ac:spMkLst>
        </pc:spChg>
        <pc:spChg chg="add mod">
          <ac:chgData name="김 보성" userId="5ea4d003a2886287" providerId="LiveId" clId="{2FE33670-91D2-47B3-9407-65E3FB906B05}" dt="2022-11-12T08:20:18.629" v="3605" actId="1035"/>
          <ac:spMkLst>
            <pc:docMk/>
            <pc:sldMk cId="4021580635" sldId="332"/>
            <ac:spMk id="58" creationId="{718E1C37-E8EB-AE45-95BF-E4E66C13D835}"/>
          </ac:spMkLst>
        </pc:spChg>
        <pc:spChg chg="add mod">
          <ac:chgData name="김 보성" userId="5ea4d003a2886287" providerId="LiveId" clId="{2FE33670-91D2-47B3-9407-65E3FB906B05}" dt="2022-11-12T08:20:18.629" v="3605" actId="1035"/>
          <ac:spMkLst>
            <pc:docMk/>
            <pc:sldMk cId="4021580635" sldId="332"/>
            <ac:spMk id="59" creationId="{A19A97AF-3A10-90FE-F773-EE2C57CDE219}"/>
          </ac:spMkLst>
        </pc:spChg>
        <pc:spChg chg="add mod">
          <ac:chgData name="김 보성" userId="5ea4d003a2886287" providerId="LiveId" clId="{2FE33670-91D2-47B3-9407-65E3FB906B05}" dt="2022-11-12T08:24:27.144" v="3896" actId="1076"/>
          <ac:spMkLst>
            <pc:docMk/>
            <pc:sldMk cId="4021580635" sldId="332"/>
            <ac:spMk id="60" creationId="{6B0B1EAE-78E7-175D-6FA1-7AC5DE5C9EC1}"/>
          </ac:spMkLst>
        </pc:spChg>
        <pc:spChg chg="add mod">
          <ac:chgData name="김 보성" userId="5ea4d003a2886287" providerId="LiveId" clId="{2FE33670-91D2-47B3-9407-65E3FB906B05}" dt="2022-11-12T08:24:39.417" v="3900" actId="1076"/>
          <ac:spMkLst>
            <pc:docMk/>
            <pc:sldMk cId="4021580635" sldId="332"/>
            <ac:spMk id="61" creationId="{565E0EEA-6633-7254-FCC3-FCEBF0CDF465}"/>
          </ac:spMkLst>
        </pc:spChg>
        <pc:grpChg chg="mod">
          <ac:chgData name="김 보성" userId="5ea4d003a2886287" providerId="LiveId" clId="{2FE33670-91D2-47B3-9407-65E3FB906B05}" dt="2022-11-12T08:24:04.579" v="3892" actId="14100"/>
          <ac:grpSpMkLst>
            <pc:docMk/>
            <pc:sldMk cId="4021580635" sldId="332"/>
            <ac:grpSpMk id="2" creationId="{838CF5BF-FC9F-3CB6-AEBE-E423B87CAC89}"/>
          </ac:grpSpMkLst>
        </pc:grpChg>
        <pc:graphicFrameChg chg="mod modGraphic">
          <ac:chgData name="김 보성" userId="5ea4d003a2886287" providerId="LiveId" clId="{2FE33670-91D2-47B3-9407-65E3FB906B05}" dt="2022-11-12T09:30:29.240" v="4910" actId="20577"/>
          <ac:graphicFrameMkLst>
            <pc:docMk/>
            <pc:sldMk cId="4021580635" sldId="332"/>
            <ac:graphicFrameMk id="27" creationId="{B4876A97-90E9-656A-47C6-83331A82715E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0:51:51.506" v="7543"/>
        <pc:sldMkLst>
          <pc:docMk/>
          <pc:sldMk cId="3522187312" sldId="333"/>
        </pc:sldMkLst>
        <pc:spChg chg="add mod">
          <ac:chgData name="김 보성" userId="5ea4d003a2886287" providerId="LiveId" clId="{2FE33670-91D2-47B3-9407-65E3FB906B05}" dt="2022-11-12T10:41:16.950" v="7227" actId="1076"/>
          <ac:spMkLst>
            <pc:docMk/>
            <pc:sldMk cId="3522187312" sldId="333"/>
            <ac:spMk id="3" creationId="{B23E9939-51B5-DD83-0112-AD74019E05D3}"/>
          </ac:spMkLst>
        </pc:spChg>
        <pc:spChg chg="add mod">
          <ac:chgData name="김 보성" userId="5ea4d003a2886287" providerId="LiveId" clId="{2FE33670-91D2-47B3-9407-65E3FB906B05}" dt="2022-11-12T10:41:16.950" v="7227" actId="1076"/>
          <ac:spMkLst>
            <pc:docMk/>
            <pc:sldMk cId="3522187312" sldId="333"/>
            <ac:spMk id="5" creationId="{7AFB427B-68F0-9A4F-4434-259D9011E461}"/>
          </ac:spMkLst>
        </pc:spChg>
        <pc:spChg chg="add del mod">
          <ac:chgData name="김 보성" userId="5ea4d003a2886287" providerId="LiveId" clId="{2FE33670-91D2-47B3-9407-65E3FB906B05}" dt="2022-11-12T10:51:51.206" v="7542" actId="478"/>
          <ac:spMkLst>
            <pc:docMk/>
            <pc:sldMk cId="3522187312" sldId="333"/>
            <ac:spMk id="7" creationId="{A50BB180-890B-41F3-579C-5C5BD95F85B5}"/>
          </ac:spMkLst>
        </pc:spChg>
        <pc:spChg chg="mod">
          <ac:chgData name="김 보성" userId="5ea4d003a2886287" providerId="LiveId" clId="{2FE33670-91D2-47B3-9407-65E3FB906B05}" dt="2022-11-12T09:54:29.727" v="5223" actId="20577"/>
          <ac:spMkLst>
            <pc:docMk/>
            <pc:sldMk cId="3522187312" sldId="333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09:54:42.249" v="5241" actId="20577"/>
          <ac:spMkLst>
            <pc:docMk/>
            <pc:sldMk cId="3522187312" sldId="333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10:51:48.837" v="7541" actId="478"/>
          <ac:spMkLst>
            <pc:docMk/>
            <pc:sldMk cId="3522187312" sldId="333"/>
            <ac:spMk id="13" creationId="{6E711C98-CBCD-0E18-81F1-0E05C23551D8}"/>
          </ac:spMkLst>
        </pc:spChg>
        <pc:spChg chg="add del mod">
          <ac:chgData name="김 보성" userId="5ea4d003a2886287" providerId="LiveId" clId="{2FE33670-91D2-47B3-9407-65E3FB906B05}" dt="2022-11-12T10:51:48.837" v="7541" actId="478"/>
          <ac:spMkLst>
            <pc:docMk/>
            <pc:sldMk cId="3522187312" sldId="333"/>
            <ac:spMk id="14" creationId="{CA121DD9-49B7-145C-804E-F22D244A5E70}"/>
          </ac:spMkLst>
        </pc:spChg>
        <pc:spChg chg="add del mod">
          <ac:chgData name="김 보성" userId="5ea4d003a2886287" providerId="LiveId" clId="{2FE33670-91D2-47B3-9407-65E3FB906B05}" dt="2022-11-12T10:51:48.837" v="7541" actId="478"/>
          <ac:spMkLst>
            <pc:docMk/>
            <pc:sldMk cId="3522187312" sldId="333"/>
            <ac:spMk id="17" creationId="{553061EE-FBB1-1C7F-0CEB-A58FE517CE8C}"/>
          </ac:spMkLst>
        </pc:spChg>
        <pc:spChg chg="add mod">
          <ac:chgData name="김 보성" userId="5ea4d003a2886287" providerId="LiveId" clId="{2FE33670-91D2-47B3-9407-65E3FB906B05}" dt="2022-11-12T10:40:56.750" v="7223" actId="20577"/>
          <ac:spMkLst>
            <pc:docMk/>
            <pc:sldMk cId="3522187312" sldId="333"/>
            <ac:spMk id="18" creationId="{4E2F29AF-9C89-A8EF-C287-39C339C56091}"/>
          </ac:spMkLst>
        </pc:spChg>
        <pc:spChg chg="add mod">
          <ac:chgData name="김 보성" userId="5ea4d003a2886287" providerId="LiveId" clId="{2FE33670-91D2-47B3-9407-65E3FB906B05}" dt="2022-11-12T10:41:16.950" v="7227" actId="1076"/>
          <ac:spMkLst>
            <pc:docMk/>
            <pc:sldMk cId="3522187312" sldId="333"/>
            <ac:spMk id="19" creationId="{08231F24-93A1-8BAD-56EF-1E4E82D4FF28}"/>
          </ac:spMkLst>
        </pc:spChg>
        <pc:spChg chg="add mod">
          <ac:chgData name="김 보성" userId="5ea4d003a2886287" providerId="LiveId" clId="{2FE33670-91D2-47B3-9407-65E3FB906B05}" dt="2022-11-12T10:41:16.950" v="7227" actId="1076"/>
          <ac:spMkLst>
            <pc:docMk/>
            <pc:sldMk cId="3522187312" sldId="333"/>
            <ac:spMk id="20" creationId="{3956D3DE-68CD-2044-E0DA-CF1544C6822A}"/>
          </ac:spMkLst>
        </pc:spChg>
        <pc:graphicFrameChg chg="add mod">
          <ac:chgData name="김 보성" userId="5ea4d003a2886287" providerId="LiveId" clId="{2FE33670-91D2-47B3-9407-65E3FB906B05}" dt="2022-11-12T10:51:51.506" v="7543"/>
          <ac:graphicFrameMkLst>
            <pc:docMk/>
            <pc:sldMk cId="3522187312" sldId="333"/>
            <ac:graphicFrameMk id="21" creationId="{8B329A82-7D2D-527B-C273-EE3E2B09AE7A}"/>
          </ac:graphicFrameMkLst>
        </pc:graphicFrameChg>
        <pc:graphicFrameChg chg="mod modGraphic">
          <ac:chgData name="김 보성" userId="5ea4d003a2886287" providerId="LiveId" clId="{2FE33670-91D2-47B3-9407-65E3FB906B05}" dt="2022-11-12T10:45:31.379" v="7411" actId="20577"/>
          <ac:graphicFrameMkLst>
            <pc:docMk/>
            <pc:sldMk cId="3522187312" sldId="333"/>
            <ac:graphicFrameMk id="27" creationId="{B4876A97-90E9-656A-47C6-83331A82715E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0:51:43.590" v="7540"/>
        <pc:sldMkLst>
          <pc:docMk/>
          <pc:sldMk cId="494777855" sldId="334"/>
        </pc:sldMkLst>
        <pc:spChg chg="add mod">
          <ac:chgData name="김 보성" userId="5ea4d003a2886287" providerId="LiveId" clId="{2FE33670-91D2-47B3-9407-65E3FB906B05}" dt="2022-11-12T10:16:06.199" v="6232" actId="1076"/>
          <ac:spMkLst>
            <pc:docMk/>
            <pc:sldMk cId="494777855" sldId="334"/>
            <ac:spMk id="3" creationId="{721BA6DF-5EF6-106B-1974-CE01AEC1B4AB}"/>
          </ac:spMkLst>
        </pc:spChg>
        <pc:spChg chg="add del mod">
          <ac:chgData name="김 보성" userId="5ea4d003a2886287" providerId="LiveId" clId="{2FE33670-91D2-47B3-9407-65E3FB906B05}" dt="2022-11-12T10:51:43.227" v="7539" actId="478"/>
          <ac:spMkLst>
            <pc:docMk/>
            <pc:sldMk cId="494777855" sldId="334"/>
            <ac:spMk id="5" creationId="{37636F57-1281-D6F0-9F1D-0C903DBA0931}"/>
          </ac:spMkLst>
        </pc:spChg>
        <pc:spChg chg="add del mod">
          <ac:chgData name="김 보성" userId="5ea4d003a2886287" providerId="LiveId" clId="{2FE33670-91D2-47B3-9407-65E3FB906B05}" dt="2022-11-12T10:51:43.227" v="7539" actId="478"/>
          <ac:spMkLst>
            <pc:docMk/>
            <pc:sldMk cId="494777855" sldId="334"/>
            <ac:spMk id="7" creationId="{F29508B3-4F20-11CF-175B-5A10C4900A59}"/>
          </ac:spMkLst>
        </pc:spChg>
        <pc:spChg chg="mod">
          <ac:chgData name="김 보성" userId="5ea4d003a2886287" providerId="LiveId" clId="{2FE33670-91D2-47B3-9407-65E3FB906B05}" dt="2022-11-12T09:56:47.772" v="5323" actId="20577"/>
          <ac:spMkLst>
            <pc:docMk/>
            <pc:sldMk cId="494777855" sldId="334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0:15:20.506" v="6199" actId="20577"/>
          <ac:spMkLst>
            <pc:docMk/>
            <pc:sldMk cId="494777855" sldId="334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10:51:43.227" v="7539" actId="478"/>
          <ac:spMkLst>
            <pc:docMk/>
            <pc:sldMk cId="494777855" sldId="334"/>
            <ac:spMk id="13" creationId="{3994067A-F828-BE0D-890C-01C9FE527F3B}"/>
          </ac:spMkLst>
        </pc:spChg>
        <pc:spChg chg="add del mod">
          <ac:chgData name="김 보성" userId="5ea4d003a2886287" providerId="LiveId" clId="{2FE33670-91D2-47B3-9407-65E3FB906B05}" dt="2022-11-12T10:51:43.227" v="7539" actId="478"/>
          <ac:spMkLst>
            <pc:docMk/>
            <pc:sldMk cId="494777855" sldId="334"/>
            <ac:spMk id="14" creationId="{5F627844-D22A-E917-8E70-12CA5D11BF93}"/>
          </ac:spMkLst>
        </pc:spChg>
        <pc:spChg chg="add mod">
          <ac:chgData name="김 보성" userId="5ea4d003a2886287" providerId="LiveId" clId="{2FE33670-91D2-47B3-9407-65E3FB906B05}" dt="2022-11-12T10:40:21.671" v="7217" actId="20577"/>
          <ac:spMkLst>
            <pc:docMk/>
            <pc:sldMk cId="494777855" sldId="334"/>
            <ac:spMk id="17" creationId="{FCD24FD8-DB8F-5D78-5DFD-6EA22F920455}"/>
          </ac:spMkLst>
        </pc:spChg>
        <pc:spChg chg="add mod">
          <ac:chgData name="김 보성" userId="5ea4d003a2886287" providerId="LiveId" clId="{2FE33670-91D2-47B3-9407-65E3FB906B05}" dt="2022-11-12T10:23:26.242" v="6489" actId="14100"/>
          <ac:spMkLst>
            <pc:docMk/>
            <pc:sldMk cId="494777855" sldId="334"/>
            <ac:spMk id="18" creationId="{EB404925-69A0-877E-0C71-D2F4AB83190D}"/>
          </ac:spMkLst>
        </pc:spChg>
        <pc:spChg chg="add mod">
          <ac:chgData name="김 보성" userId="5ea4d003a2886287" providerId="LiveId" clId="{2FE33670-91D2-47B3-9407-65E3FB906B05}" dt="2022-11-12T10:23:39.233" v="6506" actId="20577"/>
          <ac:spMkLst>
            <pc:docMk/>
            <pc:sldMk cId="494777855" sldId="334"/>
            <ac:spMk id="19" creationId="{DF97EB94-D19B-D432-ABA0-4A3F4DFBD6C4}"/>
          </ac:spMkLst>
        </pc:spChg>
        <pc:spChg chg="add mod">
          <ac:chgData name="김 보성" userId="5ea4d003a2886287" providerId="LiveId" clId="{2FE33670-91D2-47B3-9407-65E3FB906B05}" dt="2022-11-12T10:23:32.206" v="6490" actId="1076"/>
          <ac:spMkLst>
            <pc:docMk/>
            <pc:sldMk cId="494777855" sldId="334"/>
            <ac:spMk id="20" creationId="{CD0A59CA-F47D-98F3-A915-2E265F404C75}"/>
          </ac:spMkLst>
        </pc:spChg>
        <pc:spChg chg="add mod">
          <ac:chgData name="김 보성" userId="5ea4d003a2886287" providerId="LiveId" clId="{2FE33670-91D2-47B3-9407-65E3FB906B05}" dt="2022-11-12T10:25:50.787" v="6536" actId="1076"/>
          <ac:spMkLst>
            <pc:docMk/>
            <pc:sldMk cId="494777855" sldId="334"/>
            <ac:spMk id="21" creationId="{27E3C105-1AB6-2BCE-6D48-F5C706205834}"/>
          </ac:spMkLst>
        </pc:spChg>
        <pc:spChg chg="add mod">
          <ac:chgData name="김 보성" userId="5ea4d003a2886287" providerId="LiveId" clId="{2FE33670-91D2-47B3-9407-65E3FB906B05}" dt="2022-11-12T10:24:42.946" v="6519" actId="14100"/>
          <ac:spMkLst>
            <pc:docMk/>
            <pc:sldMk cId="494777855" sldId="334"/>
            <ac:spMk id="22" creationId="{461A166D-E35E-4720-EC43-F3F1F28567D9}"/>
          </ac:spMkLst>
        </pc:spChg>
        <pc:spChg chg="add del mod">
          <ac:chgData name="김 보성" userId="5ea4d003a2886287" providerId="LiveId" clId="{2FE33670-91D2-47B3-9407-65E3FB906B05}" dt="2022-11-12T10:39:55.466" v="7204" actId="478"/>
          <ac:spMkLst>
            <pc:docMk/>
            <pc:sldMk cId="494777855" sldId="334"/>
            <ac:spMk id="23" creationId="{23E62229-C111-ADE8-0BFC-F87811979D08}"/>
          </ac:spMkLst>
        </pc:spChg>
        <pc:spChg chg="add mod">
          <ac:chgData name="김 보성" userId="5ea4d003a2886287" providerId="LiveId" clId="{2FE33670-91D2-47B3-9407-65E3FB906B05}" dt="2022-11-12T10:25:38.325" v="6534" actId="1076"/>
          <ac:spMkLst>
            <pc:docMk/>
            <pc:sldMk cId="494777855" sldId="334"/>
            <ac:spMk id="24" creationId="{2FB2CD34-FBC6-F662-6727-E686C144E375}"/>
          </ac:spMkLst>
        </pc:spChg>
        <pc:spChg chg="add del mod">
          <ac:chgData name="김 보성" userId="5ea4d003a2886287" providerId="LiveId" clId="{2FE33670-91D2-47B3-9407-65E3FB906B05}" dt="2022-11-12T10:39:55.466" v="7204" actId="478"/>
          <ac:spMkLst>
            <pc:docMk/>
            <pc:sldMk cId="494777855" sldId="334"/>
            <ac:spMk id="25" creationId="{E8572B21-82E4-3CAF-76C0-1EDF1D0E68D1}"/>
          </ac:spMkLst>
        </pc:spChg>
        <pc:spChg chg="add mod">
          <ac:chgData name="김 보성" userId="5ea4d003a2886287" providerId="LiveId" clId="{2FE33670-91D2-47B3-9407-65E3FB906B05}" dt="2022-11-12T10:30:48.687" v="6539" actId="1076"/>
          <ac:spMkLst>
            <pc:docMk/>
            <pc:sldMk cId="494777855" sldId="334"/>
            <ac:spMk id="26" creationId="{66017175-C9C7-559B-0D05-D30D83A1CF5A}"/>
          </ac:spMkLst>
        </pc:spChg>
        <pc:spChg chg="add mod">
          <ac:chgData name="김 보성" userId="5ea4d003a2886287" providerId="LiveId" clId="{2FE33670-91D2-47B3-9407-65E3FB906B05}" dt="2022-11-12T10:30:54.808" v="6542" actId="1076"/>
          <ac:spMkLst>
            <pc:docMk/>
            <pc:sldMk cId="494777855" sldId="334"/>
            <ac:spMk id="28" creationId="{70894ACC-B92B-9E85-81EE-B2F90D45EB94}"/>
          </ac:spMkLst>
        </pc:spChg>
        <pc:spChg chg="add del mod">
          <ac:chgData name="김 보성" userId="5ea4d003a2886287" providerId="LiveId" clId="{2FE33670-91D2-47B3-9407-65E3FB906B05}" dt="2022-11-12T10:39:55.466" v="7204" actId="478"/>
          <ac:spMkLst>
            <pc:docMk/>
            <pc:sldMk cId="494777855" sldId="334"/>
            <ac:spMk id="29" creationId="{92096A73-0AED-DC6E-5765-C27CF410FE4E}"/>
          </ac:spMkLst>
        </pc:spChg>
        <pc:graphicFrameChg chg="mod modGraphic">
          <ac:chgData name="김 보성" userId="5ea4d003a2886287" providerId="LiveId" clId="{2FE33670-91D2-47B3-9407-65E3FB906B05}" dt="2022-11-12T10:40:23.898" v="7218" actId="20577"/>
          <ac:graphicFrameMkLst>
            <pc:docMk/>
            <pc:sldMk cId="494777855" sldId="334"/>
            <ac:graphicFrameMk id="27" creationId="{B4876A97-90E9-656A-47C6-83331A82715E}"/>
          </ac:graphicFrameMkLst>
        </pc:graphicFrameChg>
        <pc:graphicFrameChg chg="add mod">
          <ac:chgData name="김 보성" userId="5ea4d003a2886287" providerId="LiveId" clId="{2FE33670-91D2-47B3-9407-65E3FB906B05}" dt="2022-11-12T10:51:43.590" v="7540"/>
          <ac:graphicFrameMkLst>
            <pc:docMk/>
            <pc:sldMk cId="494777855" sldId="334"/>
            <ac:graphicFrameMk id="30" creationId="{0661D0A9-EF06-004D-F6BB-A4313C444306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2:25:11.129" v="11583" actId="1076"/>
        <pc:sldMkLst>
          <pc:docMk/>
          <pc:sldMk cId="1393950431" sldId="335"/>
        </pc:sldMkLst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5" creationId="{C25FC220-F311-EB6A-DE9B-335683CF9AF0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7" creationId="{2F2FFB79-0CA3-1011-339A-B1D950A685EA}"/>
          </ac:spMkLst>
        </pc:spChg>
        <pc:spChg chg="mod">
          <ac:chgData name="김 보성" userId="5ea4d003a2886287" providerId="LiveId" clId="{2FE33670-91D2-47B3-9407-65E3FB906B05}" dt="2022-11-12T12:19:27.661" v="11394" actId="20577"/>
          <ac:spMkLst>
            <pc:docMk/>
            <pc:sldMk cId="1393950431" sldId="335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2:20:34.506" v="11417" actId="20577"/>
          <ac:spMkLst>
            <pc:docMk/>
            <pc:sldMk cId="1393950431" sldId="335"/>
            <ac:spMk id="10" creationId="{11619CEE-A0CD-48E3-74BE-69B4F5D6A8C2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13" creationId="{991A266D-2175-DA0F-F158-8C457607B7BB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14" creationId="{747DF462-4606-F5D0-5DE9-D95EF2B612CE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17" creationId="{F2753029-058E-6747-3D45-FF51A55A2290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18" creationId="{312DF73A-6610-F114-A5BC-588DA432594B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19" creationId="{29481533-C790-CE56-CA9C-214E24955A3C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20" creationId="{23E40768-9E4C-997C-0F66-E1ED6BF345FD}"/>
          </ac:spMkLst>
        </pc:spChg>
        <pc:spChg chg="add mod">
          <ac:chgData name="김 보성" userId="5ea4d003a2886287" providerId="LiveId" clId="{2FE33670-91D2-47B3-9407-65E3FB906B05}" dt="2022-11-12T12:22:51.042" v="11532" actId="20577"/>
          <ac:spMkLst>
            <pc:docMk/>
            <pc:sldMk cId="1393950431" sldId="335"/>
            <ac:spMk id="21" creationId="{50027951-59C4-0EF8-B908-0F1DAFC3A1B0}"/>
          </ac:spMkLst>
        </pc:spChg>
        <pc:spChg chg="add mod">
          <ac:chgData name="김 보성" userId="5ea4d003a2886287" providerId="LiveId" clId="{2FE33670-91D2-47B3-9407-65E3FB906B05}" dt="2022-11-12T12:23:01.876" v="11545" actId="20577"/>
          <ac:spMkLst>
            <pc:docMk/>
            <pc:sldMk cId="1393950431" sldId="335"/>
            <ac:spMk id="22" creationId="{F2FB0E7F-CE8A-5611-2855-2FF090876A8C}"/>
          </ac:spMkLst>
        </pc:spChg>
        <pc:spChg chg="add del">
          <ac:chgData name="김 보성" userId="5ea4d003a2886287" providerId="LiveId" clId="{2FE33670-91D2-47B3-9407-65E3FB906B05}" dt="2022-11-12T12:23:11.911" v="11547" actId="22"/>
          <ac:spMkLst>
            <pc:docMk/>
            <pc:sldMk cId="1393950431" sldId="335"/>
            <ac:spMk id="24" creationId="{16B83CE8-C36D-B9FD-EA47-0AD5A9EB6BFE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26" creationId="{AD2AB3FF-BCCC-6D58-07F8-A82386E8BF43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28" creationId="{E231771E-DCEA-5E6F-3A90-7CF7045C09C0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29" creationId="{253F0C93-8C16-0D47-7A40-D9BFE5420752}"/>
          </ac:spMkLst>
        </pc:spChg>
        <pc:spChg chg="add mod">
          <ac:chgData name="김 보성" userId="5ea4d003a2886287" providerId="LiveId" clId="{2FE33670-91D2-47B3-9407-65E3FB906B05}" dt="2022-11-12T12:24:51.739" v="11581" actId="1036"/>
          <ac:spMkLst>
            <pc:docMk/>
            <pc:sldMk cId="1393950431" sldId="335"/>
            <ac:spMk id="30" creationId="{4DC6C79D-EFC0-6267-91EA-E5E4C5E8CE0A}"/>
          </ac:spMkLst>
        </pc:spChg>
        <pc:spChg chg="add mod">
          <ac:chgData name="김 보성" userId="5ea4d003a2886287" providerId="LiveId" clId="{2FE33670-91D2-47B3-9407-65E3FB906B05}" dt="2022-11-12T12:25:11.129" v="11583" actId="1076"/>
          <ac:spMkLst>
            <pc:docMk/>
            <pc:sldMk cId="1393950431" sldId="335"/>
            <ac:spMk id="31" creationId="{78C9E9DD-28B4-1A1F-853C-5CCDB12D104A}"/>
          </ac:spMkLst>
        </pc:spChg>
        <pc:spChg chg="add mod">
          <ac:chgData name="김 보성" userId="5ea4d003a2886287" providerId="LiveId" clId="{2FE33670-91D2-47B3-9407-65E3FB906B05}" dt="2022-11-12T12:25:11.129" v="11583" actId="1076"/>
          <ac:spMkLst>
            <pc:docMk/>
            <pc:sldMk cId="1393950431" sldId="335"/>
            <ac:spMk id="32" creationId="{D346FE1A-460F-8403-6F59-47B3ADB27AB7}"/>
          </ac:spMkLst>
        </pc:spChg>
        <pc:spChg chg="add mod">
          <ac:chgData name="김 보성" userId="5ea4d003a2886287" providerId="LiveId" clId="{2FE33670-91D2-47B3-9407-65E3FB906B05}" dt="2022-11-12T12:25:11.129" v="11583" actId="1076"/>
          <ac:spMkLst>
            <pc:docMk/>
            <pc:sldMk cId="1393950431" sldId="335"/>
            <ac:spMk id="33" creationId="{A69D0CEB-58C0-5CDC-0A6B-3C70172EFBE8}"/>
          </ac:spMkLst>
        </pc:spChg>
        <pc:graphicFrameChg chg="add del mod">
          <ac:chgData name="김 보성" userId="5ea4d003a2886287" providerId="LiveId" clId="{2FE33670-91D2-47B3-9407-65E3FB906B05}" dt="2022-11-12T12:22:26.202" v="11520" actId="478"/>
          <ac:graphicFrameMkLst>
            <pc:docMk/>
            <pc:sldMk cId="1393950431" sldId="335"/>
            <ac:graphicFrameMk id="3" creationId="{168A0459-B64F-228E-4FA9-8D6A4C014D8B}"/>
          </ac:graphicFrameMkLst>
        </pc:graphicFrameChg>
        <pc:graphicFrameChg chg="add mod">
          <ac:chgData name="김 보성" userId="5ea4d003a2886287" providerId="LiveId" clId="{2FE33670-91D2-47B3-9407-65E3FB906B05}" dt="2022-11-12T12:23:16.030" v="11548"/>
          <ac:graphicFrameMkLst>
            <pc:docMk/>
            <pc:sldMk cId="1393950431" sldId="335"/>
            <ac:graphicFrameMk id="25" creationId="{17D43FD2-3D71-564E-F95F-194A310C5B88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2:07:08.907" v="10480"/>
        <pc:sldMkLst>
          <pc:docMk/>
          <pc:sldMk cId="707286897" sldId="336"/>
        </pc:sldMkLst>
        <pc:spChg chg="mod">
          <ac:chgData name="김 보성" userId="5ea4d003a2886287" providerId="LiveId" clId="{2FE33670-91D2-47B3-9407-65E3FB906B05}" dt="2022-11-12T10:02:23.420" v="5562" actId="20577"/>
          <ac:spMkLst>
            <pc:docMk/>
            <pc:sldMk cId="707286897" sldId="336"/>
            <ac:spMk id="3" creationId="{721BA6DF-5EF6-106B-1974-CE01AEC1B4AB}"/>
          </ac:spMkLst>
        </pc:spChg>
        <pc:spChg chg="mod">
          <ac:chgData name="김 보성" userId="5ea4d003a2886287" providerId="LiveId" clId="{2FE33670-91D2-47B3-9407-65E3FB906B05}" dt="2022-11-12T10:12:39.835" v="6137" actId="403"/>
          <ac:spMkLst>
            <pc:docMk/>
            <pc:sldMk cId="707286897" sldId="336"/>
            <ac:spMk id="7" creationId="{89FF7A52-1783-8BA6-51BB-D11CECC4F627}"/>
          </ac:spMkLst>
        </pc:spChg>
        <pc:spChg chg="mod">
          <ac:chgData name="김 보성" userId="5ea4d003a2886287" providerId="LiveId" clId="{2FE33670-91D2-47B3-9407-65E3FB906B05}" dt="2022-11-12T09:59:28.581" v="5382" actId="20577"/>
          <ac:spMkLst>
            <pc:docMk/>
            <pc:sldMk cId="707286897" sldId="336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1:26:09.149" v="9302" actId="20577"/>
          <ac:spMkLst>
            <pc:docMk/>
            <pc:sldMk cId="707286897" sldId="336"/>
            <ac:spMk id="10" creationId="{11619CEE-A0CD-48E3-74BE-69B4F5D6A8C2}"/>
          </ac:spMkLst>
        </pc:spChg>
        <pc:spChg chg="mod">
          <ac:chgData name="김 보성" userId="5ea4d003a2886287" providerId="LiveId" clId="{2FE33670-91D2-47B3-9407-65E3FB906B05}" dt="2022-11-12T10:07:40.466" v="5685" actId="20577"/>
          <ac:spMkLst>
            <pc:docMk/>
            <pc:sldMk cId="707286897" sldId="336"/>
            <ac:spMk id="16" creationId="{62609F8D-BA8F-2940-4682-32B80BEBB8FE}"/>
          </ac:spMkLst>
        </pc:spChg>
        <pc:spChg chg="add mod">
          <ac:chgData name="김 보성" userId="5ea4d003a2886287" providerId="LiveId" clId="{2FE33670-91D2-47B3-9407-65E3FB906B05}" dt="2022-11-12T10:12:06.281" v="6103"/>
          <ac:spMkLst>
            <pc:docMk/>
            <pc:sldMk cId="707286897" sldId="336"/>
            <ac:spMk id="17" creationId="{8C158569-DD6F-6FDA-CC8D-1A8C622F20A8}"/>
          </ac:spMkLst>
        </pc:spChg>
        <pc:spChg chg="add mod">
          <ac:chgData name="김 보성" userId="5ea4d003a2886287" providerId="LiveId" clId="{2FE33670-91D2-47B3-9407-65E3FB906B05}" dt="2022-11-12T10:01:42.588" v="5539" actId="20577"/>
          <ac:spMkLst>
            <pc:docMk/>
            <pc:sldMk cId="707286897" sldId="336"/>
            <ac:spMk id="18" creationId="{F6593E4C-7867-EFF8-BB9D-360FE5A0543A}"/>
          </ac:spMkLst>
        </pc:spChg>
        <pc:spChg chg="add del mod">
          <ac:chgData name="김 보성" userId="5ea4d003a2886287" providerId="LiveId" clId="{2FE33670-91D2-47B3-9407-65E3FB906B05}" dt="2022-11-12T10:01:54.139" v="5543"/>
          <ac:spMkLst>
            <pc:docMk/>
            <pc:sldMk cId="707286897" sldId="336"/>
            <ac:spMk id="19" creationId="{0F2F5F8D-D9BF-F8E2-0124-568332311B08}"/>
          </ac:spMkLst>
        </pc:spChg>
        <pc:spChg chg="mod">
          <ac:chgData name="김 보성" userId="5ea4d003a2886287" providerId="LiveId" clId="{2FE33670-91D2-47B3-9407-65E3FB906B05}" dt="2022-11-12T10:01:50.507" v="5540"/>
          <ac:spMkLst>
            <pc:docMk/>
            <pc:sldMk cId="707286897" sldId="336"/>
            <ac:spMk id="21" creationId="{72D07F9F-33A2-C719-4695-9ECFD3FDF6B0}"/>
          </ac:spMkLst>
        </pc:spChg>
        <pc:spChg chg="add del mod">
          <ac:chgData name="김 보성" userId="5ea4d003a2886287" providerId="LiveId" clId="{2FE33670-91D2-47B3-9407-65E3FB906B05}" dt="2022-11-12T10:01:54.139" v="5543"/>
          <ac:spMkLst>
            <pc:docMk/>
            <pc:sldMk cId="707286897" sldId="336"/>
            <ac:spMk id="24" creationId="{21C832C6-6940-DEDC-BD69-58971A17EDC3}"/>
          </ac:spMkLst>
        </pc:spChg>
        <pc:spChg chg="add del mod">
          <ac:chgData name="김 보성" userId="5ea4d003a2886287" providerId="LiveId" clId="{2FE33670-91D2-47B3-9407-65E3FB906B05}" dt="2022-11-12T10:01:54.139" v="5543"/>
          <ac:spMkLst>
            <pc:docMk/>
            <pc:sldMk cId="707286897" sldId="336"/>
            <ac:spMk id="25" creationId="{997DAAD6-0016-F3CC-7117-25A255386D8B}"/>
          </ac:spMkLst>
        </pc:spChg>
        <pc:spChg chg="add mod">
          <ac:chgData name="김 보성" userId="5ea4d003a2886287" providerId="LiveId" clId="{2FE33670-91D2-47B3-9407-65E3FB906B05}" dt="2022-11-12T10:02:28.549" v="5587" actId="20577"/>
          <ac:spMkLst>
            <pc:docMk/>
            <pc:sldMk cId="707286897" sldId="336"/>
            <ac:spMk id="26" creationId="{9938D45F-805B-5D2A-CA2C-E4036697BC80}"/>
          </ac:spMkLst>
        </pc:spChg>
        <pc:spChg chg="mod">
          <ac:chgData name="김 보성" userId="5ea4d003a2886287" providerId="LiveId" clId="{2FE33670-91D2-47B3-9407-65E3FB906B05}" dt="2022-11-12T10:12:58.668" v="6168" actId="255"/>
          <ac:spMkLst>
            <pc:docMk/>
            <pc:sldMk cId="707286897" sldId="336"/>
            <ac:spMk id="29" creationId="{90214A3D-2A17-F8CC-5954-F70DA6C5E546}"/>
          </ac:spMkLst>
        </pc:spChg>
        <pc:spChg chg="add mod">
          <ac:chgData name="김 보성" userId="5ea4d003a2886287" providerId="LiveId" clId="{2FE33670-91D2-47B3-9407-65E3FB906B05}" dt="2022-11-12T10:11:50.850" v="6096"/>
          <ac:spMkLst>
            <pc:docMk/>
            <pc:sldMk cId="707286897" sldId="336"/>
            <ac:spMk id="32" creationId="{51543052-E190-A70B-05BC-A690C4A25101}"/>
          </ac:spMkLst>
        </pc:spChg>
        <pc:spChg chg="add mod">
          <ac:chgData name="김 보성" userId="5ea4d003a2886287" providerId="LiveId" clId="{2FE33670-91D2-47B3-9407-65E3FB906B05}" dt="2022-11-12T10:02:01.336" v="5545" actId="1076"/>
          <ac:spMkLst>
            <pc:docMk/>
            <pc:sldMk cId="707286897" sldId="336"/>
            <ac:spMk id="33" creationId="{4E2DBE82-EA4D-AB73-B680-F0BCEB3C604A}"/>
          </ac:spMkLst>
        </pc:spChg>
        <pc:spChg chg="add del mod">
          <ac:chgData name="김 보성" userId="5ea4d003a2886287" providerId="LiveId" clId="{2FE33670-91D2-47B3-9407-65E3FB906B05}" dt="2022-11-12T10:51:35.647" v="7537" actId="478"/>
          <ac:spMkLst>
            <pc:docMk/>
            <pc:sldMk cId="707286897" sldId="336"/>
            <ac:spMk id="34" creationId="{0D3D2D95-6A4C-B916-D31D-EB737C92AC8B}"/>
          </ac:spMkLst>
        </pc:spChg>
        <pc:spChg chg="add del mod">
          <ac:chgData name="김 보성" userId="5ea4d003a2886287" providerId="LiveId" clId="{2FE33670-91D2-47B3-9407-65E3FB906B05}" dt="2022-11-12T10:51:35.647" v="7537" actId="478"/>
          <ac:spMkLst>
            <pc:docMk/>
            <pc:sldMk cId="707286897" sldId="336"/>
            <ac:spMk id="35" creationId="{3A3F116A-5885-1032-A934-C19DD82429C1}"/>
          </ac:spMkLst>
        </pc:spChg>
        <pc:spChg chg="add del mod">
          <ac:chgData name="김 보성" userId="5ea4d003a2886287" providerId="LiveId" clId="{2FE33670-91D2-47B3-9407-65E3FB906B05}" dt="2022-11-12T10:51:35.647" v="7537" actId="478"/>
          <ac:spMkLst>
            <pc:docMk/>
            <pc:sldMk cId="707286897" sldId="336"/>
            <ac:spMk id="36" creationId="{13D74B7E-192F-07BD-7F72-194906E65297}"/>
          </ac:spMkLst>
        </pc:spChg>
        <pc:spChg chg="add del mod">
          <ac:chgData name="김 보성" userId="5ea4d003a2886287" providerId="LiveId" clId="{2FE33670-91D2-47B3-9407-65E3FB906B05}" dt="2022-11-12T10:51:35.647" v="7537" actId="478"/>
          <ac:spMkLst>
            <pc:docMk/>
            <pc:sldMk cId="707286897" sldId="336"/>
            <ac:spMk id="37" creationId="{867B631F-517C-1A70-3462-BB8EF25B1498}"/>
          </ac:spMkLst>
        </pc:spChg>
        <pc:spChg chg="add mod">
          <ac:chgData name="김 보성" userId="5ea4d003a2886287" providerId="LiveId" clId="{2FE33670-91D2-47B3-9407-65E3FB906B05}" dt="2022-11-12T10:13:42.087" v="6173" actId="20577"/>
          <ac:spMkLst>
            <pc:docMk/>
            <pc:sldMk cId="707286897" sldId="336"/>
            <ac:spMk id="38" creationId="{8FDF564C-613B-3F2E-606F-0CF8B335226C}"/>
          </ac:spMkLst>
        </pc:spChg>
        <pc:spChg chg="add del mod">
          <ac:chgData name="김 보성" userId="5ea4d003a2886287" providerId="LiveId" clId="{2FE33670-91D2-47B3-9407-65E3FB906B05}" dt="2022-11-12T10:03:47.902" v="5592"/>
          <ac:spMkLst>
            <pc:docMk/>
            <pc:sldMk cId="707286897" sldId="336"/>
            <ac:spMk id="39" creationId="{75CEFF02-487B-DA8D-8077-C1BA8473F685}"/>
          </ac:spMkLst>
        </pc:spChg>
        <pc:spChg chg="add del mod">
          <ac:chgData name="김 보성" userId="5ea4d003a2886287" providerId="LiveId" clId="{2FE33670-91D2-47B3-9407-65E3FB906B05}" dt="2022-11-12T10:03:47.902" v="5592"/>
          <ac:spMkLst>
            <pc:docMk/>
            <pc:sldMk cId="707286897" sldId="336"/>
            <ac:spMk id="40" creationId="{47E2A1D5-181F-FC50-753D-D72545A51C85}"/>
          </ac:spMkLst>
        </pc:spChg>
        <pc:spChg chg="add del mod">
          <ac:chgData name="김 보성" userId="5ea4d003a2886287" providerId="LiveId" clId="{2FE33670-91D2-47B3-9407-65E3FB906B05}" dt="2022-11-12T10:03:47.902" v="5592"/>
          <ac:spMkLst>
            <pc:docMk/>
            <pc:sldMk cId="707286897" sldId="336"/>
            <ac:spMk id="41" creationId="{27C7CCC5-CABC-1164-F276-C9A896BA99C9}"/>
          </ac:spMkLst>
        </pc:spChg>
        <pc:spChg chg="add del mod">
          <ac:chgData name="김 보성" userId="5ea4d003a2886287" providerId="LiveId" clId="{2FE33670-91D2-47B3-9407-65E3FB906B05}" dt="2022-11-12T10:03:47.902" v="5592"/>
          <ac:spMkLst>
            <pc:docMk/>
            <pc:sldMk cId="707286897" sldId="336"/>
            <ac:spMk id="42" creationId="{08D296CF-2A7C-7B81-3157-8C13B498C0C3}"/>
          </ac:spMkLst>
        </pc:spChg>
        <pc:spChg chg="add del mod">
          <ac:chgData name="김 보성" userId="5ea4d003a2886287" providerId="LiveId" clId="{2FE33670-91D2-47B3-9407-65E3FB906B05}" dt="2022-11-12T10:03:47.902" v="5592"/>
          <ac:spMkLst>
            <pc:docMk/>
            <pc:sldMk cId="707286897" sldId="336"/>
            <ac:spMk id="43" creationId="{63A2F24D-E594-FA1F-F1FA-D829AAE0B980}"/>
          </ac:spMkLst>
        </pc:spChg>
        <pc:spChg chg="add mod">
          <ac:chgData name="김 보성" userId="5ea4d003a2886287" providerId="LiveId" clId="{2FE33670-91D2-47B3-9407-65E3FB906B05}" dt="2022-11-12T10:11:40.062" v="6089" actId="1076"/>
          <ac:spMkLst>
            <pc:docMk/>
            <pc:sldMk cId="707286897" sldId="336"/>
            <ac:spMk id="45" creationId="{5C4FDB03-A965-3B59-707A-FDFED1B17D77}"/>
          </ac:spMkLst>
        </pc:spChg>
        <pc:spChg chg="add mod">
          <ac:chgData name="김 보성" userId="5ea4d003a2886287" providerId="LiveId" clId="{2FE33670-91D2-47B3-9407-65E3FB906B05}" dt="2022-11-12T10:11:45.487" v="6090" actId="1076"/>
          <ac:spMkLst>
            <pc:docMk/>
            <pc:sldMk cId="707286897" sldId="336"/>
            <ac:spMk id="48" creationId="{5168EB4D-3588-083F-D197-E380331D7177}"/>
          </ac:spMkLst>
        </pc:spChg>
        <pc:spChg chg="add mod">
          <ac:chgData name="김 보성" userId="5ea4d003a2886287" providerId="LiveId" clId="{2FE33670-91D2-47B3-9407-65E3FB906B05}" dt="2022-11-12T10:13:45.822" v="6175" actId="20577"/>
          <ac:spMkLst>
            <pc:docMk/>
            <pc:sldMk cId="707286897" sldId="336"/>
            <ac:spMk id="49" creationId="{167FEAA3-A6E3-C930-7E9C-9B23B6296BB8}"/>
          </ac:spMkLst>
        </pc:spChg>
        <pc:spChg chg="add del mod">
          <ac:chgData name="김 보성" userId="5ea4d003a2886287" providerId="LiveId" clId="{2FE33670-91D2-47B3-9407-65E3FB906B05}" dt="2022-11-12T12:07:08.907" v="10480"/>
          <ac:spMkLst>
            <pc:docMk/>
            <pc:sldMk cId="707286897" sldId="336"/>
            <ac:spMk id="50" creationId="{B914F080-0496-4954-F6C1-2D5953524BD5}"/>
          </ac:spMkLst>
        </pc:spChg>
        <pc:spChg chg="add del">
          <ac:chgData name="김 보성" userId="5ea4d003a2886287" providerId="LiveId" clId="{2FE33670-91D2-47B3-9407-65E3FB906B05}" dt="2022-11-12T10:51:13.973" v="7534" actId="22"/>
          <ac:spMkLst>
            <pc:docMk/>
            <pc:sldMk cId="707286897" sldId="336"/>
            <ac:spMk id="52" creationId="{67C42096-B735-878E-6E4F-95B4AE39505D}"/>
          </ac:spMkLst>
        </pc:spChg>
        <pc:grpChg chg="add mod">
          <ac:chgData name="김 보성" userId="5ea4d003a2886287" providerId="LiveId" clId="{2FE33670-91D2-47B3-9407-65E3FB906B05}" dt="2022-11-12T10:01:53.020" v="5542" actId="1076"/>
          <ac:grpSpMkLst>
            <pc:docMk/>
            <pc:sldMk cId="707286897" sldId="336"/>
            <ac:grpSpMk id="5" creationId="{AA1637A6-213B-DECD-713D-3F056C52DF94}"/>
          </ac:grpSpMkLst>
        </pc:grpChg>
        <pc:grpChg chg="add del mod">
          <ac:chgData name="김 보성" userId="5ea4d003a2886287" providerId="LiveId" clId="{2FE33670-91D2-47B3-9407-65E3FB906B05}" dt="2022-11-12T10:01:54.139" v="5543"/>
          <ac:grpSpMkLst>
            <pc:docMk/>
            <pc:sldMk cId="707286897" sldId="336"/>
            <ac:grpSpMk id="20" creationId="{38D31913-DB1B-894F-FE1B-3C0FB7F9DF4B}"/>
          </ac:grpSpMkLst>
        </pc:grpChg>
        <pc:grpChg chg="add mod">
          <ac:chgData name="김 보성" userId="5ea4d003a2886287" providerId="LiveId" clId="{2FE33670-91D2-47B3-9407-65E3FB906B05}" dt="2022-11-12T10:02:01.336" v="5545" actId="1076"/>
          <ac:grpSpMkLst>
            <pc:docMk/>
            <pc:sldMk cId="707286897" sldId="336"/>
            <ac:grpSpMk id="28" creationId="{720784F0-F6CB-6975-1678-E78219065BA7}"/>
          </ac:grpSpMkLst>
        </pc:grpChg>
        <pc:graphicFrameChg chg="mod modGraphic">
          <ac:chgData name="김 보성" userId="5ea4d003a2886287" providerId="LiveId" clId="{2FE33670-91D2-47B3-9407-65E3FB906B05}" dt="2022-11-12T12:01:58.274" v="10478" actId="20577"/>
          <ac:graphicFrameMkLst>
            <pc:docMk/>
            <pc:sldMk cId="707286897" sldId="336"/>
            <ac:graphicFrameMk id="27" creationId="{B4876A97-90E9-656A-47C6-83331A82715E}"/>
          </ac:graphicFrameMkLst>
        </pc:graphicFrameChg>
        <pc:graphicFrameChg chg="add del mod">
          <ac:chgData name="김 보성" userId="5ea4d003a2886287" providerId="LiveId" clId="{2FE33670-91D2-47B3-9407-65E3FB906B05}" dt="2022-11-12T10:51:34.266" v="7536"/>
          <ac:graphicFrameMkLst>
            <pc:docMk/>
            <pc:sldMk cId="707286897" sldId="336"/>
            <ac:graphicFrameMk id="53" creationId="{39106842-7927-4C66-38F7-8572791439BF}"/>
          </ac:graphicFrameMkLst>
        </pc:graphicFrameChg>
        <pc:graphicFrameChg chg="add mod">
          <ac:chgData name="김 보성" userId="5ea4d003a2886287" providerId="LiveId" clId="{2FE33670-91D2-47B3-9407-65E3FB906B05}" dt="2022-11-12T10:51:36.180" v="7538"/>
          <ac:graphicFrameMkLst>
            <pc:docMk/>
            <pc:sldMk cId="707286897" sldId="336"/>
            <ac:graphicFrameMk id="54" creationId="{A9748E18-8269-3AEC-9647-3F20FE3CF128}"/>
          </ac:graphicFrameMkLst>
        </pc:graphicFrameChg>
        <pc:cxnChg chg="mod">
          <ac:chgData name="김 보성" userId="5ea4d003a2886287" providerId="LiveId" clId="{2FE33670-91D2-47B3-9407-65E3FB906B05}" dt="2022-11-12T10:00:09.387" v="5417"/>
          <ac:cxnSpMkLst>
            <pc:docMk/>
            <pc:sldMk cId="707286897" sldId="336"/>
            <ac:cxnSpMk id="13" creationId="{784517DF-71BF-1DD4-841A-9A6C0CCE5EBA}"/>
          </ac:cxnSpMkLst>
        </pc:cxnChg>
        <pc:cxnChg chg="mod">
          <ac:chgData name="김 보성" userId="5ea4d003a2886287" providerId="LiveId" clId="{2FE33670-91D2-47B3-9407-65E3FB906B05}" dt="2022-11-12T10:00:09.387" v="5417"/>
          <ac:cxnSpMkLst>
            <pc:docMk/>
            <pc:sldMk cId="707286897" sldId="336"/>
            <ac:cxnSpMk id="14" creationId="{D63093EF-350F-8145-DDF2-EEED754BA0D2}"/>
          </ac:cxnSpMkLst>
        </pc:cxnChg>
        <pc:cxnChg chg="mod">
          <ac:chgData name="김 보성" userId="5ea4d003a2886287" providerId="LiveId" clId="{2FE33670-91D2-47B3-9407-65E3FB906B05}" dt="2022-11-12T10:01:50.507" v="5540"/>
          <ac:cxnSpMkLst>
            <pc:docMk/>
            <pc:sldMk cId="707286897" sldId="336"/>
            <ac:cxnSpMk id="22" creationId="{146F2319-62A5-9A22-51F4-608DD0B21CD5}"/>
          </ac:cxnSpMkLst>
        </pc:cxnChg>
        <pc:cxnChg chg="mod">
          <ac:chgData name="김 보성" userId="5ea4d003a2886287" providerId="LiveId" clId="{2FE33670-91D2-47B3-9407-65E3FB906B05}" dt="2022-11-12T10:01:50.507" v="5540"/>
          <ac:cxnSpMkLst>
            <pc:docMk/>
            <pc:sldMk cId="707286897" sldId="336"/>
            <ac:cxnSpMk id="23" creationId="{81444806-777D-A15D-ED1A-0E8EBAED8A7F}"/>
          </ac:cxnSpMkLst>
        </pc:cxnChg>
        <pc:cxnChg chg="mod">
          <ac:chgData name="김 보성" userId="5ea4d003a2886287" providerId="LiveId" clId="{2FE33670-91D2-47B3-9407-65E3FB906B05}" dt="2022-11-12T10:01:55.543" v="5544"/>
          <ac:cxnSpMkLst>
            <pc:docMk/>
            <pc:sldMk cId="707286897" sldId="336"/>
            <ac:cxnSpMk id="30" creationId="{3015A647-58EC-6B0E-A6C4-F0B630D4F86D}"/>
          </ac:cxnSpMkLst>
        </pc:cxnChg>
        <pc:cxnChg chg="mod">
          <ac:chgData name="김 보성" userId="5ea4d003a2886287" providerId="LiveId" clId="{2FE33670-91D2-47B3-9407-65E3FB906B05}" dt="2022-11-12T10:01:55.543" v="5544"/>
          <ac:cxnSpMkLst>
            <pc:docMk/>
            <pc:sldMk cId="707286897" sldId="336"/>
            <ac:cxnSpMk id="31" creationId="{FCBB998A-5A61-FD71-78D7-E6A2ABD10281}"/>
          </ac:cxnSpMkLst>
        </pc:cxnChg>
      </pc:sldChg>
      <pc:sldChg chg="addSp delSp modSp add mod">
        <pc:chgData name="김 보성" userId="5ea4d003a2886287" providerId="LiveId" clId="{2FE33670-91D2-47B3-9407-65E3FB906B05}" dt="2022-11-12T11:29:46.469" v="9506" actId="20577"/>
        <pc:sldMkLst>
          <pc:docMk/>
          <pc:sldMk cId="1180908601" sldId="337"/>
        </pc:sldMkLst>
        <pc:spChg chg="mod">
          <ac:chgData name="김 보성" userId="5ea4d003a2886287" providerId="LiveId" clId="{2FE33670-91D2-47B3-9407-65E3FB906B05}" dt="2022-11-12T10:58:05.819" v="7859" actId="1076"/>
          <ac:spMkLst>
            <pc:docMk/>
            <pc:sldMk cId="1180908601" sldId="337"/>
            <ac:spMk id="3" creationId="{721BA6DF-5EF6-106B-1974-CE01AEC1B4AB}"/>
          </ac:spMkLst>
        </pc:spChg>
        <pc:spChg chg="mod">
          <ac:chgData name="김 보성" userId="5ea4d003a2886287" providerId="LiveId" clId="{2FE33670-91D2-47B3-9407-65E3FB906B05}" dt="2022-11-12T10:45:59.228" v="7427" actId="20577"/>
          <ac:spMkLst>
            <pc:docMk/>
            <pc:sldMk cId="1180908601" sldId="337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0:46:11.544" v="7445" actId="20577"/>
          <ac:spMkLst>
            <pc:docMk/>
            <pc:sldMk cId="1180908601" sldId="337"/>
            <ac:spMk id="10" creationId="{11619CEE-A0CD-48E3-74BE-69B4F5D6A8C2}"/>
          </ac:spMkLst>
        </pc:spChg>
        <pc:spChg chg="add mod">
          <ac:chgData name="김 보성" userId="5ea4d003a2886287" providerId="LiveId" clId="{2FE33670-91D2-47B3-9407-65E3FB906B05}" dt="2022-11-12T10:56:47.891" v="7812" actId="1076"/>
          <ac:spMkLst>
            <pc:docMk/>
            <pc:sldMk cId="1180908601" sldId="337"/>
            <ac:spMk id="14" creationId="{B8162593-AEDC-2EC0-194A-9D0805181483}"/>
          </ac:spMkLst>
        </pc:spChg>
        <pc:spChg chg="mod">
          <ac:chgData name="김 보성" userId="5ea4d003a2886287" providerId="LiveId" clId="{2FE33670-91D2-47B3-9407-65E3FB906B05}" dt="2022-11-12T11:29:46.469" v="9506" actId="20577"/>
          <ac:spMkLst>
            <pc:docMk/>
            <pc:sldMk cId="1180908601" sldId="337"/>
            <ac:spMk id="16" creationId="{62609F8D-BA8F-2940-4682-32B80BEBB8FE}"/>
          </ac:spMkLst>
        </pc:spChg>
        <pc:spChg chg="add del mod">
          <ac:chgData name="김 보성" userId="5ea4d003a2886287" providerId="LiveId" clId="{2FE33670-91D2-47B3-9407-65E3FB906B05}" dt="2022-11-12T11:21:02.392" v="9082" actId="21"/>
          <ac:spMkLst>
            <pc:docMk/>
            <pc:sldMk cId="1180908601" sldId="337"/>
            <ac:spMk id="17" creationId="{482FA66C-8A5F-347D-97DF-5DF9AF172FD0}"/>
          </ac:spMkLst>
        </pc:spChg>
        <pc:spChg chg="add mod">
          <ac:chgData name="김 보성" userId="5ea4d003a2886287" providerId="LiveId" clId="{2FE33670-91D2-47B3-9407-65E3FB906B05}" dt="2022-11-12T10:57:28.109" v="7858" actId="1076"/>
          <ac:spMkLst>
            <pc:docMk/>
            <pc:sldMk cId="1180908601" sldId="337"/>
            <ac:spMk id="18" creationId="{84599A45-86E4-4478-8247-3AEC8C682B66}"/>
          </ac:spMkLst>
        </pc:spChg>
        <pc:spChg chg="add mod">
          <ac:chgData name="김 보성" userId="5ea4d003a2886287" providerId="LiveId" clId="{2FE33670-91D2-47B3-9407-65E3FB906B05}" dt="2022-11-12T10:59:05.248" v="7864" actId="1076"/>
          <ac:spMkLst>
            <pc:docMk/>
            <pc:sldMk cId="1180908601" sldId="337"/>
            <ac:spMk id="19" creationId="{20E0D59E-CB0C-E1D0-3E59-DD378380DDF3}"/>
          </ac:spMkLst>
        </pc:spChg>
        <pc:spChg chg="add mod">
          <ac:chgData name="김 보성" userId="5ea4d003a2886287" providerId="LiveId" clId="{2FE33670-91D2-47B3-9407-65E3FB906B05}" dt="2022-11-12T10:59:13.244" v="7867" actId="1076"/>
          <ac:spMkLst>
            <pc:docMk/>
            <pc:sldMk cId="1180908601" sldId="337"/>
            <ac:spMk id="20" creationId="{B5AC633F-3BB4-1951-BA5A-8A5BEBB87485}"/>
          </ac:spMkLst>
        </pc:spChg>
        <pc:spChg chg="add mod">
          <ac:chgData name="김 보성" userId="5ea4d003a2886287" providerId="LiveId" clId="{2FE33670-91D2-47B3-9407-65E3FB906B05}" dt="2022-11-12T10:59:20.036" v="7870" actId="1076"/>
          <ac:spMkLst>
            <pc:docMk/>
            <pc:sldMk cId="1180908601" sldId="337"/>
            <ac:spMk id="21" creationId="{CC45EF48-704E-35DF-A1C2-321698FE9BC8}"/>
          </ac:spMkLst>
        </pc:spChg>
        <pc:spChg chg="add mod">
          <ac:chgData name="김 보성" userId="5ea4d003a2886287" providerId="LiveId" clId="{2FE33670-91D2-47B3-9407-65E3FB906B05}" dt="2022-11-12T10:59:41.436" v="7874" actId="1076"/>
          <ac:spMkLst>
            <pc:docMk/>
            <pc:sldMk cId="1180908601" sldId="337"/>
            <ac:spMk id="22" creationId="{705360D3-844A-1F07-448D-25CDCBD5BC74}"/>
          </ac:spMkLst>
        </pc:spChg>
        <pc:spChg chg="add mod">
          <ac:chgData name="김 보성" userId="5ea4d003a2886287" providerId="LiveId" clId="{2FE33670-91D2-47B3-9407-65E3FB906B05}" dt="2022-11-12T11:00:27.465" v="7887" actId="1038"/>
          <ac:spMkLst>
            <pc:docMk/>
            <pc:sldMk cId="1180908601" sldId="337"/>
            <ac:spMk id="23" creationId="{46D259F0-7853-8474-3E17-F57A0A0356A7}"/>
          </ac:spMkLst>
        </pc:spChg>
        <pc:spChg chg="add mod">
          <ac:chgData name="김 보성" userId="5ea4d003a2886287" providerId="LiveId" clId="{2FE33670-91D2-47B3-9407-65E3FB906B05}" dt="2022-11-12T11:21:48.155" v="9111" actId="1076"/>
          <ac:spMkLst>
            <pc:docMk/>
            <pc:sldMk cId="1180908601" sldId="337"/>
            <ac:spMk id="24" creationId="{10EDDCF4-F2F4-27A5-CAD5-499FEA3FE799}"/>
          </ac:spMkLst>
        </pc:spChg>
        <pc:spChg chg="add mod">
          <ac:chgData name="김 보성" userId="5ea4d003a2886287" providerId="LiveId" clId="{2FE33670-91D2-47B3-9407-65E3FB906B05}" dt="2022-11-12T11:21:42.992" v="9110" actId="1076"/>
          <ac:spMkLst>
            <pc:docMk/>
            <pc:sldMk cId="1180908601" sldId="337"/>
            <ac:spMk id="25" creationId="{35C8BB82-5789-5657-3F47-1130F861AD03}"/>
          </ac:spMkLst>
        </pc:spChg>
        <pc:spChg chg="add mod">
          <ac:chgData name="김 보성" userId="5ea4d003a2886287" providerId="LiveId" clId="{2FE33670-91D2-47B3-9407-65E3FB906B05}" dt="2022-11-12T11:23:49.038" v="9115" actId="1076"/>
          <ac:spMkLst>
            <pc:docMk/>
            <pc:sldMk cId="1180908601" sldId="337"/>
            <ac:spMk id="26" creationId="{648EDC21-46AD-4D05-0E44-196B4CD454F8}"/>
          </ac:spMkLst>
        </pc:spChg>
        <pc:graphicFrameChg chg="add mod modGraphic">
          <ac:chgData name="김 보성" userId="5ea4d003a2886287" providerId="LiveId" clId="{2FE33670-91D2-47B3-9407-65E3FB906B05}" dt="2022-11-12T10:50:49.175" v="7532" actId="14100"/>
          <ac:graphicFrameMkLst>
            <pc:docMk/>
            <pc:sldMk cId="1180908601" sldId="337"/>
            <ac:graphicFrameMk id="5" creationId="{D1F136EC-D924-13BA-FBA9-CF56F6F3E27E}"/>
          </ac:graphicFrameMkLst>
        </pc:graphicFrameChg>
        <pc:graphicFrameChg chg="add del mod modGraphic">
          <ac:chgData name="김 보성" userId="5ea4d003a2886287" providerId="LiveId" clId="{2FE33670-91D2-47B3-9407-65E3FB906B05}" dt="2022-11-12T10:53:24.936" v="7576" actId="3680"/>
          <ac:graphicFrameMkLst>
            <pc:docMk/>
            <pc:sldMk cId="1180908601" sldId="337"/>
            <ac:graphicFrameMk id="7" creationId="{0974207E-FCEA-093B-82B5-03335108F6B4}"/>
          </ac:graphicFrameMkLst>
        </pc:graphicFrameChg>
        <pc:graphicFrameChg chg="add mod modGraphic">
          <ac:chgData name="김 보성" userId="5ea4d003a2886287" providerId="LiveId" clId="{2FE33670-91D2-47B3-9407-65E3FB906B05}" dt="2022-11-12T11:28:23.507" v="9398" actId="20577"/>
          <ac:graphicFrameMkLst>
            <pc:docMk/>
            <pc:sldMk cId="1180908601" sldId="337"/>
            <ac:graphicFrameMk id="13" creationId="{C5402BBC-C375-79AB-7D57-E4B44E164AF3}"/>
          </ac:graphicFrameMkLst>
        </pc:graphicFrameChg>
        <pc:graphicFrameChg chg="mod modGraphic">
          <ac:chgData name="김 보성" userId="5ea4d003a2886287" providerId="LiveId" clId="{2FE33670-91D2-47B3-9407-65E3FB906B05}" dt="2022-11-12T11:29:19.142" v="9496" actId="20577"/>
          <ac:graphicFrameMkLst>
            <pc:docMk/>
            <pc:sldMk cId="1180908601" sldId="337"/>
            <ac:graphicFrameMk id="27" creationId="{B4876A97-90E9-656A-47C6-83331A82715E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1:46:14.258" v="10166" actId="14734"/>
        <pc:sldMkLst>
          <pc:docMk/>
          <pc:sldMk cId="3010937169" sldId="338"/>
        </pc:sldMkLst>
        <pc:spChg chg="del mod">
          <ac:chgData name="김 보성" userId="5ea4d003a2886287" providerId="LiveId" clId="{2FE33670-91D2-47B3-9407-65E3FB906B05}" dt="2022-11-12T11:31:49.605" v="9519"/>
          <ac:spMkLst>
            <pc:docMk/>
            <pc:sldMk cId="3010937169" sldId="338"/>
            <ac:spMk id="3" creationId="{721BA6DF-5EF6-106B-1974-CE01AEC1B4AB}"/>
          </ac:spMkLst>
        </pc:spChg>
        <pc:spChg chg="add mod">
          <ac:chgData name="김 보성" userId="5ea4d003a2886287" providerId="LiveId" clId="{2FE33670-91D2-47B3-9407-65E3FB906B05}" dt="2022-11-12T11:38:56.495" v="9765" actId="14100"/>
          <ac:spMkLst>
            <pc:docMk/>
            <pc:sldMk cId="3010937169" sldId="338"/>
            <ac:spMk id="5" creationId="{21F4159D-0533-442C-508D-685602793214}"/>
          </ac:spMkLst>
        </pc:spChg>
        <pc:spChg chg="add mod">
          <ac:chgData name="김 보성" userId="5ea4d003a2886287" providerId="LiveId" clId="{2FE33670-91D2-47B3-9407-65E3FB906B05}" dt="2022-11-12T11:39:01.513" v="9766" actId="1076"/>
          <ac:spMkLst>
            <pc:docMk/>
            <pc:sldMk cId="3010937169" sldId="338"/>
            <ac:spMk id="7" creationId="{AFAB72D8-D89D-6D3C-29DB-D5FF844E9272}"/>
          </ac:spMkLst>
        </pc:spChg>
        <pc:spChg chg="mod">
          <ac:chgData name="김 보성" userId="5ea4d003a2886287" providerId="LiveId" clId="{2FE33670-91D2-47B3-9407-65E3FB906B05}" dt="2022-11-12T11:30:26.730" v="9516" actId="20577"/>
          <ac:spMkLst>
            <pc:docMk/>
            <pc:sldMk cId="3010937169" sldId="338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1:26:31.693" v="9304" actId="20577"/>
          <ac:spMkLst>
            <pc:docMk/>
            <pc:sldMk cId="3010937169" sldId="338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11:39:13.320" v="9768" actId="478"/>
          <ac:spMkLst>
            <pc:docMk/>
            <pc:sldMk cId="3010937169" sldId="338"/>
            <ac:spMk id="13" creationId="{404A55DD-1522-C657-0BFC-11CA40176878}"/>
          </ac:spMkLst>
        </pc:spChg>
        <pc:spChg chg="add del mod">
          <ac:chgData name="김 보성" userId="5ea4d003a2886287" providerId="LiveId" clId="{2FE33670-91D2-47B3-9407-65E3FB906B05}" dt="2022-11-12T11:32:58.325" v="9612"/>
          <ac:spMkLst>
            <pc:docMk/>
            <pc:sldMk cId="3010937169" sldId="338"/>
            <ac:spMk id="14" creationId="{7D89259E-6D8F-6411-AAF8-2D975DECDCCF}"/>
          </ac:spMkLst>
        </pc:spChg>
        <pc:spChg chg="add del mod">
          <ac:chgData name="김 보성" userId="5ea4d003a2886287" providerId="LiveId" clId="{2FE33670-91D2-47B3-9407-65E3FB906B05}" dt="2022-11-12T11:33:05.285" v="9614"/>
          <ac:spMkLst>
            <pc:docMk/>
            <pc:sldMk cId="3010937169" sldId="338"/>
            <ac:spMk id="17" creationId="{F5FB90ED-19D4-63D4-7148-95ED36F04D7C}"/>
          </ac:spMkLst>
        </pc:spChg>
        <pc:spChg chg="add del mod">
          <ac:chgData name="김 보성" userId="5ea4d003a2886287" providerId="LiveId" clId="{2FE33670-91D2-47B3-9407-65E3FB906B05}" dt="2022-11-12T11:33:14.502" v="9616"/>
          <ac:spMkLst>
            <pc:docMk/>
            <pc:sldMk cId="3010937169" sldId="338"/>
            <ac:spMk id="18" creationId="{5CB3D6FA-BF16-D5D6-610A-EE4942D14C14}"/>
          </ac:spMkLst>
        </pc:spChg>
        <pc:spChg chg="add del mod">
          <ac:chgData name="김 보성" userId="5ea4d003a2886287" providerId="LiveId" clId="{2FE33670-91D2-47B3-9407-65E3FB906B05}" dt="2022-11-12T11:34:24.462" v="9649" actId="1076"/>
          <ac:spMkLst>
            <pc:docMk/>
            <pc:sldMk cId="3010937169" sldId="338"/>
            <ac:spMk id="19" creationId="{64F92C4B-D742-3C5D-3808-7F9D4B55FF1A}"/>
          </ac:spMkLst>
        </pc:spChg>
        <pc:spChg chg="add mod">
          <ac:chgData name="김 보성" userId="5ea4d003a2886287" providerId="LiveId" clId="{2FE33670-91D2-47B3-9407-65E3FB906B05}" dt="2022-11-12T11:35:03.116" v="9662" actId="20577"/>
          <ac:spMkLst>
            <pc:docMk/>
            <pc:sldMk cId="3010937169" sldId="338"/>
            <ac:spMk id="20" creationId="{6FFAA6D1-61C5-CF5D-DD54-056223700517}"/>
          </ac:spMkLst>
        </pc:spChg>
        <pc:spChg chg="add mod">
          <ac:chgData name="김 보성" userId="5ea4d003a2886287" providerId="LiveId" clId="{2FE33670-91D2-47B3-9407-65E3FB906B05}" dt="2022-11-12T11:35:26.018" v="9672" actId="20577"/>
          <ac:spMkLst>
            <pc:docMk/>
            <pc:sldMk cId="3010937169" sldId="338"/>
            <ac:spMk id="21" creationId="{CA489770-469A-24B5-9986-1969053B9B72}"/>
          </ac:spMkLst>
        </pc:spChg>
        <pc:spChg chg="add mod">
          <ac:chgData name="김 보성" userId="5ea4d003a2886287" providerId="LiveId" clId="{2FE33670-91D2-47B3-9407-65E3FB906B05}" dt="2022-11-12T11:36:57.567" v="9679" actId="14100"/>
          <ac:spMkLst>
            <pc:docMk/>
            <pc:sldMk cId="3010937169" sldId="338"/>
            <ac:spMk id="23" creationId="{1C091DA8-3B00-0A80-1BEE-B2B69C6E29A9}"/>
          </ac:spMkLst>
        </pc:spChg>
        <pc:spChg chg="add mod">
          <ac:chgData name="김 보성" userId="5ea4d003a2886287" providerId="LiveId" clId="{2FE33670-91D2-47B3-9407-65E3FB906B05}" dt="2022-11-12T11:37:17.721" v="9703" actId="20577"/>
          <ac:spMkLst>
            <pc:docMk/>
            <pc:sldMk cId="3010937169" sldId="338"/>
            <ac:spMk id="24" creationId="{DC9467B0-CD50-3E9C-9207-FE916CE73AF1}"/>
          </ac:spMkLst>
        </pc:spChg>
        <pc:spChg chg="add mod">
          <ac:chgData name="김 보성" userId="5ea4d003a2886287" providerId="LiveId" clId="{2FE33670-91D2-47B3-9407-65E3FB906B05}" dt="2022-11-12T11:38:41.919" v="9764" actId="20577"/>
          <ac:spMkLst>
            <pc:docMk/>
            <pc:sldMk cId="3010937169" sldId="338"/>
            <ac:spMk id="25" creationId="{0850DEF7-27A0-C8E0-08EF-7DC66C6842CD}"/>
          </ac:spMkLst>
        </pc:spChg>
        <pc:spChg chg="add mod">
          <ac:chgData name="김 보성" userId="5ea4d003a2886287" providerId="LiveId" clId="{2FE33670-91D2-47B3-9407-65E3FB906B05}" dt="2022-11-12T11:40:13.410" v="9803" actId="14100"/>
          <ac:spMkLst>
            <pc:docMk/>
            <pc:sldMk cId="3010937169" sldId="338"/>
            <ac:spMk id="26" creationId="{CA2C6A44-FCEB-0645-8536-41A301E88134}"/>
          </ac:spMkLst>
        </pc:spChg>
        <pc:spChg chg="add mod">
          <ac:chgData name="김 보성" userId="5ea4d003a2886287" providerId="LiveId" clId="{2FE33670-91D2-47B3-9407-65E3FB906B05}" dt="2022-11-12T11:39:45.648" v="9801" actId="1076"/>
          <ac:spMkLst>
            <pc:docMk/>
            <pc:sldMk cId="3010937169" sldId="338"/>
            <ac:spMk id="28" creationId="{EEC0C961-1D68-6E60-889D-D88126A99C85}"/>
          </ac:spMkLst>
        </pc:spChg>
        <pc:spChg chg="add mod">
          <ac:chgData name="김 보성" userId="5ea4d003a2886287" providerId="LiveId" clId="{2FE33670-91D2-47B3-9407-65E3FB906B05}" dt="2022-11-12T11:42:27.570" v="9833" actId="1076"/>
          <ac:spMkLst>
            <pc:docMk/>
            <pc:sldMk cId="3010937169" sldId="338"/>
            <ac:spMk id="29" creationId="{A3C53A04-AE25-FF3F-A37B-AF68B9DD2C49}"/>
          </ac:spMkLst>
        </pc:spChg>
        <pc:spChg chg="add mod">
          <ac:chgData name="김 보성" userId="5ea4d003a2886287" providerId="LiveId" clId="{2FE33670-91D2-47B3-9407-65E3FB906B05}" dt="2022-11-12T11:40:49.155" v="9807" actId="20577"/>
          <ac:spMkLst>
            <pc:docMk/>
            <pc:sldMk cId="3010937169" sldId="338"/>
            <ac:spMk id="30" creationId="{B99A8FF3-767C-C546-E5E6-DBFD68BDF7B4}"/>
          </ac:spMkLst>
        </pc:spChg>
        <pc:spChg chg="add mod">
          <ac:chgData name="김 보성" userId="5ea4d003a2886287" providerId="LiveId" clId="{2FE33670-91D2-47B3-9407-65E3FB906B05}" dt="2022-11-12T11:40:59.511" v="9810" actId="1076"/>
          <ac:spMkLst>
            <pc:docMk/>
            <pc:sldMk cId="3010937169" sldId="338"/>
            <ac:spMk id="31" creationId="{C0C897FA-6A49-01F1-F34E-A84D858B9B05}"/>
          </ac:spMkLst>
        </pc:spChg>
        <pc:spChg chg="add mod">
          <ac:chgData name="김 보성" userId="5ea4d003a2886287" providerId="LiveId" clId="{2FE33670-91D2-47B3-9407-65E3FB906B05}" dt="2022-11-12T11:41:08.445" v="9813" actId="1076"/>
          <ac:spMkLst>
            <pc:docMk/>
            <pc:sldMk cId="3010937169" sldId="338"/>
            <ac:spMk id="32" creationId="{08101FED-1A78-C5D3-B237-090998CA066C}"/>
          </ac:spMkLst>
        </pc:spChg>
        <pc:spChg chg="add mod">
          <ac:chgData name="김 보성" userId="5ea4d003a2886287" providerId="LiveId" clId="{2FE33670-91D2-47B3-9407-65E3FB906B05}" dt="2022-11-12T11:41:23.916" v="9818" actId="1076"/>
          <ac:spMkLst>
            <pc:docMk/>
            <pc:sldMk cId="3010937169" sldId="338"/>
            <ac:spMk id="33" creationId="{FA8B4F31-3467-3791-967C-363D71097523}"/>
          </ac:spMkLst>
        </pc:spChg>
        <pc:spChg chg="add mod">
          <ac:chgData name="김 보성" userId="5ea4d003a2886287" providerId="LiveId" clId="{2FE33670-91D2-47B3-9407-65E3FB906B05}" dt="2022-11-12T11:41:37.314" v="9821" actId="1076"/>
          <ac:spMkLst>
            <pc:docMk/>
            <pc:sldMk cId="3010937169" sldId="338"/>
            <ac:spMk id="34" creationId="{E89A091B-137D-C1F4-2FC5-F001484EC6DF}"/>
          </ac:spMkLst>
        </pc:spChg>
        <pc:spChg chg="add mod">
          <ac:chgData name="김 보성" userId="5ea4d003a2886287" providerId="LiveId" clId="{2FE33670-91D2-47B3-9407-65E3FB906B05}" dt="2022-11-12T11:41:41.568" v="9823" actId="20577"/>
          <ac:spMkLst>
            <pc:docMk/>
            <pc:sldMk cId="3010937169" sldId="338"/>
            <ac:spMk id="35" creationId="{1D3976DB-8F30-6110-E196-DFB94D979A69}"/>
          </ac:spMkLst>
        </pc:spChg>
        <pc:graphicFrameChg chg="add mod">
          <ac:chgData name="김 보성" userId="5ea4d003a2886287" providerId="LiveId" clId="{2FE33670-91D2-47B3-9407-65E3FB906B05}" dt="2022-11-12T11:36:00.048" v="9673"/>
          <ac:graphicFrameMkLst>
            <pc:docMk/>
            <pc:sldMk cId="3010937169" sldId="338"/>
            <ac:graphicFrameMk id="22" creationId="{C3A682FA-FC2A-6B42-6FAA-6D08F20EEAA3}"/>
          </ac:graphicFrameMkLst>
        </pc:graphicFrameChg>
        <pc:graphicFrameChg chg="mod modGraphic">
          <ac:chgData name="김 보성" userId="5ea4d003a2886287" providerId="LiveId" clId="{2FE33670-91D2-47B3-9407-65E3FB906B05}" dt="2022-11-12T11:46:14.258" v="10166" actId="14734"/>
          <ac:graphicFrameMkLst>
            <pc:docMk/>
            <pc:sldMk cId="3010937169" sldId="338"/>
            <ac:graphicFrameMk id="27" creationId="{B4876A97-90E9-656A-47C6-83331A82715E}"/>
          </ac:graphicFrameMkLst>
        </pc:graphicFrameChg>
      </pc:sldChg>
      <pc:sldChg chg="addSp delSp modSp add mod">
        <pc:chgData name="김 보성" userId="5ea4d003a2886287" providerId="LiveId" clId="{2FE33670-91D2-47B3-9407-65E3FB906B05}" dt="2022-11-12T12:20:26.635" v="11408" actId="20577"/>
        <pc:sldMkLst>
          <pc:docMk/>
          <pc:sldMk cId="272454681" sldId="339"/>
        </pc:sldMkLst>
        <pc:spChg chg="del">
          <ac:chgData name="김 보성" userId="5ea4d003a2886287" providerId="LiveId" clId="{2FE33670-91D2-47B3-9407-65E3FB906B05}" dt="2022-11-12T12:13:12.649" v="10985" actId="478"/>
          <ac:spMkLst>
            <pc:docMk/>
            <pc:sldMk cId="272454681" sldId="339"/>
            <ac:spMk id="3" creationId="{721BA6DF-5EF6-106B-1974-CE01AEC1B4AB}"/>
          </ac:spMkLst>
        </pc:spChg>
        <pc:spChg chg="add mod">
          <ac:chgData name="김 보성" userId="5ea4d003a2886287" providerId="LiveId" clId="{2FE33670-91D2-47B3-9407-65E3FB906B05}" dt="2022-11-12T12:16:46.235" v="11162" actId="1076"/>
          <ac:spMkLst>
            <pc:docMk/>
            <pc:sldMk cId="272454681" sldId="339"/>
            <ac:spMk id="7" creationId="{FB29A032-E636-CE16-6543-311CAAC58279}"/>
          </ac:spMkLst>
        </pc:spChg>
        <pc:spChg chg="mod">
          <ac:chgData name="김 보성" userId="5ea4d003a2886287" providerId="LiveId" clId="{2FE33670-91D2-47B3-9407-65E3FB906B05}" dt="2022-11-12T12:13:08.069" v="10984" actId="20577"/>
          <ac:spMkLst>
            <pc:docMk/>
            <pc:sldMk cId="272454681" sldId="339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2:20:26.635" v="11408" actId="20577"/>
          <ac:spMkLst>
            <pc:docMk/>
            <pc:sldMk cId="272454681" sldId="339"/>
            <ac:spMk id="10" creationId="{11619CEE-A0CD-48E3-74BE-69B4F5D6A8C2}"/>
          </ac:spMkLst>
        </pc:spChg>
        <pc:spChg chg="add mod">
          <ac:chgData name="김 보성" userId="5ea4d003a2886287" providerId="LiveId" clId="{2FE33670-91D2-47B3-9407-65E3FB906B05}" dt="2022-11-12T12:16:46.235" v="11162" actId="1076"/>
          <ac:spMkLst>
            <pc:docMk/>
            <pc:sldMk cId="272454681" sldId="339"/>
            <ac:spMk id="13" creationId="{254553B1-41B2-F87B-E990-2FF53AC4D407}"/>
          </ac:spMkLst>
        </pc:spChg>
        <pc:spChg chg="add mod">
          <ac:chgData name="김 보성" userId="5ea4d003a2886287" providerId="LiveId" clId="{2FE33670-91D2-47B3-9407-65E3FB906B05}" dt="2022-11-12T12:18:47.928" v="11374" actId="1036"/>
          <ac:spMkLst>
            <pc:docMk/>
            <pc:sldMk cId="272454681" sldId="339"/>
            <ac:spMk id="14" creationId="{A687F666-C437-7620-E4BB-1803556E55B0}"/>
          </ac:spMkLst>
        </pc:spChg>
        <pc:spChg chg="add mod">
          <ac:chgData name="김 보성" userId="5ea4d003a2886287" providerId="LiveId" clId="{2FE33670-91D2-47B3-9407-65E3FB906B05}" dt="2022-11-12T12:17:01.320" v="11166" actId="20577"/>
          <ac:spMkLst>
            <pc:docMk/>
            <pc:sldMk cId="272454681" sldId="339"/>
            <ac:spMk id="17" creationId="{318CC509-F11A-E41A-FD2C-FF1E1574F725}"/>
          </ac:spMkLst>
        </pc:spChg>
        <pc:spChg chg="add mod">
          <ac:chgData name="김 보성" userId="5ea4d003a2886287" providerId="LiveId" clId="{2FE33670-91D2-47B3-9407-65E3FB906B05}" dt="2022-11-12T12:17:10.665" v="11169" actId="1076"/>
          <ac:spMkLst>
            <pc:docMk/>
            <pc:sldMk cId="272454681" sldId="339"/>
            <ac:spMk id="18" creationId="{2A5E8D15-68A9-0D89-F2A8-55B78512FBC0}"/>
          </ac:spMkLst>
        </pc:spChg>
        <pc:spChg chg="add mod">
          <ac:chgData name="김 보성" userId="5ea4d003a2886287" providerId="LiveId" clId="{2FE33670-91D2-47B3-9407-65E3FB906B05}" dt="2022-11-12T12:17:23.052" v="11172" actId="20577"/>
          <ac:spMkLst>
            <pc:docMk/>
            <pc:sldMk cId="272454681" sldId="339"/>
            <ac:spMk id="20" creationId="{9DB45F38-BFBD-B778-7487-93B8BCBE447A}"/>
          </ac:spMkLst>
        </pc:spChg>
        <pc:graphicFrameChg chg="add mod modGraphic">
          <ac:chgData name="김 보성" userId="5ea4d003a2886287" providerId="LiveId" clId="{2FE33670-91D2-47B3-9407-65E3FB906B05}" dt="2022-11-12T12:18:47.928" v="11374" actId="1036"/>
          <ac:graphicFrameMkLst>
            <pc:docMk/>
            <pc:sldMk cId="272454681" sldId="339"/>
            <ac:graphicFrameMk id="5" creationId="{3A81B226-8B7F-B4DD-0E6C-7163B161449C}"/>
          </ac:graphicFrameMkLst>
        </pc:graphicFrameChg>
        <pc:graphicFrameChg chg="add mod">
          <ac:chgData name="김 보성" userId="5ea4d003a2886287" providerId="LiveId" clId="{2FE33670-91D2-47B3-9407-65E3FB906B05}" dt="2022-11-12T12:17:20.395" v="11170"/>
          <ac:graphicFrameMkLst>
            <pc:docMk/>
            <pc:sldMk cId="272454681" sldId="339"/>
            <ac:graphicFrameMk id="19" creationId="{8CF016E2-811D-750E-DCBD-69C06CDEE7ED}"/>
          </ac:graphicFrameMkLst>
        </pc:graphicFrameChg>
        <pc:graphicFrameChg chg="mod modGraphic">
          <ac:chgData name="김 보성" userId="5ea4d003a2886287" providerId="LiveId" clId="{2FE33670-91D2-47B3-9407-65E3FB906B05}" dt="2022-11-12T12:18:25.504" v="11349" actId="14734"/>
          <ac:graphicFrameMkLst>
            <pc:docMk/>
            <pc:sldMk cId="272454681" sldId="339"/>
            <ac:graphicFrameMk id="27" creationId="{B4876A97-90E9-656A-47C6-83331A82715E}"/>
          </ac:graphicFrameMkLst>
        </pc:graphicFrameChg>
      </pc:sldChg>
      <pc:sldChg chg="modSp add del mod">
        <pc:chgData name="김 보성" userId="5ea4d003a2886287" providerId="LiveId" clId="{2FE33670-91D2-47B3-9407-65E3FB906B05}" dt="2022-11-12T11:05:39.872" v="8393" actId="2696"/>
        <pc:sldMkLst>
          <pc:docMk/>
          <pc:sldMk cId="2793366984" sldId="340"/>
        </pc:sldMkLst>
        <pc:spChg chg="mod">
          <ac:chgData name="김 보성" userId="5ea4d003a2886287" providerId="LiveId" clId="{2FE33670-91D2-47B3-9407-65E3FB906B05}" dt="2022-11-12T11:05:23.704" v="8390" actId="20577"/>
          <ac:spMkLst>
            <pc:docMk/>
            <pc:sldMk cId="2793366984" sldId="340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1:05:27.577" v="8392" actId="20577"/>
          <ac:spMkLst>
            <pc:docMk/>
            <pc:sldMk cId="2793366984" sldId="340"/>
            <ac:spMk id="10" creationId="{11619CEE-A0CD-48E3-74BE-69B4F5D6A8C2}"/>
          </ac:spMkLst>
        </pc:spChg>
      </pc:sldChg>
      <pc:sldChg chg="add del">
        <pc:chgData name="김 보성" userId="5ea4d003a2886287" providerId="LiveId" clId="{2FE33670-91D2-47B3-9407-65E3FB906B05}" dt="2022-11-12T10:41:47.554" v="7228" actId="2696"/>
        <pc:sldMkLst>
          <pc:docMk/>
          <pc:sldMk cId="3748916311" sldId="340"/>
        </pc:sldMkLst>
      </pc:sldChg>
      <pc:sldChg chg="addSp delSp modSp add mod ord">
        <pc:chgData name="김 보성" userId="5ea4d003a2886287" providerId="LiveId" clId="{2FE33670-91D2-47B3-9407-65E3FB906B05}" dt="2022-11-12T11:25:20.992" v="9279" actId="20577"/>
        <pc:sldMkLst>
          <pc:docMk/>
          <pc:sldMk cId="3903637397" sldId="340"/>
        </pc:sldMkLst>
        <pc:spChg chg="mod">
          <ac:chgData name="김 보성" userId="5ea4d003a2886287" providerId="LiveId" clId="{2FE33670-91D2-47B3-9407-65E3FB906B05}" dt="2022-11-12T11:06:25.844" v="8458" actId="20577"/>
          <ac:spMkLst>
            <pc:docMk/>
            <pc:sldMk cId="3903637397" sldId="340"/>
            <ac:spMk id="3" creationId="{721BA6DF-5EF6-106B-1974-CE01AEC1B4AB}"/>
          </ac:spMkLst>
        </pc:spChg>
        <pc:spChg chg="add mod">
          <ac:chgData name="김 보성" userId="5ea4d003a2886287" providerId="LiveId" clId="{2FE33670-91D2-47B3-9407-65E3FB906B05}" dt="2022-11-12T11:06:48.657" v="8502" actId="1076"/>
          <ac:spMkLst>
            <pc:docMk/>
            <pc:sldMk cId="3903637397" sldId="340"/>
            <ac:spMk id="5" creationId="{BA37AE83-9CDE-A1AF-4692-5855C193BE92}"/>
          </ac:spMkLst>
        </pc:spChg>
        <pc:spChg chg="add del mod">
          <ac:chgData name="김 보성" userId="5ea4d003a2886287" providerId="LiveId" clId="{2FE33670-91D2-47B3-9407-65E3FB906B05}" dt="2022-11-12T11:11:20.736" v="8623" actId="478"/>
          <ac:spMkLst>
            <pc:docMk/>
            <pc:sldMk cId="3903637397" sldId="340"/>
            <ac:spMk id="7" creationId="{26EFFC3B-7C53-34E8-6529-4388F6BE6539}"/>
          </ac:spMkLst>
        </pc:spChg>
        <pc:spChg chg="mod">
          <ac:chgData name="김 보성" userId="5ea4d003a2886287" providerId="LiveId" clId="{2FE33670-91D2-47B3-9407-65E3FB906B05}" dt="2022-11-12T11:12:47.061" v="8814" actId="20577"/>
          <ac:spMkLst>
            <pc:docMk/>
            <pc:sldMk cId="3903637397" sldId="340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1:25:20.992" v="9279" actId="20577"/>
          <ac:spMkLst>
            <pc:docMk/>
            <pc:sldMk cId="3903637397" sldId="340"/>
            <ac:spMk id="10" creationId="{11619CEE-A0CD-48E3-74BE-69B4F5D6A8C2}"/>
          </ac:spMkLst>
        </pc:spChg>
        <pc:spChg chg="add del mod">
          <ac:chgData name="김 보성" userId="5ea4d003a2886287" providerId="LiveId" clId="{2FE33670-91D2-47B3-9407-65E3FB906B05}" dt="2022-11-12T11:10:54.623" v="8617" actId="478"/>
          <ac:spMkLst>
            <pc:docMk/>
            <pc:sldMk cId="3903637397" sldId="340"/>
            <ac:spMk id="13" creationId="{B2CD859D-99F2-59EF-F165-D415D231DFFD}"/>
          </ac:spMkLst>
        </pc:spChg>
        <pc:spChg chg="add mod">
          <ac:chgData name="김 보성" userId="5ea4d003a2886287" providerId="LiveId" clId="{2FE33670-91D2-47B3-9407-65E3FB906B05}" dt="2022-11-12T11:08:38.397" v="8553" actId="1076"/>
          <ac:spMkLst>
            <pc:docMk/>
            <pc:sldMk cId="3903637397" sldId="340"/>
            <ac:spMk id="14" creationId="{93E30835-8006-10AF-6972-D121F972B78B}"/>
          </ac:spMkLst>
        </pc:spChg>
        <pc:spChg chg="mod">
          <ac:chgData name="김 보성" userId="5ea4d003a2886287" providerId="LiveId" clId="{2FE33670-91D2-47B3-9407-65E3FB906B05}" dt="2022-11-12T11:10:09.183" v="8601" actId="20577"/>
          <ac:spMkLst>
            <pc:docMk/>
            <pc:sldMk cId="3903637397" sldId="340"/>
            <ac:spMk id="17" creationId="{FCD24FD8-DB8F-5D78-5DFD-6EA22F920455}"/>
          </ac:spMkLst>
        </pc:spChg>
        <pc:spChg chg="mod">
          <ac:chgData name="김 보성" userId="5ea4d003a2886287" providerId="LiveId" clId="{2FE33670-91D2-47B3-9407-65E3FB906B05}" dt="2022-11-12T11:06:34.252" v="8491" actId="20577"/>
          <ac:spMkLst>
            <pc:docMk/>
            <pc:sldMk cId="3903637397" sldId="340"/>
            <ac:spMk id="19" creationId="{DF97EB94-D19B-D432-ABA0-4A3F4DFBD6C4}"/>
          </ac:spMkLst>
        </pc:spChg>
        <pc:spChg chg="del">
          <ac:chgData name="김 보성" userId="5ea4d003a2886287" providerId="LiveId" clId="{2FE33670-91D2-47B3-9407-65E3FB906B05}" dt="2022-11-12T11:06:29.336" v="8459" actId="478"/>
          <ac:spMkLst>
            <pc:docMk/>
            <pc:sldMk cId="3903637397" sldId="340"/>
            <ac:spMk id="20" creationId="{CD0A59CA-F47D-98F3-A915-2E265F404C75}"/>
          </ac:spMkLst>
        </pc:spChg>
        <pc:spChg chg="del">
          <ac:chgData name="김 보성" userId="5ea4d003a2886287" providerId="LiveId" clId="{2FE33670-91D2-47B3-9407-65E3FB906B05}" dt="2022-11-12T11:06:29.336" v="8459" actId="478"/>
          <ac:spMkLst>
            <pc:docMk/>
            <pc:sldMk cId="3903637397" sldId="340"/>
            <ac:spMk id="21" creationId="{27E3C105-1AB6-2BCE-6D48-F5C706205834}"/>
          </ac:spMkLst>
        </pc:spChg>
        <pc:spChg chg="del">
          <ac:chgData name="김 보성" userId="5ea4d003a2886287" providerId="LiveId" clId="{2FE33670-91D2-47B3-9407-65E3FB906B05}" dt="2022-11-12T11:06:29.336" v="8459" actId="478"/>
          <ac:spMkLst>
            <pc:docMk/>
            <pc:sldMk cId="3903637397" sldId="340"/>
            <ac:spMk id="22" creationId="{461A166D-E35E-4720-EC43-F3F1F28567D9}"/>
          </ac:spMkLst>
        </pc:spChg>
        <pc:spChg chg="add mod">
          <ac:chgData name="김 보성" userId="5ea4d003a2886287" providerId="LiveId" clId="{2FE33670-91D2-47B3-9407-65E3FB906B05}" dt="2022-11-12T11:08:38.068" v="8552" actId="1076"/>
          <ac:spMkLst>
            <pc:docMk/>
            <pc:sldMk cId="3903637397" sldId="340"/>
            <ac:spMk id="23" creationId="{E988899D-E994-2CC0-AD27-9252B1935799}"/>
          </ac:spMkLst>
        </pc:spChg>
        <pc:spChg chg="del">
          <ac:chgData name="김 보성" userId="5ea4d003a2886287" providerId="LiveId" clId="{2FE33670-91D2-47B3-9407-65E3FB906B05}" dt="2022-11-12T11:06:29.336" v="8459" actId="478"/>
          <ac:spMkLst>
            <pc:docMk/>
            <pc:sldMk cId="3903637397" sldId="340"/>
            <ac:spMk id="24" creationId="{2FB2CD34-FBC6-F662-6727-E686C144E375}"/>
          </ac:spMkLst>
        </pc:spChg>
        <pc:spChg chg="add mod">
          <ac:chgData name="김 보성" userId="5ea4d003a2886287" providerId="LiveId" clId="{2FE33670-91D2-47B3-9407-65E3FB906B05}" dt="2022-11-12T11:10:02.080" v="8597" actId="20577"/>
          <ac:spMkLst>
            <pc:docMk/>
            <pc:sldMk cId="3903637397" sldId="340"/>
            <ac:spMk id="25" creationId="{AEDAFDF9-E430-5C4D-2029-DEE46B432949}"/>
          </ac:spMkLst>
        </pc:spChg>
        <pc:spChg chg="del">
          <ac:chgData name="김 보성" userId="5ea4d003a2886287" providerId="LiveId" clId="{2FE33670-91D2-47B3-9407-65E3FB906B05}" dt="2022-11-12T11:10:12.870" v="8602" actId="478"/>
          <ac:spMkLst>
            <pc:docMk/>
            <pc:sldMk cId="3903637397" sldId="340"/>
            <ac:spMk id="26" creationId="{66017175-C9C7-559B-0D05-D30D83A1CF5A}"/>
          </ac:spMkLst>
        </pc:spChg>
        <pc:spChg chg="del">
          <ac:chgData name="김 보성" userId="5ea4d003a2886287" providerId="LiveId" clId="{2FE33670-91D2-47B3-9407-65E3FB906B05}" dt="2022-11-12T11:06:29.336" v="8459" actId="478"/>
          <ac:spMkLst>
            <pc:docMk/>
            <pc:sldMk cId="3903637397" sldId="340"/>
            <ac:spMk id="28" creationId="{70894ACC-B92B-9E85-81EE-B2F90D45EB94}"/>
          </ac:spMkLst>
        </pc:spChg>
        <pc:spChg chg="add mod">
          <ac:chgData name="김 보성" userId="5ea4d003a2886287" providerId="LiveId" clId="{2FE33670-91D2-47B3-9407-65E3FB906B05}" dt="2022-11-12T11:10:03.891" v="8598" actId="20577"/>
          <ac:spMkLst>
            <pc:docMk/>
            <pc:sldMk cId="3903637397" sldId="340"/>
            <ac:spMk id="29" creationId="{80EBC5FE-587A-58C9-5276-3826A79DFA75}"/>
          </ac:spMkLst>
        </pc:spChg>
        <pc:spChg chg="add mod">
          <ac:chgData name="김 보성" userId="5ea4d003a2886287" providerId="LiveId" clId="{2FE33670-91D2-47B3-9407-65E3FB906B05}" dt="2022-11-12T11:10:06.032" v="8599" actId="20577"/>
          <ac:spMkLst>
            <pc:docMk/>
            <pc:sldMk cId="3903637397" sldId="340"/>
            <ac:spMk id="31" creationId="{24F622B4-8184-4263-C9FE-1A2FB62BF782}"/>
          </ac:spMkLst>
        </pc:spChg>
        <pc:spChg chg="add mod">
          <ac:chgData name="김 보성" userId="5ea4d003a2886287" providerId="LiveId" clId="{2FE33670-91D2-47B3-9407-65E3FB906B05}" dt="2022-11-12T11:10:07.264" v="8600" actId="20577"/>
          <ac:spMkLst>
            <pc:docMk/>
            <pc:sldMk cId="3903637397" sldId="340"/>
            <ac:spMk id="32" creationId="{1A18E7DD-23AF-CD87-6D7A-CCB2518C9BE6}"/>
          </ac:spMkLst>
        </pc:spChg>
        <pc:spChg chg="add del mod">
          <ac:chgData name="김 보성" userId="5ea4d003a2886287" providerId="LiveId" clId="{2FE33670-91D2-47B3-9407-65E3FB906B05}" dt="2022-11-12T11:10:52.942" v="8616" actId="478"/>
          <ac:spMkLst>
            <pc:docMk/>
            <pc:sldMk cId="3903637397" sldId="340"/>
            <ac:spMk id="33" creationId="{CBE98DAD-DC19-8286-0E19-D223170C313B}"/>
          </ac:spMkLst>
        </pc:spChg>
        <pc:spChg chg="add mod">
          <ac:chgData name="김 보성" userId="5ea4d003a2886287" providerId="LiveId" clId="{2FE33670-91D2-47B3-9407-65E3FB906B05}" dt="2022-11-12T11:11:40.078" v="8657" actId="20577"/>
          <ac:spMkLst>
            <pc:docMk/>
            <pc:sldMk cId="3903637397" sldId="340"/>
            <ac:spMk id="34" creationId="{9A41691E-A393-6EBC-618F-D36EF1F78477}"/>
          </ac:spMkLst>
        </pc:spChg>
        <pc:spChg chg="add del mod">
          <ac:chgData name="김 보성" userId="5ea4d003a2886287" providerId="LiveId" clId="{2FE33670-91D2-47B3-9407-65E3FB906B05}" dt="2022-11-12T11:11:18.273" v="8622" actId="478"/>
          <ac:spMkLst>
            <pc:docMk/>
            <pc:sldMk cId="3903637397" sldId="340"/>
            <ac:spMk id="35" creationId="{212D586F-2A84-3A5A-5D57-F602F780A097}"/>
          </ac:spMkLst>
        </pc:spChg>
        <pc:spChg chg="add mod">
          <ac:chgData name="김 보성" userId="5ea4d003a2886287" providerId="LiveId" clId="{2FE33670-91D2-47B3-9407-65E3FB906B05}" dt="2022-11-12T11:11:25.698" v="8633" actId="20577"/>
          <ac:spMkLst>
            <pc:docMk/>
            <pc:sldMk cId="3903637397" sldId="340"/>
            <ac:spMk id="36" creationId="{45A3CED4-7B3B-327A-BA0F-A9D82C95C853}"/>
          </ac:spMkLst>
        </pc:spChg>
        <pc:graphicFrameChg chg="mod modGraphic">
          <ac:chgData name="김 보성" userId="5ea4d003a2886287" providerId="LiveId" clId="{2FE33670-91D2-47B3-9407-65E3FB906B05}" dt="2022-11-12T11:14:18.639" v="9000" actId="20577"/>
          <ac:graphicFrameMkLst>
            <pc:docMk/>
            <pc:sldMk cId="3903637397" sldId="340"/>
            <ac:graphicFrameMk id="27" creationId="{B4876A97-90E9-656A-47C6-83331A82715E}"/>
          </ac:graphicFrameMkLst>
        </pc:graphicFrameChg>
      </pc:sldChg>
      <pc:sldChg chg="modSp add mod">
        <pc:chgData name="김 보성" userId="5ea4d003a2886287" providerId="LiveId" clId="{2FE33670-91D2-47B3-9407-65E3FB906B05}" dt="2022-11-12T11:25:51.047" v="9298" actId="20577"/>
        <pc:sldMkLst>
          <pc:docMk/>
          <pc:sldMk cId="2048327439" sldId="341"/>
        </pc:sldMkLst>
        <pc:spChg chg="mod">
          <ac:chgData name="김 보성" userId="5ea4d003a2886287" providerId="LiveId" clId="{2FE33670-91D2-47B3-9407-65E3FB906B05}" dt="2022-11-12T11:24:11.257" v="9173" actId="20577"/>
          <ac:spMkLst>
            <pc:docMk/>
            <pc:sldMk cId="2048327439" sldId="341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1:25:51.047" v="9298" actId="20577"/>
          <ac:spMkLst>
            <pc:docMk/>
            <pc:sldMk cId="2048327439" sldId="341"/>
            <ac:spMk id="10" creationId="{11619CEE-A0CD-48E3-74BE-69B4F5D6A8C2}"/>
          </ac:spMkLst>
        </pc:spChg>
        <pc:spChg chg="mod">
          <ac:chgData name="김 보성" userId="5ea4d003a2886287" providerId="LiveId" clId="{2FE33670-91D2-47B3-9407-65E3FB906B05}" dt="2022-11-12T11:24:18.688" v="9182" actId="20577"/>
          <ac:spMkLst>
            <pc:docMk/>
            <pc:sldMk cId="2048327439" sldId="341"/>
            <ac:spMk id="14" creationId="{93E30835-8006-10AF-6972-D121F972B78B}"/>
          </ac:spMkLst>
        </pc:spChg>
        <pc:spChg chg="mod">
          <ac:chgData name="김 보성" userId="5ea4d003a2886287" providerId="LiveId" clId="{2FE33670-91D2-47B3-9407-65E3FB906B05}" dt="2022-11-12T11:24:25.124" v="9191" actId="20577"/>
          <ac:spMkLst>
            <pc:docMk/>
            <pc:sldMk cId="2048327439" sldId="341"/>
            <ac:spMk id="23" creationId="{E988899D-E994-2CC0-AD27-9252B1935799}"/>
          </ac:spMkLst>
        </pc:spChg>
        <pc:graphicFrameChg chg="modGraphic">
          <ac:chgData name="김 보성" userId="5ea4d003a2886287" providerId="LiveId" clId="{2FE33670-91D2-47B3-9407-65E3FB906B05}" dt="2022-11-12T11:24:53.365" v="9253" actId="20577"/>
          <ac:graphicFrameMkLst>
            <pc:docMk/>
            <pc:sldMk cId="2048327439" sldId="341"/>
            <ac:graphicFrameMk id="27" creationId="{B4876A97-90E9-656A-47C6-83331A82715E}"/>
          </ac:graphicFrameMkLst>
        </pc:graphicFrameChg>
      </pc:sldChg>
      <pc:sldChg chg="modSp add del mod">
        <pc:chgData name="김 보성" userId="5ea4d003a2886287" providerId="LiveId" clId="{2FE33670-91D2-47B3-9407-65E3FB906B05}" dt="2022-11-12T10:39:46.504" v="7203" actId="2696"/>
        <pc:sldMkLst>
          <pc:docMk/>
          <pc:sldMk cId="2587091388" sldId="341"/>
        </pc:sldMkLst>
        <pc:spChg chg="mod">
          <ac:chgData name="김 보성" userId="5ea4d003a2886287" providerId="LiveId" clId="{2FE33670-91D2-47B3-9407-65E3FB906B05}" dt="2022-11-12T10:38:10.445" v="7202" actId="1076"/>
          <ac:spMkLst>
            <pc:docMk/>
            <pc:sldMk cId="2587091388" sldId="341"/>
            <ac:spMk id="3" creationId="{721BA6DF-5EF6-106B-1974-CE01AEC1B4AB}"/>
          </ac:spMkLst>
        </pc:spChg>
        <pc:spChg chg="mod">
          <ac:chgData name="김 보성" userId="5ea4d003a2886287" providerId="LiveId" clId="{2FE33670-91D2-47B3-9407-65E3FB906B05}" dt="2022-11-12T10:37:40.946" v="7161" actId="20577"/>
          <ac:spMkLst>
            <pc:docMk/>
            <pc:sldMk cId="2587091388" sldId="341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0:37:43.289" v="7163" actId="20577"/>
          <ac:spMkLst>
            <pc:docMk/>
            <pc:sldMk cId="2587091388" sldId="341"/>
            <ac:spMk id="10" creationId="{11619CEE-A0CD-48E3-74BE-69B4F5D6A8C2}"/>
          </ac:spMkLst>
        </pc:spChg>
      </pc:sldChg>
      <pc:sldChg chg="modSp add mod ord">
        <pc:chgData name="김 보성" userId="5ea4d003a2886287" providerId="LiveId" clId="{2FE33670-91D2-47B3-9407-65E3FB906B05}" dt="2022-11-12T12:08:12.202" v="10627" actId="20577"/>
        <pc:sldMkLst>
          <pc:docMk/>
          <pc:sldMk cId="1119758819" sldId="342"/>
        </pc:sldMkLst>
        <pc:spChg chg="mod">
          <ac:chgData name="김 보성" userId="5ea4d003a2886287" providerId="LiveId" clId="{2FE33670-91D2-47B3-9407-65E3FB906B05}" dt="2022-11-12T12:07:40.685" v="10528" actId="20577"/>
          <ac:spMkLst>
            <pc:docMk/>
            <pc:sldMk cId="1119758819" sldId="342"/>
            <ac:spMk id="3" creationId="{B23E9939-51B5-DD83-0112-AD74019E05D3}"/>
          </ac:spMkLst>
        </pc:spChg>
        <pc:spChg chg="mod">
          <ac:chgData name="김 보성" userId="5ea4d003a2886287" providerId="LiveId" clId="{2FE33670-91D2-47B3-9407-65E3FB906B05}" dt="2022-11-12T12:07:46.874" v="10545" actId="20577"/>
          <ac:spMkLst>
            <pc:docMk/>
            <pc:sldMk cId="1119758819" sldId="342"/>
            <ac:spMk id="5" creationId="{7AFB427B-68F0-9A4F-4434-259D9011E461}"/>
          </ac:spMkLst>
        </pc:spChg>
        <pc:spChg chg="mod">
          <ac:chgData name="김 보성" userId="5ea4d003a2886287" providerId="LiveId" clId="{2FE33670-91D2-47B3-9407-65E3FB906B05}" dt="2022-11-12T12:07:26.800" v="10499" actId="20577"/>
          <ac:spMkLst>
            <pc:docMk/>
            <pc:sldMk cId="1119758819" sldId="342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2:07:29.745" v="10507" actId="20577"/>
          <ac:spMkLst>
            <pc:docMk/>
            <pc:sldMk cId="1119758819" sldId="342"/>
            <ac:spMk id="10" creationId="{11619CEE-A0CD-48E3-74BE-69B4F5D6A8C2}"/>
          </ac:spMkLst>
        </pc:spChg>
        <pc:graphicFrameChg chg="modGraphic">
          <ac:chgData name="김 보성" userId="5ea4d003a2886287" providerId="LiveId" clId="{2FE33670-91D2-47B3-9407-65E3FB906B05}" dt="2022-11-12T12:08:12.202" v="10627" actId="20577"/>
          <ac:graphicFrameMkLst>
            <pc:docMk/>
            <pc:sldMk cId="1119758819" sldId="342"/>
            <ac:graphicFrameMk id="27" creationId="{B4876A97-90E9-656A-47C6-83331A82715E}"/>
          </ac:graphicFrameMkLst>
        </pc:graphicFrameChg>
      </pc:sldChg>
      <pc:sldChg chg="delSp modSp add mod ord">
        <pc:chgData name="김 보성" userId="5ea4d003a2886287" providerId="LiveId" clId="{2FE33670-91D2-47B3-9407-65E3FB906B05}" dt="2022-11-12T12:26:14.382" v="11725" actId="20577"/>
        <pc:sldMkLst>
          <pc:docMk/>
          <pc:sldMk cId="1161423997" sldId="343"/>
        </pc:sldMkLst>
        <pc:spChg chg="mod">
          <ac:chgData name="김 보성" userId="5ea4d003a2886287" providerId="LiveId" clId="{2FE33670-91D2-47B3-9407-65E3FB906B05}" dt="2022-11-12T12:09:25.536" v="10709" actId="20577"/>
          <ac:spMkLst>
            <pc:docMk/>
            <pc:sldMk cId="1161423997" sldId="343"/>
            <ac:spMk id="3" creationId="{721BA6DF-5EF6-106B-1974-CE01AEC1B4AB}"/>
          </ac:spMkLst>
        </pc:spChg>
        <pc:spChg chg="mod">
          <ac:chgData name="김 보성" userId="5ea4d003a2886287" providerId="LiveId" clId="{2FE33670-91D2-47B3-9407-65E3FB906B05}" dt="2022-11-12T12:08:44.690" v="10651" actId="20577"/>
          <ac:spMkLst>
            <pc:docMk/>
            <pc:sldMk cId="1161423997" sldId="343"/>
            <ac:spMk id="8" creationId="{3382F75F-1CD6-43CB-7D66-E410996EFEFA}"/>
          </ac:spMkLst>
        </pc:spChg>
        <pc:spChg chg="mod">
          <ac:chgData name="김 보성" userId="5ea4d003a2886287" providerId="LiveId" clId="{2FE33670-91D2-47B3-9407-65E3FB906B05}" dt="2022-11-12T12:09:14.723" v="10689" actId="20577"/>
          <ac:spMkLst>
            <pc:docMk/>
            <pc:sldMk cId="1161423997" sldId="343"/>
            <ac:spMk id="10" creationId="{11619CEE-A0CD-48E3-74BE-69B4F5D6A8C2}"/>
          </ac:spMkLst>
        </pc:spChg>
        <pc:spChg chg="mod">
          <ac:chgData name="김 보성" userId="5ea4d003a2886287" providerId="LiveId" clId="{2FE33670-91D2-47B3-9407-65E3FB906B05}" dt="2022-11-12T12:11:47.742" v="10921" actId="20577"/>
          <ac:spMkLst>
            <pc:docMk/>
            <pc:sldMk cId="1161423997" sldId="343"/>
            <ac:spMk id="16" creationId="{62609F8D-BA8F-2940-4682-32B80BEBB8FE}"/>
          </ac:spMkLst>
        </pc:spChg>
        <pc:spChg chg="del mod">
          <ac:chgData name="김 보성" userId="5ea4d003a2886287" providerId="LiveId" clId="{2FE33670-91D2-47B3-9407-65E3FB906B05}" dt="2022-11-12T12:11:16.992" v="10890"/>
          <ac:spMkLst>
            <pc:docMk/>
            <pc:sldMk cId="1161423997" sldId="343"/>
            <ac:spMk id="22" creationId="{705360D3-844A-1F07-448D-25CDCBD5BC74}"/>
          </ac:spMkLst>
        </pc:spChg>
        <pc:spChg chg="del">
          <ac:chgData name="김 보성" userId="5ea4d003a2886287" providerId="LiveId" clId="{2FE33670-91D2-47B3-9407-65E3FB906B05}" dt="2022-11-12T12:09:32.084" v="10720" actId="478"/>
          <ac:spMkLst>
            <pc:docMk/>
            <pc:sldMk cId="1161423997" sldId="343"/>
            <ac:spMk id="24" creationId="{10EDDCF4-F2F4-27A5-CAD5-499FEA3FE799}"/>
          </ac:spMkLst>
        </pc:spChg>
        <pc:spChg chg="mod">
          <ac:chgData name="김 보성" userId="5ea4d003a2886287" providerId="LiveId" clId="{2FE33670-91D2-47B3-9407-65E3FB906B05}" dt="2022-11-12T12:09:30.520" v="10719" actId="20577"/>
          <ac:spMkLst>
            <pc:docMk/>
            <pc:sldMk cId="1161423997" sldId="343"/>
            <ac:spMk id="25" creationId="{35C8BB82-5789-5657-3F47-1130F861AD03}"/>
          </ac:spMkLst>
        </pc:spChg>
        <pc:spChg chg="mod">
          <ac:chgData name="김 보성" userId="5ea4d003a2886287" providerId="LiveId" clId="{2FE33670-91D2-47B3-9407-65E3FB906B05}" dt="2022-11-12T12:11:11.275" v="10887" actId="20577"/>
          <ac:spMkLst>
            <pc:docMk/>
            <pc:sldMk cId="1161423997" sldId="343"/>
            <ac:spMk id="26" creationId="{648EDC21-46AD-4D05-0E44-196B4CD454F8}"/>
          </ac:spMkLst>
        </pc:spChg>
        <pc:graphicFrameChg chg="modGraphic">
          <ac:chgData name="김 보성" userId="5ea4d003a2886287" providerId="LiveId" clId="{2FE33670-91D2-47B3-9407-65E3FB906B05}" dt="2022-11-12T12:26:14.382" v="11725" actId="20577"/>
          <ac:graphicFrameMkLst>
            <pc:docMk/>
            <pc:sldMk cId="1161423997" sldId="343"/>
            <ac:graphicFrameMk id="13" creationId="{C5402BBC-C375-79AB-7D57-E4B44E164AF3}"/>
          </ac:graphicFrameMkLst>
        </pc:graphicFrameChg>
        <pc:graphicFrameChg chg="modGraphic">
          <ac:chgData name="김 보성" userId="5ea4d003a2886287" providerId="LiveId" clId="{2FE33670-91D2-47B3-9407-65E3FB906B05}" dt="2022-11-12T12:11:26.284" v="10893" actId="20577"/>
          <ac:graphicFrameMkLst>
            <pc:docMk/>
            <pc:sldMk cId="1161423997" sldId="343"/>
            <ac:graphicFrameMk id="27" creationId="{B4876A97-90E9-656A-47C6-83331A82715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EAE7E-B5D8-4424-9594-73B3BFC45DD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085F-67CD-4891-90E2-2904C4479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6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8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8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6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6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5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2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1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7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2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1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0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6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085F-67CD-4891-90E2-2904C44791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0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6562-6FE1-913A-7E6A-A2A3BEAA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97DC-91A8-FA64-826D-C9330940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CF4C-F9D0-1148-5698-BA7B753F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3072-CB29-657B-CDE8-F8C14B9B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425A-9392-D391-DFF6-24B236B3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D3C5-A976-156E-5917-03CA2E4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4A3-6FA9-47DC-90A3-DCDE9BAB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9637-33D8-69D9-6EAA-C3D3DFD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117D-1DBB-25BB-AB83-54F54294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F17A-5177-E4F8-1504-A818A303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DB1BB-8F49-CD72-08AB-9C6EDEEB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FA9F-0A5E-C430-D6CB-9464A080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6803-6590-6284-AC62-E16A372D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F2AD-654F-5033-E883-ED303A0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952D-03A1-D02B-4886-5C6B5A5F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6E0-4965-B6BC-5D71-01AEA53C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A13E-8421-7120-692C-FFB16DD2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91CB-D073-BF4D-5B81-4E9ABB4B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2A5-E760-3126-B22F-1C823D21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1DA9-D785-796B-D54E-32B01AD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4EC4-4B76-3F14-58D2-174BCB38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2494-6F8E-96EA-652F-2E72C064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53F8-141F-0BCD-3FFA-3AA1F935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6AA5-49D5-3C43-26D2-54C6FE1E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5016-E1F5-702B-BFB5-21B803F4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A754-3C76-33BA-5FAD-582DB879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FB72-344B-FD14-226C-88B486903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17E3B-E323-90FA-3089-050AF429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6B42-3C1F-E403-2C3B-66CA5AC6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87E3-60E0-82A0-9A57-28B38CD4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2BC8-9E40-28C8-EA30-FAD10C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3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3AEE-E096-FEED-C1D1-8B095396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D456-6245-B6B3-B001-B6BC93C3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AD5A3-A6B6-9DBB-02BD-16258795E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CB242-A363-3E80-076A-EAA648E4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828B9-3DCC-2E31-F52B-95F05FB15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7F0E3-6C39-5FDE-5C31-C7F53DB7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B6426-4FE5-BF6B-070A-12ADFF1F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A63AF-AEF7-B96D-60D2-FF6B248E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B81D-23B8-3941-11DD-A164C973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610E-D351-E67C-D3D5-D184C7A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E42CC-E287-CEDB-D0A2-5B27044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94D39-74A8-FAC0-A43E-7F29320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32E25-9F8F-5E50-5694-945C6135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8FE1-4C2F-B578-018F-04103F93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A2CEB-C1EE-6238-0994-8018369B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6DF8-3FF7-B917-2DE8-5A91A5E6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392F-8B59-2EAA-EF8A-5E105226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D82C-3924-21F5-508C-0B848F7F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6F96-323C-E4F5-156A-E3C2D242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2334-35C7-37AF-CB14-870FF125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8379-9A0F-F326-CCB9-6B274EEA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21E0-D1FF-4D71-2B78-3AAC7ACA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2179A-4854-272A-CEF5-E8693F9F6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7D58-F728-009E-E05A-B6263D11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D2129-AA4F-49B5-93C1-29C74531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EBBEA-90A1-A521-51AD-95553B2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30C03-82E9-D4F1-E8BA-E538491F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431-2B85-C9ED-9DE6-F5C6612F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F0D0-161F-8107-F40E-33B5BE57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830F-2470-8252-0265-371006325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7637-691B-4857-B762-5828AF71C40F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FD90-F78B-775E-A780-FB10D7BB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7568-010D-CCBC-9223-76529132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E410-CDFA-4840-AB19-D779ED469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5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07CB4-6FC6-3574-28AA-FBAFF4CE0135}"/>
              </a:ext>
            </a:extLst>
          </p:cNvPr>
          <p:cNvSpPr txBox="1"/>
          <p:nvPr/>
        </p:nvSpPr>
        <p:spPr>
          <a:xfrm>
            <a:off x="1356104" y="1715696"/>
            <a:ext cx="958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달서힐링체Bold" pitchFamily="2" charset="-127"/>
                <a:ea typeface="달서힐링체Bold" pitchFamily="2" charset="-127"/>
              </a:rPr>
              <a:t>노인성 난청 진행 여부 및 우울증 판단</a:t>
            </a:r>
            <a:r>
              <a:rPr lang="en-US" altLang="ko-KR" sz="3600" dirty="0">
                <a:latin typeface="달서힐링체Bold" pitchFamily="2" charset="-127"/>
                <a:ea typeface="달서힐링체Bold" pitchFamily="2" charset="-127"/>
              </a:rPr>
              <a:t>·</a:t>
            </a:r>
            <a:r>
              <a:rPr lang="ko-KR" altLang="en-US" sz="3600" dirty="0">
                <a:latin typeface="달서힐링체Bold" pitchFamily="2" charset="-127"/>
                <a:ea typeface="달서힐링체Bold" pitchFamily="2" charset="-127"/>
              </a:rPr>
              <a:t>예방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1FA61-3B48-333B-770F-6C9963D8467E}"/>
              </a:ext>
            </a:extLst>
          </p:cNvPr>
          <p:cNvSpPr txBox="1"/>
          <p:nvPr/>
        </p:nvSpPr>
        <p:spPr>
          <a:xfrm>
            <a:off x="1242373" y="4731000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2022-11-11 ~</a:t>
            </a:r>
          </a:p>
          <a:p>
            <a:r>
              <a:rPr lang="en-US" altLang="ko-KR" dirty="0"/>
              <a:t>2022-11-13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9C642-370A-FD41-3CBC-BDF0EB001D51}"/>
              </a:ext>
            </a:extLst>
          </p:cNvPr>
          <p:cNvSpPr txBox="1"/>
          <p:nvPr/>
        </p:nvSpPr>
        <p:spPr>
          <a:xfrm>
            <a:off x="9525000" y="505416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팀장 </a:t>
            </a:r>
            <a:r>
              <a:rPr lang="en-US" altLang="ko-KR" dirty="0">
                <a:latin typeface="달서힐링체Bold" pitchFamily="2" charset="-127"/>
                <a:ea typeface="달서힐링체Bold" pitchFamily="2" charset="-127"/>
              </a:rPr>
              <a:t>– </a:t>
            </a:r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이예지</a:t>
            </a:r>
            <a:endParaRPr lang="en-US" altLang="ko-KR" dirty="0">
              <a:latin typeface="달서힐링체Bold" pitchFamily="2" charset="-127"/>
              <a:ea typeface="달서힐링체Bold" pitchFamily="2" charset="-127"/>
            </a:endParaRPr>
          </a:p>
          <a:p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팀원 </a:t>
            </a:r>
            <a:r>
              <a:rPr lang="en-US" altLang="ko-KR" dirty="0">
                <a:latin typeface="달서힐링체Bold" pitchFamily="2" charset="-127"/>
                <a:ea typeface="달서힐링체Bold" pitchFamily="2" charset="-127"/>
              </a:rPr>
              <a:t>- </a:t>
            </a:r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권소현</a:t>
            </a:r>
            <a:endParaRPr lang="en-US" altLang="ko-KR" dirty="0">
              <a:latin typeface="달서힐링체Bold" pitchFamily="2" charset="-127"/>
              <a:ea typeface="달서힐링체Bold" pitchFamily="2" charset="-127"/>
            </a:endParaRPr>
          </a:p>
          <a:p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팀원 </a:t>
            </a:r>
            <a:r>
              <a:rPr lang="en-US" altLang="ko-KR" dirty="0">
                <a:latin typeface="달서힐링체Bold" pitchFamily="2" charset="-127"/>
                <a:ea typeface="달서힐링체Bold" pitchFamily="2" charset="-127"/>
              </a:rPr>
              <a:t>– </a:t>
            </a:r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김보성</a:t>
            </a:r>
            <a:endParaRPr lang="en-US" altLang="ko-KR" dirty="0">
              <a:latin typeface="달서힐링체Bold" pitchFamily="2" charset="-127"/>
              <a:ea typeface="달서힐링체Bold" pitchFamily="2" charset="-127"/>
            </a:endParaRPr>
          </a:p>
          <a:p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팀원 </a:t>
            </a:r>
            <a:r>
              <a:rPr lang="en-US" altLang="ko-KR" dirty="0">
                <a:latin typeface="달서힐링체Bold" pitchFamily="2" charset="-127"/>
                <a:ea typeface="달서힐링체Bold" pitchFamily="2" charset="-127"/>
              </a:rPr>
              <a:t>- </a:t>
            </a:r>
            <a:r>
              <a:rPr lang="ko-KR" altLang="en-US" dirty="0">
                <a:latin typeface="달서힐링체Bold" pitchFamily="2" charset="-127"/>
                <a:ea typeface="달서힐링체Bold" pitchFamily="2" charset="-127"/>
              </a:rPr>
              <a:t>문채원</a:t>
            </a:r>
          </a:p>
        </p:txBody>
      </p:sp>
    </p:spTree>
    <p:extLst>
      <p:ext uri="{BB962C8B-B14F-4D97-AF65-F5344CB8AC3E}">
        <p14:creationId xmlns:p14="http://schemas.microsoft.com/office/powerpoint/2010/main" val="21391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케어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care_01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82874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31951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405809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care_02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요양사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care_03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3E9939-51B5-DD83-0112-AD74019E05D3}"/>
              </a:ext>
            </a:extLst>
          </p:cNvPr>
          <p:cNvSpPr/>
          <p:nvPr/>
        </p:nvSpPr>
        <p:spPr>
          <a:xfrm>
            <a:off x="2462394" y="2118911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병원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B427B-68F0-9A4F-4434-259D9011E461}"/>
              </a:ext>
            </a:extLst>
          </p:cNvPr>
          <p:cNvSpPr/>
          <p:nvPr/>
        </p:nvSpPr>
        <p:spPr>
          <a:xfrm>
            <a:off x="2462394" y="3179149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요양사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31F24-93A1-8BAD-56EF-1E4E82D4FF28}"/>
              </a:ext>
            </a:extLst>
          </p:cNvPr>
          <p:cNvSpPr txBox="1"/>
          <p:nvPr/>
        </p:nvSpPr>
        <p:spPr>
          <a:xfrm>
            <a:off x="2163816" y="1916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6D3DE-68CD-2044-E0DA-CF1544C6822A}"/>
              </a:ext>
            </a:extLst>
          </p:cNvPr>
          <p:cNvSpPr txBox="1"/>
          <p:nvPr/>
        </p:nvSpPr>
        <p:spPr>
          <a:xfrm>
            <a:off x="2163816" y="3079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B329A82-7D2D-527B-C273-EE3E2B09A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29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8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병원추천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care_02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85707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246783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병원리스트 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위치 데이터와 연동하여 피보호자의 위치와 가까운 병원 리스트를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전화앱으로 전환되고 자동으로 해당 병원에 전화 연결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2631756" y="9181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병원리스트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04925-69A0-877E-0C71-D2F4AB83190D}"/>
              </a:ext>
            </a:extLst>
          </p:cNvPr>
          <p:cNvSpPr/>
          <p:nvPr/>
        </p:nvSpPr>
        <p:spPr>
          <a:xfrm>
            <a:off x="641084" y="1401416"/>
            <a:ext cx="5550994" cy="4244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7EB94-D19B-D432-ABA0-4A3F4DFBD6C4}"/>
              </a:ext>
            </a:extLst>
          </p:cNvPr>
          <p:cNvSpPr txBox="1"/>
          <p:nvPr/>
        </p:nvSpPr>
        <p:spPr>
          <a:xfrm>
            <a:off x="810681" y="155627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      이름             종류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A59CA-F47D-98F3-A915-2E265F404C75}"/>
              </a:ext>
            </a:extLst>
          </p:cNvPr>
          <p:cNvSpPr txBox="1"/>
          <p:nvPr/>
        </p:nvSpPr>
        <p:spPr>
          <a:xfrm>
            <a:off x="878237" y="2191443"/>
            <a:ext cx="324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    </a:t>
            </a:r>
            <a:r>
              <a:rPr lang="ko-KR" altLang="en-US" sz="1400" dirty="0"/>
              <a:t>참좋은이비인후과     이비인후과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3C105-1AB6-2BCE-6D48-F5C706205834}"/>
              </a:ext>
            </a:extLst>
          </p:cNvPr>
          <p:cNvSpPr txBox="1"/>
          <p:nvPr/>
        </p:nvSpPr>
        <p:spPr>
          <a:xfrm>
            <a:off x="882879" y="259695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    </a:t>
            </a:r>
            <a:r>
              <a:rPr lang="ko-KR" altLang="en-US" sz="1400" dirty="0"/>
              <a:t>더좋은정신과             정신과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1A166D-E35E-4720-EC43-F3F1F28567D9}"/>
              </a:ext>
            </a:extLst>
          </p:cNvPr>
          <p:cNvSpPr/>
          <p:nvPr/>
        </p:nvSpPr>
        <p:spPr>
          <a:xfrm>
            <a:off x="4261947" y="2191443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전화</a:t>
            </a:r>
            <a:endParaRPr lang="ko-KR" alt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B2CD34-FBC6-F662-6727-E686C144E375}"/>
              </a:ext>
            </a:extLst>
          </p:cNvPr>
          <p:cNvSpPr/>
          <p:nvPr/>
        </p:nvSpPr>
        <p:spPr>
          <a:xfrm>
            <a:off x="4254312" y="2602256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17175-C9C7-559B-0D05-D30D83A1CF5A}"/>
              </a:ext>
            </a:extLst>
          </p:cNvPr>
          <p:cNvSpPr txBox="1"/>
          <p:nvPr/>
        </p:nvSpPr>
        <p:spPr>
          <a:xfrm>
            <a:off x="301707" y="11028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94ACC-B92B-9E85-81EE-B2F90D45EB94}"/>
              </a:ext>
            </a:extLst>
          </p:cNvPr>
          <p:cNvSpPr txBox="1"/>
          <p:nvPr/>
        </p:nvSpPr>
        <p:spPr>
          <a:xfrm>
            <a:off x="4061032" y="18875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0661D0A9-EF06-004D-F6BB-A4313C44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29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7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요양사 매칭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care_03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458815"/>
            <a:ext cx="5432466" cy="2399185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</a:rPr>
                <a:t>요양사 매칭시 가능한 사람만 화면에 뜨게끔 구성</a:t>
              </a: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47422"/>
              </p:ext>
            </p:extLst>
          </p:nvPr>
        </p:nvGraphicFramePr>
        <p:xfrm>
          <a:off x="6759534" y="397012"/>
          <a:ext cx="5432466" cy="40618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667510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270250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매칭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요양사 혹은 요양센터에서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승낙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매칭 완료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 표시로 전환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실패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매칭 실패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표시로 전환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580091" y="10535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요양센터이름</a:t>
            </a:r>
          </a:p>
        </p:txBody>
      </p:sp>
      <p:grpSp>
        <p:nvGrpSpPr>
          <p:cNvPr id="5" name="그룹 31">
            <a:extLst>
              <a:ext uri="{FF2B5EF4-FFF2-40B4-BE49-F238E27FC236}">
                <a16:creationId xmlns:a16="http://schemas.microsoft.com/office/drawing/2014/main" id="{AA1637A6-213B-DECD-713D-3F056C52DF94}"/>
              </a:ext>
            </a:extLst>
          </p:cNvPr>
          <p:cNvGrpSpPr/>
          <p:nvPr/>
        </p:nvGrpSpPr>
        <p:grpSpPr>
          <a:xfrm>
            <a:off x="2387658" y="1053547"/>
            <a:ext cx="1100977" cy="715618"/>
            <a:chOff x="731922" y="4364271"/>
            <a:chExt cx="1640574" cy="1128864"/>
          </a:xfrm>
        </p:grpSpPr>
        <p:sp>
          <p:nvSpPr>
            <p:cNvPr id="7" name="Google Shape;115;p4">
              <a:extLst>
                <a:ext uri="{FF2B5EF4-FFF2-40B4-BE49-F238E27FC236}">
                  <a16:creationId xmlns:a16="http://schemas.microsoft.com/office/drawing/2014/main" id="{89FF7A52-1783-8BA6-51BB-D11CECC4F627}"/>
                </a:ext>
              </a:extLst>
            </p:cNvPr>
            <p:cNvSpPr/>
            <p:nvPr/>
          </p:nvSpPr>
          <p:spPr>
            <a:xfrm>
              <a:off x="732238" y="4364271"/>
              <a:ext cx="1640258" cy="1128864"/>
            </a:xfrm>
            <a:prstGeom prst="rect">
              <a:avLst/>
            </a:prstGeom>
            <a:solidFill>
              <a:srgbClr val="FFFBDE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rgbClr val="7F7F7F"/>
                  </a:solidFill>
                  <a:latin typeface="Malgun Gothic"/>
                  <a:ea typeface="Malgun Gothic"/>
                  <a:sym typeface="Malgun Gothic"/>
                </a:rPr>
                <a:t>요양사얼굴이미지</a:t>
              </a:r>
              <a:endParaRPr sz="1400" dirty="0"/>
            </a:p>
          </p:txBody>
        </p:sp>
        <p:cxnSp>
          <p:nvCxnSpPr>
            <p:cNvPr id="13" name="Google Shape;116;p4">
              <a:extLst>
                <a:ext uri="{FF2B5EF4-FFF2-40B4-BE49-F238E27FC236}">
                  <a16:creationId xmlns:a16="http://schemas.microsoft.com/office/drawing/2014/main" id="{784517DF-71BF-1DD4-841A-9A6C0CCE5EBA}"/>
                </a:ext>
              </a:extLst>
            </p:cNvPr>
            <p:cNvCxnSpPr/>
            <p:nvPr/>
          </p:nvCxnSpPr>
          <p:spPr>
            <a:xfrm>
              <a:off x="731922" y="4398260"/>
              <a:ext cx="1597683" cy="1051327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17;p4">
              <a:extLst>
                <a:ext uri="{FF2B5EF4-FFF2-40B4-BE49-F238E27FC236}">
                  <a16:creationId xmlns:a16="http://schemas.microsoft.com/office/drawing/2014/main" id="{D63093EF-350F-8145-DDF2-EEED754BA0D2}"/>
                </a:ext>
              </a:extLst>
            </p:cNvPr>
            <p:cNvCxnSpPr/>
            <p:nvPr/>
          </p:nvCxnSpPr>
          <p:spPr>
            <a:xfrm rot="10800000" flipH="1">
              <a:off x="731922" y="4383183"/>
              <a:ext cx="1640574" cy="1109952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158569-DD6F-6FDA-CC8D-1A8C622F20A8}"/>
              </a:ext>
            </a:extLst>
          </p:cNvPr>
          <p:cNvSpPr txBox="1"/>
          <p:nvPr/>
        </p:nvSpPr>
        <p:spPr>
          <a:xfrm>
            <a:off x="3736669" y="1053547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김두개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남자</a:t>
            </a:r>
            <a:endParaRPr lang="en-US" altLang="ko-KR" dirty="0"/>
          </a:p>
          <a:p>
            <a:r>
              <a:rPr lang="ko-KR" altLang="en-US" dirty="0"/>
              <a:t>경력정보</a:t>
            </a:r>
            <a:endParaRPr lang="en-US" altLang="ko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93E4C-7867-EFF8-BB9D-360FE5A0543A}"/>
              </a:ext>
            </a:extLst>
          </p:cNvPr>
          <p:cNvSpPr/>
          <p:nvPr/>
        </p:nvSpPr>
        <p:spPr>
          <a:xfrm>
            <a:off x="3845729" y="1976877"/>
            <a:ext cx="1338409" cy="248478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38D45F-805B-5D2A-CA2C-E4036697BC80}"/>
              </a:ext>
            </a:extLst>
          </p:cNvPr>
          <p:cNvSpPr txBox="1"/>
          <p:nvPr/>
        </p:nvSpPr>
        <p:spPr>
          <a:xfrm>
            <a:off x="580091" y="30416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요양센터이름</a:t>
            </a:r>
          </a:p>
        </p:txBody>
      </p:sp>
      <p:grpSp>
        <p:nvGrpSpPr>
          <p:cNvPr id="28" name="그룹 31">
            <a:extLst>
              <a:ext uri="{FF2B5EF4-FFF2-40B4-BE49-F238E27FC236}">
                <a16:creationId xmlns:a16="http://schemas.microsoft.com/office/drawing/2014/main" id="{720784F0-F6CB-6975-1678-E78219065BA7}"/>
              </a:ext>
            </a:extLst>
          </p:cNvPr>
          <p:cNvGrpSpPr/>
          <p:nvPr/>
        </p:nvGrpSpPr>
        <p:grpSpPr>
          <a:xfrm>
            <a:off x="2387658" y="3041607"/>
            <a:ext cx="1100977" cy="715618"/>
            <a:chOff x="731922" y="4364271"/>
            <a:chExt cx="1640574" cy="1128864"/>
          </a:xfrm>
        </p:grpSpPr>
        <p:sp>
          <p:nvSpPr>
            <p:cNvPr id="29" name="Google Shape;115;p4">
              <a:extLst>
                <a:ext uri="{FF2B5EF4-FFF2-40B4-BE49-F238E27FC236}">
                  <a16:creationId xmlns:a16="http://schemas.microsoft.com/office/drawing/2014/main" id="{90214A3D-2A17-F8CC-5954-F70DA6C5E546}"/>
                </a:ext>
              </a:extLst>
            </p:cNvPr>
            <p:cNvSpPr/>
            <p:nvPr/>
          </p:nvSpPr>
          <p:spPr>
            <a:xfrm>
              <a:off x="732238" y="4364271"/>
              <a:ext cx="1640258" cy="1128864"/>
            </a:xfrm>
            <a:prstGeom prst="rect">
              <a:avLst/>
            </a:prstGeom>
            <a:solidFill>
              <a:srgbClr val="FFFBDE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dirty="0">
                  <a:solidFill>
                    <a:srgbClr val="7F7F7F"/>
                  </a:solidFill>
                  <a:latin typeface="Malgun Gothic"/>
                  <a:ea typeface="Malgun Gothic"/>
                  <a:sym typeface="Malgun Gothic"/>
                </a:rPr>
                <a:t>요양사얼굴이미지</a:t>
              </a:r>
              <a:endParaRPr sz="1400" dirty="0"/>
            </a:p>
          </p:txBody>
        </p:sp>
        <p:cxnSp>
          <p:nvCxnSpPr>
            <p:cNvPr id="30" name="Google Shape;116;p4">
              <a:extLst>
                <a:ext uri="{FF2B5EF4-FFF2-40B4-BE49-F238E27FC236}">
                  <a16:creationId xmlns:a16="http://schemas.microsoft.com/office/drawing/2014/main" id="{3015A647-58EC-6B0E-A6C4-F0B630D4F86D}"/>
                </a:ext>
              </a:extLst>
            </p:cNvPr>
            <p:cNvCxnSpPr/>
            <p:nvPr/>
          </p:nvCxnSpPr>
          <p:spPr>
            <a:xfrm>
              <a:off x="731922" y="4398260"/>
              <a:ext cx="1597683" cy="1051327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17;p4">
              <a:extLst>
                <a:ext uri="{FF2B5EF4-FFF2-40B4-BE49-F238E27FC236}">
                  <a16:creationId xmlns:a16="http://schemas.microsoft.com/office/drawing/2014/main" id="{FCBB998A-5A61-FD71-78D7-E6A2ABD10281}"/>
                </a:ext>
              </a:extLst>
            </p:cNvPr>
            <p:cNvCxnSpPr/>
            <p:nvPr/>
          </p:nvCxnSpPr>
          <p:spPr>
            <a:xfrm rot="10800000" flipH="1">
              <a:off x="731922" y="4383183"/>
              <a:ext cx="1640574" cy="1109952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1543052-E190-A70B-05BC-A690C4A25101}"/>
              </a:ext>
            </a:extLst>
          </p:cNvPr>
          <p:cNvSpPr txBox="1"/>
          <p:nvPr/>
        </p:nvSpPr>
        <p:spPr>
          <a:xfrm>
            <a:off x="3736669" y="3041607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김세개</a:t>
            </a:r>
            <a:endParaRPr lang="en-US" altLang="ko-KR" dirty="0"/>
          </a:p>
          <a:p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여자</a:t>
            </a:r>
            <a:endParaRPr lang="en-US" altLang="ko-KR" dirty="0"/>
          </a:p>
          <a:p>
            <a:r>
              <a:rPr lang="ko-KR" altLang="en-US" dirty="0"/>
              <a:t>경력정보</a:t>
            </a: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2DBE82-EA4D-AB73-B680-F0BCEB3C604A}"/>
              </a:ext>
            </a:extLst>
          </p:cNvPr>
          <p:cNvSpPr/>
          <p:nvPr/>
        </p:nvSpPr>
        <p:spPr>
          <a:xfrm>
            <a:off x="3845729" y="3964937"/>
            <a:ext cx="1338409" cy="248478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4FDB03-A965-3B59-707A-FDFED1B17D77}"/>
              </a:ext>
            </a:extLst>
          </p:cNvPr>
          <p:cNvSpPr/>
          <p:nvPr/>
        </p:nvSpPr>
        <p:spPr>
          <a:xfrm>
            <a:off x="3845727" y="2366737"/>
            <a:ext cx="1338409" cy="248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 완료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8EB4D-3588-083F-D197-E380331D7177}"/>
              </a:ext>
            </a:extLst>
          </p:cNvPr>
          <p:cNvSpPr/>
          <p:nvPr/>
        </p:nvSpPr>
        <p:spPr>
          <a:xfrm>
            <a:off x="3845727" y="4392230"/>
            <a:ext cx="1338409" cy="2484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 실패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FEAA3-A6E3-C930-7E9C-9B23B6296BB8}"/>
              </a:ext>
            </a:extLst>
          </p:cNvPr>
          <p:cNvSpPr txBox="1"/>
          <p:nvPr/>
        </p:nvSpPr>
        <p:spPr>
          <a:xfrm>
            <a:off x="5375152" y="1053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54" name="Table 6">
            <a:extLst>
              <a:ext uri="{FF2B5EF4-FFF2-40B4-BE49-F238E27FC236}">
                <a16:creationId xmlns:a16="http://schemas.microsoft.com/office/drawing/2014/main" id="{A9748E18-8269-3AEC-9647-3F20FE3CF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29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F0E5EF-C05E-C2D9-21DF-31F74B684398}"/>
              </a:ext>
            </a:extLst>
          </p:cNvPr>
          <p:cNvCxnSpPr>
            <a:stCxn id="18" idx="2"/>
            <a:endCxn id="45" idx="0"/>
          </p:cNvCxnSpPr>
          <p:nvPr/>
        </p:nvCxnSpPr>
        <p:spPr>
          <a:xfrm flipH="1">
            <a:off x="4514932" y="2225355"/>
            <a:ext cx="2" cy="14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63B147B-42C3-ADEB-A2D3-5946FE226816}"/>
              </a:ext>
            </a:extLst>
          </p:cNvPr>
          <p:cNvCxnSpPr/>
          <p:nvPr/>
        </p:nvCxnSpPr>
        <p:spPr>
          <a:xfrm flipH="1">
            <a:off x="4514931" y="4213415"/>
            <a:ext cx="2" cy="14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8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커뮤니티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community_01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에서 원하는 게시글 클릭 시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해당 </a:t>
              </a: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 페이지로 이동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82605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02134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435626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 게시글을 작성일 내림차순으로 게시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검색어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원하는 키워드로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에서 입력받은 키워드 데이터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글쓰기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2438642" y="138248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우리의 커뮤니티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F136EC-D924-13BA-FBA9-CF56F6F3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39493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402BBC-C375-79AB-7D57-E4B44E16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54731"/>
              </p:ext>
            </p:extLst>
          </p:nvPr>
        </p:nvGraphicFramePr>
        <p:xfrm>
          <a:off x="223079" y="2045173"/>
          <a:ext cx="62969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564">
                  <a:extLst>
                    <a:ext uri="{9D8B030D-6E8A-4147-A177-3AD203B41FA5}">
                      <a16:colId xmlns:a16="http://schemas.microsoft.com/office/drawing/2014/main" val="3949456053"/>
                    </a:ext>
                  </a:extLst>
                </a:gridCol>
                <a:gridCol w="2496932">
                  <a:extLst>
                    <a:ext uri="{9D8B030D-6E8A-4147-A177-3AD203B41FA5}">
                      <a16:colId xmlns:a16="http://schemas.microsoft.com/office/drawing/2014/main" val="993844187"/>
                    </a:ext>
                  </a:extLst>
                </a:gridCol>
                <a:gridCol w="1574248">
                  <a:extLst>
                    <a:ext uri="{9D8B030D-6E8A-4147-A177-3AD203B41FA5}">
                      <a16:colId xmlns:a16="http://schemas.microsoft.com/office/drawing/2014/main" val="1930531402"/>
                    </a:ext>
                  </a:extLst>
                </a:gridCol>
                <a:gridCol w="1574248">
                  <a:extLst>
                    <a:ext uri="{9D8B030D-6E8A-4147-A177-3AD203B41FA5}">
                      <a16:colId xmlns:a16="http://schemas.microsoft.com/office/drawing/2014/main" val="82106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9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저 너무 힘들어요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love123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병원비 이게 맞나요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heavenly456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요양사 추천 맛집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yeeeeji77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난청커뮤니티관련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skdfjsalkd23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2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안녕하세요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hihello234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9362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593-AEDC-2EC0-194A-9D0805181483}"/>
              </a:ext>
            </a:extLst>
          </p:cNvPr>
          <p:cNvSpPr/>
          <p:nvPr/>
        </p:nvSpPr>
        <p:spPr>
          <a:xfrm>
            <a:off x="4870273" y="4563567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18" name="Google Shape;124;p4">
            <a:extLst>
              <a:ext uri="{FF2B5EF4-FFF2-40B4-BE49-F238E27FC236}">
                <a16:creationId xmlns:a16="http://schemas.microsoft.com/office/drawing/2014/main" id="{84599A45-86E4-4478-8247-3AEC8C682B66}"/>
              </a:ext>
            </a:extLst>
          </p:cNvPr>
          <p:cNvSpPr/>
          <p:nvPr/>
        </p:nvSpPr>
        <p:spPr>
          <a:xfrm>
            <a:off x="1890637" y="4563566"/>
            <a:ext cx="2772086" cy="3077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sym typeface="Malgun Gothic"/>
              </a:rPr>
              <a:t>검색어 입력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0D59E-CB0C-E1D0-3E59-DD378380DDF3}"/>
              </a:ext>
            </a:extLst>
          </p:cNvPr>
          <p:cNvSpPr txBox="1"/>
          <p:nvPr/>
        </p:nvSpPr>
        <p:spPr>
          <a:xfrm>
            <a:off x="0" y="1627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C633F-3BB4-1951-BA5A-8A5BEBB87485}"/>
              </a:ext>
            </a:extLst>
          </p:cNvPr>
          <p:cNvSpPr txBox="1"/>
          <p:nvPr/>
        </p:nvSpPr>
        <p:spPr>
          <a:xfrm>
            <a:off x="1551260" y="4220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EF48-704E-35DF-A1C2-321698FE9BC8}"/>
              </a:ext>
            </a:extLst>
          </p:cNvPr>
          <p:cNvSpPr txBox="1"/>
          <p:nvPr/>
        </p:nvSpPr>
        <p:spPr>
          <a:xfrm>
            <a:off x="4632137" y="4220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360D3-844A-1F07-448D-25CDCBD5BC74}"/>
              </a:ext>
            </a:extLst>
          </p:cNvPr>
          <p:cNvSpPr txBox="1"/>
          <p:nvPr/>
        </p:nvSpPr>
        <p:spPr>
          <a:xfrm>
            <a:off x="5576767" y="4220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EDDCF4-F2F4-27A5-CAD5-499FEA3FE799}"/>
              </a:ext>
            </a:extLst>
          </p:cNvPr>
          <p:cNvSpPr/>
          <p:nvPr/>
        </p:nvSpPr>
        <p:spPr>
          <a:xfrm>
            <a:off x="5796595" y="4563544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8BB82-5789-5657-3F47-1130F861AD03}"/>
              </a:ext>
            </a:extLst>
          </p:cNvPr>
          <p:cNvSpPr/>
          <p:nvPr/>
        </p:nvSpPr>
        <p:spPr>
          <a:xfrm>
            <a:off x="5796595" y="1667062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EDC21-46AD-4D05-0E44-196B4CD454F8}"/>
              </a:ext>
            </a:extLst>
          </p:cNvPr>
          <p:cNvSpPr txBox="1"/>
          <p:nvPr/>
        </p:nvSpPr>
        <p:spPr>
          <a:xfrm>
            <a:off x="5470010" y="1367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5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0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글쓰기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community_02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8498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51830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385930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게시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작성된 내용 저장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취소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2902936" y="1000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04925-69A0-877E-0C71-D2F4AB83190D}"/>
              </a:ext>
            </a:extLst>
          </p:cNvPr>
          <p:cNvSpPr/>
          <p:nvPr/>
        </p:nvSpPr>
        <p:spPr>
          <a:xfrm>
            <a:off x="641084" y="1401416"/>
            <a:ext cx="5550994" cy="4244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7EB94-D19B-D432-ABA0-4A3F4DFBD6C4}"/>
              </a:ext>
            </a:extLst>
          </p:cNvPr>
          <p:cNvSpPr txBox="1"/>
          <p:nvPr/>
        </p:nvSpPr>
        <p:spPr>
          <a:xfrm>
            <a:off x="797230" y="158829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    </a:t>
            </a:r>
          </a:p>
        </p:txBody>
      </p: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0661D0A9-EF06-004D-F6BB-A4313C444306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37AE83-9CDE-A1AF-4692-5855C193BE92}"/>
              </a:ext>
            </a:extLst>
          </p:cNvPr>
          <p:cNvSpPr txBox="1"/>
          <p:nvPr/>
        </p:nvSpPr>
        <p:spPr>
          <a:xfrm>
            <a:off x="797230" y="2413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E30835-8006-10AF-6972-D121F972B78B}"/>
              </a:ext>
            </a:extLst>
          </p:cNvPr>
          <p:cNvSpPr/>
          <p:nvPr/>
        </p:nvSpPr>
        <p:spPr>
          <a:xfrm>
            <a:off x="2793936" y="5069858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88899D-E994-2CC0-AD27-9252B1935799}"/>
              </a:ext>
            </a:extLst>
          </p:cNvPr>
          <p:cNvSpPr/>
          <p:nvPr/>
        </p:nvSpPr>
        <p:spPr>
          <a:xfrm>
            <a:off x="3738566" y="5069858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FDF9-E430-5C4D-2029-DEE46B432949}"/>
              </a:ext>
            </a:extLst>
          </p:cNvPr>
          <p:cNvSpPr txBox="1"/>
          <p:nvPr/>
        </p:nvSpPr>
        <p:spPr>
          <a:xfrm>
            <a:off x="669157" y="13849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BC5FE-587A-58C9-5276-3826A79DFA75}"/>
              </a:ext>
            </a:extLst>
          </p:cNvPr>
          <p:cNvSpPr txBox="1"/>
          <p:nvPr/>
        </p:nvSpPr>
        <p:spPr>
          <a:xfrm>
            <a:off x="669157" y="225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622B4-8184-4263-C9FE-1A2FB62BF782}"/>
              </a:ext>
            </a:extLst>
          </p:cNvPr>
          <p:cNvSpPr txBox="1"/>
          <p:nvPr/>
        </p:nvSpPr>
        <p:spPr>
          <a:xfrm>
            <a:off x="2495598" y="4854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8E7DD-23AF-CD87-6D7A-CCB2518C9BE6}"/>
              </a:ext>
            </a:extLst>
          </p:cNvPr>
          <p:cNvSpPr txBox="1"/>
          <p:nvPr/>
        </p:nvSpPr>
        <p:spPr>
          <a:xfrm>
            <a:off x="3474210" y="4839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4" name="Google Shape;124;p4">
            <a:extLst>
              <a:ext uri="{FF2B5EF4-FFF2-40B4-BE49-F238E27FC236}">
                <a16:creationId xmlns:a16="http://schemas.microsoft.com/office/drawing/2014/main" id="{9A41691E-A393-6EBC-618F-D36EF1F78477}"/>
              </a:ext>
            </a:extLst>
          </p:cNvPr>
          <p:cNvSpPr/>
          <p:nvPr/>
        </p:nvSpPr>
        <p:spPr>
          <a:xfrm>
            <a:off x="925746" y="1949809"/>
            <a:ext cx="5017853" cy="45590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36" name="Google Shape;124;p4">
            <a:extLst>
              <a:ext uri="{FF2B5EF4-FFF2-40B4-BE49-F238E27FC236}">
                <a16:creationId xmlns:a16="http://schemas.microsoft.com/office/drawing/2014/main" id="{45A3CED4-7B3B-327A-BA0F-A9D82C95C853}"/>
              </a:ext>
            </a:extLst>
          </p:cNvPr>
          <p:cNvSpPr/>
          <p:nvPr/>
        </p:nvSpPr>
        <p:spPr>
          <a:xfrm>
            <a:off x="926456" y="2776410"/>
            <a:ext cx="5017853" cy="208847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63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수정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community_03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40447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51830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385930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수정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작성된 내용 저장 후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</a:t>
                      </a:r>
                      <a:r>
                        <a:rPr lang="ko-KR" altLang="en-US" sz="1200" dirty="0"/>
                        <a:t>로 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작성된 내용 삭제 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</a:t>
                      </a:r>
                      <a:r>
                        <a:rPr lang="ko-KR" altLang="en-US" sz="1200" dirty="0"/>
                        <a:t>로 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2902936" y="1000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04925-69A0-877E-0C71-D2F4AB83190D}"/>
              </a:ext>
            </a:extLst>
          </p:cNvPr>
          <p:cNvSpPr/>
          <p:nvPr/>
        </p:nvSpPr>
        <p:spPr>
          <a:xfrm>
            <a:off x="641084" y="1401416"/>
            <a:ext cx="5550994" cy="4244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7EB94-D19B-D432-ABA0-4A3F4DFBD6C4}"/>
              </a:ext>
            </a:extLst>
          </p:cNvPr>
          <p:cNvSpPr txBox="1"/>
          <p:nvPr/>
        </p:nvSpPr>
        <p:spPr>
          <a:xfrm>
            <a:off x="797230" y="158829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    </a:t>
            </a:r>
          </a:p>
        </p:txBody>
      </p: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0661D0A9-EF06-004D-F6BB-A4313C444306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37AE83-9CDE-A1AF-4692-5855C193BE92}"/>
              </a:ext>
            </a:extLst>
          </p:cNvPr>
          <p:cNvSpPr txBox="1"/>
          <p:nvPr/>
        </p:nvSpPr>
        <p:spPr>
          <a:xfrm>
            <a:off x="797230" y="2413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E30835-8006-10AF-6972-D121F972B78B}"/>
              </a:ext>
            </a:extLst>
          </p:cNvPr>
          <p:cNvSpPr/>
          <p:nvPr/>
        </p:nvSpPr>
        <p:spPr>
          <a:xfrm>
            <a:off x="2793936" y="5069858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88899D-E994-2CC0-AD27-9252B1935799}"/>
              </a:ext>
            </a:extLst>
          </p:cNvPr>
          <p:cNvSpPr/>
          <p:nvPr/>
        </p:nvSpPr>
        <p:spPr>
          <a:xfrm>
            <a:off x="3738566" y="5069858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AFDF9-E430-5C4D-2029-DEE46B432949}"/>
              </a:ext>
            </a:extLst>
          </p:cNvPr>
          <p:cNvSpPr txBox="1"/>
          <p:nvPr/>
        </p:nvSpPr>
        <p:spPr>
          <a:xfrm>
            <a:off x="669157" y="13849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BC5FE-587A-58C9-5276-3826A79DFA75}"/>
              </a:ext>
            </a:extLst>
          </p:cNvPr>
          <p:cNvSpPr txBox="1"/>
          <p:nvPr/>
        </p:nvSpPr>
        <p:spPr>
          <a:xfrm>
            <a:off x="669157" y="2253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622B4-8184-4263-C9FE-1A2FB62BF782}"/>
              </a:ext>
            </a:extLst>
          </p:cNvPr>
          <p:cNvSpPr txBox="1"/>
          <p:nvPr/>
        </p:nvSpPr>
        <p:spPr>
          <a:xfrm>
            <a:off x="2482631" y="48080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8E7DD-23AF-CD87-6D7A-CCB2518C9BE6}"/>
              </a:ext>
            </a:extLst>
          </p:cNvPr>
          <p:cNvSpPr txBox="1"/>
          <p:nvPr/>
        </p:nvSpPr>
        <p:spPr>
          <a:xfrm>
            <a:off x="3496204" y="48129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4" name="Google Shape;124;p4">
            <a:extLst>
              <a:ext uri="{FF2B5EF4-FFF2-40B4-BE49-F238E27FC236}">
                <a16:creationId xmlns:a16="http://schemas.microsoft.com/office/drawing/2014/main" id="{9A41691E-A393-6EBC-618F-D36EF1F78477}"/>
              </a:ext>
            </a:extLst>
          </p:cNvPr>
          <p:cNvSpPr/>
          <p:nvPr/>
        </p:nvSpPr>
        <p:spPr>
          <a:xfrm>
            <a:off x="925746" y="1949809"/>
            <a:ext cx="5017853" cy="45590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36" name="Google Shape;124;p4">
            <a:extLst>
              <a:ext uri="{FF2B5EF4-FFF2-40B4-BE49-F238E27FC236}">
                <a16:creationId xmlns:a16="http://schemas.microsoft.com/office/drawing/2014/main" id="{45A3CED4-7B3B-327A-BA0F-A9D82C95C853}"/>
              </a:ext>
            </a:extLst>
          </p:cNvPr>
          <p:cNvSpPr/>
          <p:nvPr/>
        </p:nvSpPr>
        <p:spPr>
          <a:xfrm>
            <a:off x="926456" y="2776410"/>
            <a:ext cx="5017853" cy="208847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32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게시글 상세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community_04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02328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59822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 텍스트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 텍스트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본문 텍스트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본문 텍스트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입력 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리스트에 저장 후 게시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리스트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작성된 댓글 데이터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나가기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F4159D-0533-442C-508D-685602793214}"/>
              </a:ext>
            </a:extLst>
          </p:cNvPr>
          <p:cNvSpPr/>
          <p:nvPr/>
        </p:nvSpPr>
        <p:spPr>
          <a:xfrm>
            <a:off x="641084" y="761499"/>
            <a:ext cx="5550994" cy="4883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B72D8-D89D-6D3C-29DB-D5FF844E9272}"/>
              </a:ext>
            </a:extLst>
          </p:cNvPr>
          <p:cNvSpPr txBox="1"/>
          <p:nvPr/>
        </p:nvSpPr>
        <p:spPr>
          <a:xfrm>
            <a:off x="798867" y="99806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해당게시글 제목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92C4B-D742-3C5D-3808-7F9D4B55FF1A}"/>
              </a:ext>
            </a:extLst>
          </p:cNvPr>
          <p:cNvSpPr/>
          <p:nvPr/>
        </p:nvSpPr>
        <p:spPr>
          <a:xfrm>
            <a:off x="4902186" y="4145518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작성</a:t>
            </a:r>
          </a:p>
        </p:txBody>
      </p:sp>
      <p:sp>
        <p:nvSpPr>
          <p:cNvPr id="20" name="Google Shape;124;p4">
            <a:extLst>
              <a:ext uri="{FF2B5EF4-FFF2-40B4-BE49-F238E27FC236}">
                <a16:creationId xmlns:a16="http://schemas.microsoft.com/office/drawing/2014/main" id="{6FFAA6D1-61C5-CF5D-DD54-056223700517}"/>
              </a:ext>
            </a:extLst>
          </p:cNvPr>
          <p:cNvSpPr/>
          <p:nvPr/>
        </p:nvSpPr>
        <p:spPr>
          <a:xfrm>
            <a:off x="1878526" y="4145517"/>
            <a:ext cx="2772086" cy="3077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sym typeface="Malgun Gothic"/>
              </a:rPr>
              <a:t>댓글 입력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89770-469A-24B5-9986-1969053B9B72}"/>
              </a:ext>
            </a:extLst>
          </p:cNvPr>
          <p:cNvSpPr txBox="1"/>
          <p:nvPr/>
        </p:nvSpPr>
        <p:spPr>
          <a:xfrm>
            <a:off x="958718" y="4114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C3A682FA-FC2A-6B42-6FAA-6D08F20EEAA3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DA8-3B00-0A80-1BEE-B2B69C6E29A9}"/>
              </a:ext>
            </a:extLst>
          </p:cNvPr>
          <p:cNvSpPr/>
          <p:nvPr/>
        </p:nvSpPr>
        <p:spPr>
          <a:xfrm>
            <a:off x="759612" y="4645583"/>
            <a:ext cx="5336388" cy="842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467B0-CD50-3E9C-9207-FE916CE73AF1}"/>
              </a:ext>
            </a:extLst>
          </p:cNvPr>
          <p:cNvSpPr txBox="1"/>
          <p:nvPr/>
        </p:nvSpPr>
        <p:spPr>
          <a:xfrm>
            <a:off x="1080451" y="48996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리스트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50DEF7-27A0-C8E0-08EF-7DC66C6842CD}"/>
              </a:ext>
            </a:extLst>
          </p:cNvPr>
          <p:cNvSpPr/>
          <p:nvPr/>
        </p:nvSpPr>
        <p:spPr>
          <a:xfrm>
            <a:off x="2887500" y="5788724"/>
            <a:ext cx="984531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나가기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C6A44-FCEB-0645-8536-41A301E88134}"/>
              </a:ext>
            </a:extLst>
          </p:cNvPr>
          <p:cNvSpPr/>
          <p:nvPr/>
        </p:nvSpPr>
        <p:spPr>
          <a:xfrm>
            <a:off x="759612" y="1471464"/>
            <a:ext cx="5336388" cy="26029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C0C961-1D68-6E60-889D-D88126A99C85}"/>
              </a:ext>
            </a:extLst>
          </p:cNvPr>
          <p:cNvSpPr txBox="1"/>
          <p:nvPr/>
        </p:nvSpPr>
        <p:spPr>
          <a:xfrm>
            <a:off x="2952661" y="2634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본문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C53A04-AE25-FF3F-A37B-AF68B9DD2C49}"/>
              </a:ext>
            </a:extLst>
          </p:cNvPr>
          <p:cNvSpPr txBox="1"/>
          <p:nvPr/>
        </p:nvSpPr>
        <p:spPr>
          <a:xfrm>
            <a:off x="654735" y="7370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9A8FF3-767C-C546-E5E6-DBFD68BDF7B4}"/>
              </a:ext>
            </a:extLst>
          </p:cNvPr>
          <p:cNvSpPr txBox="1"/>
          <p:nvPr/>
        </p:nvSpPr>
        <p:spPr>
          <a:xfrm>
            <a:off x="2514685" y="23001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897FA-6A49-01F1-F34E-A84D858B9B05}"/>
              </a:ext>
            </a:extLst>
          </p:cNvPr>
          <p:cNvSpPr txBox="1"/>
          <p:nvPr/>
        </p:nvSpPr>
        <p:spPr>
          <a:xfrm>
            <a:off x="1564097" y="39906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01FED-1A78-C5D3-B237-090998CA066C}"/>
              </a:ext>
            </a:extLst>
          </p:cNvPr>
          <p:cNvSpPr txBox="1"/>
          <p:nvPr/>
        </p:nvSpPr>
        <p:spPr>
          <a:xfrm>
            <a:off x="4620571" y="39739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8B4F31-3467-3791-967C-363D71097523}"/>
              </a:ext>
            </a:extLst>
          </p:cNvPr>
          <p:cNvSpPr txBox="1"/>
          <p:nvPr/>
        </p:nvSpPr>
        <p:spPr>
          <a:xfrm>
            <a:off x="930185" y="46763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5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A091B-137D-C1F4-2FC5-F001484EC6DF}"/>
              </a:ext>
            </a:extLst>
          </p:cNvPr>
          <p:cNvSpPr txBox="1"/>
          <p:nvPr/>
        </p:nvSpPr>
        <p:spPr>
          <a:xfrm>
            <a:off x="2524521" y="5573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6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3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개인정보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info_01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65063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753194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184566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돌봄자</a:t>
                      </a:r>
                      <a:r>
                        <a:rPr lang="ko-KR" altLang="en-US" sz="1400" dirty="0"/>
                        <a:t> 리스트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fam_01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기기등록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fam_02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3E9939-51B5-DD83-0112-AD74019E05D3}"/>
              </a:ext>
            </a:extLst>
          </p:cNvPr>
          <p:cNvSpPr/>
          <p:nvPr/>
        </p:nvSpPr>
        <p:spPr>
          <a:xfrm>
            <a:off x="2462394" y="2118911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돌봄자</a:t>
            </a:r>
            <a:r>
              <a:rPr lang="ko-KR" altLang="en-US" dirty="0"/>
              <a:t> 리스트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B427B-68F0-9A4F-4434-259D9011E461}"/>
              </a:ext>
            </a:extLst>
          </p:cNvPr>
          <p:cNvSpPr/>
          <p:nvPr/>
        </p:nvSpPr>
        <p:spPr>
          <a:xfrm>
            <a:off x="2462394" y="3179149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기기등록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31F24-93A1-8BAD-56EF-1E4E82D4FF28}"/>
              </a:ext>
            </a:extLst>
          </p:cNvPr>
          <p:cNvSpPr txBox="1"/>
          <p:nvPr/>
        </p:nvSpPr>
        <p:spPr>
          <a:xfrm>
            <a:off x="2163816" y="1916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6D3DE-68CD-2044-E0DA-CF1544C6822A}"/>
              </a:ext>
            </a:extLst>
          </p:cNvPr>
          <p:cNvSpPr txBox="1"/>
          <p:nvPr/>
        </p:nvSpPr>
        <p:spPr>
          <a:xfrm>
            <a:off x="2163816" y="3079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B329A82-7D2D-527B-C273-EE3E2B09AE7A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5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돌봄자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리스트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fam_01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권소현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에서 원하는 고객 클릭시 해당 </a:t>
              </a: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고객 정보</a:t>
              </a:r>
              <a:r>
                <a:rPr lang="en-US" altLang="ko-KR" dirty="0">
                  <a:solidFill>
                    <a:schemeClr val="tx1"/>
                  </a:solidFill>
                </a:rPr>
                <a:t>]</a:t>
              </a:r>
              <a:r>
                <a:rPr lang="ko-KR" altLang="en-US" dirty="0">
                  <a:solidFill>
                    <a:schemeClr val="tx1"/>
                  </a:solidFill>
                </a:rPr>
                <a:t> 페이지로 이동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98234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776944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160816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돌봄자</a:t>
                      </a:r>
                      <a:r>
                        <a:rPr lang="ko-KR" altLang="en-US" sz="1400" dirty="0"/>
                        <a:t> 리스트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돌봄자</a:t>
                      </a:r>
                      <a:r>
                        <a:rPr lang="ko-KR" altLang="en-US" sz="1200" dirty="0"/>
                        <a:t> 리스트를 작성일 내림차순으로 게시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검색어 입력하기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원하는 키워드로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검색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에서 입력받은 키워드 데이터 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등록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login_03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1BA6DF-5EF6-106B-1974-CE01AEC1B4AB}"/>
              </a:ext>
            </a:extLst>
          </p:cNvPr>
          <p:cNvSpPr txBox="1"/>
          <p:nvPr/>
        </p:nvSpPr>
        <p:spPr>
          <a:xfrm>
            <a:off x="2438642" y="13824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돌봄자</a:t>
            </a:r>
            <a:r>
              <a:rPr lang="ko-KR" altLang="en-US" dirty="0"/>
              <a:t> 리스트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F136EC-D924-13BA-FBA9-CF56F6F3E27E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402BBC-C375-79AB-7D57-E4B44E16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1580"/>
              </p:ext>
            </p:extLst>
          </p:nvPr>
        </p:nvGraphicFramePr>
        <p:xfrm>
          <a:off x="223079" y="2045173"/>
          <a:ext cx="62969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1564">
                  <a:extLst>
                    <a:ext uri="{9D8B030D-6E8A-4147-A177-3AD203B41FA5}">
                      <a16:colId xmlns:a16="http://schemas.microsoft.com/office/drawing/2014/main" val="3949456053"/>
                    </a:ext>
                  </a:extLst>
                </a:gridCol>
                <a:gridCol w="2496932">
                  <a:extLst>
                    <a:ext uri="{9D8B030D-6E8A-4147-A177-3AD203B41FA5}">
                      <a16:colId xmlns:a16="http://schemas.microsoft.com/office/drawing/2014/main" val="993844187"/>
                    </a:ext>
                  </a:extLst>
                </a:gridCol>
                <a:gridCol w="1574248">
                  <a:extLst>
                    <a:ext uri="{9D8B030D-6E8A-4147-A177-3AD203B41FA5}">
                      <a16:colId xmlns:a16="http://schemas.microsoft.com/office/drawing/2014/main" val="1930531402"/>
                    </a:ext>
                  </a:extLst>
                </a:gridCol>
                <a:gridCol w="1574248">
                  <a:extLst>
                    <a:ext uri="{9D8B030D-6E8A-4147-A177-3AD203B41FA5}">
                      <a16:colId xmlns:a16="http://schemas.microsoft.com/office/drawing/2014/main" val="82106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등록기기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9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문채원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Sm-099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김보성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Sm-099 (2)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권소현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skdfjsalkd23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2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이종수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2022-11-08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hihello234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9362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8162593-AEDC-2EC0-194A-9D0805181483}"/>
              </a:ext>
            </a:extLst>
          </p:cNvPr>
          <p:cNvSpPr/>
          <p:nvPr/>
        </p:nvSpPr>
        <p:spPr>
          <a:xfrm>
            <a:off x="4870273" y="4563567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18" name="Google Shape;124;p4">
            <a:extLst>
              <a:ext uri="{FF2B5EF4-FFF2-40B4-BE49-F238E27FC236}">
                <a16:creationId xmlns:a16="http://schemas.microsoft.com/office/drawing/2014/main" id="{84599A45-86E4-4478-8247-3AEC8C682B66}"/>
              </a:ext>
            </a:extLst>
          </p:cNvPr>
          <p:cNvSpPr/>
          <p:nvPr/>
        </p:nvSpPr>
        <p:spPr>
          <a:xfrm>
            <a:off x="1890637" y="4563566"/>
            <a:ext cx="2772086" cy="3077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7F7F7F"/>
                </a:solidFill>
                <a:latin typeface="Malgun Gothic"/>
                <a:ea typeface="Malgun Gothic"/>
                <a:sym typeface="Malgun Gothic"/>
              </a:rPr>
              <a:t>검색어 입력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0D59E-CB0C-E1D0-3E59-DD378380DDF3}"/>
              </a:ext>
            </a:extLst>
          </p:cNvPr>
          <p:cNvSpPr txBox="1"/>
          <p:nvPr/>
        </p:nvSpPr>
        <p:spPr>
          <a:xfrm>
            <a:off x="0" y="1627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C633F-3BB4-1951-BA5A-8A5BEBB87485}"/>
              </a:ext>
            </a:extLst>
          </p:cNvPr>
          <p:cNvSpPr txBox="1"/>
          <p:nvPr/>
        </p:nvSpPr>
        <p:spPr>
          <a:xfrm>
            <a:off x="1551260" y="4232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EF48-704E-35DF-A1C2-321698FE9BC8}"/>
              </a:ext>
            </a:extLst>
          </p:cNvPr>
          <p:cNvSpPr txBox="1"/>
          <p:nvPr/>
        </p:nvSpPr>
        <p:spPr>
          <a:xfrm>
            <a:off x="4632137" y="42322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8BB82-5789-5657-3F47-1130F861AD03}"/>
              </a:ext>
            </a:extLst>
          </p:cNvPr>
          <p:cNvSpPr/>
          <p:nvPr/>
        </p:nvSpPr>
        <p:spPr>
          <a:xfrm>
            <a:off x="5796595" y="1667062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EDC21-46AD-4D05-0E44-196B4CD454F8}"/>
              </a:ext>
            </a:extLst>
          </p:cNvPr>
          <p:cNvSpPr txBox="1"/>
          <p:nvPr/>
        </p:nvSpPr>
        <p:spPr>
          <a:xfrm>
            <a:off x="5470010" y="1367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2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돌봄자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정보 상세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fam_02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권소현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88503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588102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349658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돌봄자</a:t>
                      </a:r>
                      <a:r>
                        <a:rPr lang="ko-KR" altLang="en-US" sz="1400" dirty="0"/>
                        <a:t> 정보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등록된 </a:t>
                      </a:r>
                      <a:r>
                        <a:rPr lang="ko-KR" altLang="en-US" sz="1400" dirty="0" err="1"/>
                        <a:t>돌봄자</a:t>
                      </a:r>
                      <a:r>
                        <a:rPr lang="ko-KR" altLang="en-US" sz="1400" dirty="0"/>
                        <a:t>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돌봄자</a:t>
                      </a:r>
                      <a:r>
                        <a:rPr lang="ko-KR" altLang="en-US" sz="1400" dirty="0"/>
                        <a:t> 정보 삭제 </a:t>
                      </a:r>
                      <a:endParaRPr lang="en-US" altLang="ko-KR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나가기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highlight>
                            <a:srgbClr val="FFFF00"/>
                          </a:highlight>
                        </a:rPr>
                        <a:t>Fam_01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A81B226-8B7F-B4DD-0E6C-7163B161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31255"/>
              </p:ext>
            </p:extLst>
          </p:nvPr>
        </p:nvGraphicFramePr>
        <p:xfrm>
          <a:off x="522057" y="1943144"/>
          <a:ext cx="566821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106">
                  <a:extLst>
                    <a:ext uri="{9D8B030D-6E8A-4147-A177-3AD203B41FA5}">
                      <a16:colId xmlns:a16="http://schemas.microsoft.com/office/drawing/2014/main" val="3945276567"/>
                    </a:ext>
                  </a:extLst>
                </a:gridCol>
                <a:gridCol w="2834106">
                  <a:extLst>
                    <a:ext uri="{9D8B030D-6E8A-4147-A177-3AD203B41FA5}">
                      <a16:colId xmlns:a16="http://schemas.microsoft.com/office/drawing/2014/main" val="375596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4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2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서울시 동작구 사당동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1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난청 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경도 난청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87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29A032-E636-CE16-6543-311CAAC58279}"/>
              </a:ext>
            </a:extLst>
          </p:cNvPr>
          <p:cNvSpPr/>
          <p:nvPr/>
        </p:nvSpPr>
        <p:spPr>
          <a:xfrm>
            <a:off x="2357858" y="4850730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553B1-41B2-F87B-E990-2FF53AC4D407}"/>
              </a:ext>
            </a:extLst>
          </p:cNvPr>
          <p:cNvSpPr/>
          <p:nvPr/>
        </p:nvSpPr>
        <p:spPr>
          <a:xfrm>
            <a:off x="3650599" y="4854601"/>
            <a:ext cx="723476" cy="307777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나가기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7F666-C437-7620-E4BB-1803556E55B0}"/>
              </a:ext>
            </a:extLst>
          </p:cNvPr>
          <p:cNvSpPr txBox="1"/>
          <p:nvPr/>
        </p:nvSpPr>
        <p:spPr>
          <a:xfrm>
            <a:off x="301658" y="15271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CC509-F11A-E41A-FD2C-FF1E1574F725}"/>
              </a:ext>
            </a:extLst>
          </p:cNvPr>
          <p:cNvSpPr txBox="1"/>
          <p:nvPr/>
        </p:nvSpPr>
        <p:spPr>
          <a:xfrm>
            <a:off x="2037347" y="45814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E8D15-68A9-0D89-F2A8-55B78512FBC0}"/>
              </a:ext>
            </a:extLst>
          </p:cNvPr>
          <p:cNvSpPr txBox="1"/>
          <p:nvPr/>
        </p:nvSpPr>
        <p:spPr>
          <a:xfrm>
            <a:off x="3365369" y="45814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8CF016E2-811D-750E-DCBD-69C06CDEE7ED}"/>
              </a:ext>
            </a:extLst>
          </p:cNvPr>
          <p:cNvGraphicFramePr>
            <a:graphicFrameLocks noGrp="1"/>
          </p:cNvGraphicFramePr>
          <p:nvPr/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E259-0FF4-33B4-396D-9EAD4FFAC299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B59F0D-4C9D-7E3A-08EA-2A6FAA08D03B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AD637-C536-3213-228C-ACC452F632B5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메뉴구조도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7197440-B9E3-0FCC-6CB0-9A0ADDEC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87" y="326068"/>
            <a:ext cx="72580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E259-0FF4-33B4-396D-9EAD4FFAC299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B59F0D-4C9D-7E3A-08EA-2A6FAA08D03B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AD637-C536-3213-228C-ACC452F632B5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순서도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4FA9C9-C29F-1DD9-0D40-682DF225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3" b="57137"/>
          <a:stretch/>
        </p:blipFill>
        <p:spPr>
          <a:xfrm>
            <a:off x="132537" y="1220984"/>
            <a:ext cx="5963463" cy="5179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01F91-2D68-B000-E872-5A2431B46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/>
          <a:stretch/>
        </p:blipFill>
        <p:spPr>
          <a:xfrm>
            <a:off x="5887351" y="1587636"/>
            <a:ext cx="6175031" cy="44465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C54A7D-0168-B1CA-1FA2-F106C632796B}"/>
              </a:ext>
            </a:extLst>
          </p:cNvPr>
          <p:cNvCxnSpPr/>
          <p:nvPr/>
        </p:nvCxnSpPr>
        <p:spPr>
          <a:xfrm>
            <a:off x="5730240" y="0"/>
            <a:ext cx="0" cy="6858000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0">
            <a:extLst>
              <a:ext uri="{FF2B5EF4-FFF2-40B4-BE49-F238E27FC236}">
                <a16:creationId xmlns:a16="http://schemas.microsoft.com/office/drawing/2014/main" id="{877200A2-E63F-90FD-A536-880D0E3B2BA7}"/>
              </a:ext>
            </a:extLst>
          </p:cNvPr>
          <p:cNvGrpSpPr/>
          <p:nvPr/>
        </p:nvGrpSpPr>
        <p:grpSpPr>
          <a:xfrm>
            <a:off x="732239" y="1616910"/>
            <a:ext cx="1640258" cy="1011967"/>
            <a:chOff x="732239" y="1616910"/>
            <a:chExt cx="1640258" cy="1011967"/>
          </a:xfrm>
        </p:grpSpPr>
        <p:sp>
          <p:nvSpPr>
            <p:cNvPr id="5" name="Google Shape;109;p4">
              <a:extLst>
                <a:ext uri="{FF2B5EF4-FFF2-40B4-BE49-F238E27FC236}">
                  <a16:creationId xmlns:a16="http://schemas.microsoft.com/office/drawing/2014/main" id="{9B73396D-0102-217D-5E5F-DC70EC25EBF7}"/>
                </a:ext>
              </a:extLst>
            </p:cNvPr>
            <p:cNvSpPr/>
            <p:nvPr/>
          </p:nvSpPr>
          <p:spPr>
            <a:xfrm>
              <a:off x="732240" y="1929298"/>
              <a:ext cx="1640257" cy="6995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페이지명</a:t>
              </a:r>
              <a:endParaRPr/>
            </a:p>
          </p:txBody>
        </p:sp>
        <p:sp>
          <p:nvSpPr>
            <p:cNvPr id="6" name="Google Shape;110;p4">
              <a:extLst>
                <a:ext uri="{FF2B5EF4-FFF2-40B4-BE49-F238E27FC236}">
                  <a16:creationId xmlns:a16="http://schemas.microsoft.com/office/drawing/2014/main" id="{A30B188D-DFED-90B3-FE68-7FAF8C77023D}"/>
                </a:ext>
              </a:extLst>
            </p:cNvPr>
            <p:cNvSpPr/>
            <p:nvPr/>
          </p:nvSpPr>
          <p:spPr>
            <a:xfrm>
              <a:off x="732239" y="1616910"/>
              <a:ext cx="1640257" cy="312388"/>
            </a:xfrm>
            <a:prstGeom prst="rect">
              <a:avLst/>
            </a:prstGeom>
            <a:solidFill>
              <a:srgbClr val="403F37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pg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33B71C44-7AEB-F82B-0B0B-428625EEB2ED}"/>
              </a:ext>
            </a:extLst>
          </p:cNvPr>
          <p:cNvSpPr txBox="1"/>
          <p:nvPr/>
        </p:nvSpPr>
        <p:spPr>
          <a:xfrm>
            <a:off x="1095167" y="290010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/>
          </a:p>
        </p:txBody>
      </p:sp>
      <p:sp>
        <p:nvSpPr>
          <p:cNvPr id="8" name="Google Shape;112;p4">
            <a:extLst>
              <a:ext uri="{FF2B5EF4-FFF2-40B4-BE49-F238E27FC236}">
                <a16:creationId xmlns:a16="http://schemas.microsoft.com/office/drawing/2014/main" id="{6BC3D141-64C0-737D-F1CF-8D203A080E49}"/>
              </a:ext>
            </a:extLst>
          </p:cNvPr>
          <p:cNvSpPr txBox="1"/>
          <p:nvPr/>
        </p:nvSpPr>
        <p:spPr>
          <a:xfrm>
            <a:off x="6998078" y="290010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28B9638A-63B0-A94C-B5D9-D1D125DF02FD}"/>
              </a:ext>
            </a:extLst>
          </p:cNvPr>
          <p:cNvSpPr/>
          <p:nvPr/>
        </p:nvSpPr>
        <p:spPr>
          <a:xfrm>
            <a:off x="3869616" y="1611869"/>
            <a:ext cx="1124929" cy="1128864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/>
          </a:p>
        </p:txBody>
      </p:sp>
      <p:sp>
        <p:nvSpPr>
          <p:cNvPr id="10" name="Google Shape;114;p4">
            <a:extLst>
              <a:ext uri="{FF2B5EF4-FFF2-40B4-BE49-F238E27FC236}">
                <a16:creationId xmlns:a16="http://schemas.microsoft.com/office/drawing/2014/main" id="{AB6B5327-665D-F6EA-AC92-1D62282F2D3C}"/>
              </a:ext>
            </a:extLst>
          </p:cNvPr>
          <p:cNvSpPr txBox="1"/>
          <p:nvPr/>
        </p:nvSpPr>
        <p:spPr>
          <a:xfrm>
            <a:off x="3838252" y="2900101"/>
            <a:ext cx="1402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기능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" name="그룹 31">
            <a:extLst>
              <a:ext uri="{FF2B5EF4-FFF2-40B4-BE49-F238E27FC236}">
                <a16:creationId xmlns:a16="http://schemas.microsoft.com/office/drawing/2014/main" id="{D7DA3879-62B8-95CA-6CFE-C77663DF9FA2}"/>
              </a:ext>
            </a:extLst>
          </p:cNvPr>
          <p:cNvGrpSpPr/>
          <p:nvPr/>
        </p:nvGrpSpPr>
        <p:grpSpPr>
          <a:xfrm>
            <a:off x="731922" y="4364271"/>
            <a:ext cx="1640574" cy="1128864"/>
            <a:chOff x="731922" y="4364271"/>
            <a:chExt cx="1640574" cy="1128864"/>
          </a:xfrm>
        </p:grpSpPr>
        <p:sp>
          <p:nvSpPr>
            <p:cNvPr id="12" name="Google Shape;115;p4">
              <a:extLst>
                <a:ext uri="{FF2B5EF4-FFF2-40B4-BE49-F238E27FC236}">
                  <a16:creationId xmlns:a16="http://schemas.microsoft.com/office/drawing/2014/main" id="{C259CDF9-DA7F-7FE0-AFAD-D418B0B14A3A}"/>
                </a:ext>
              </a:extLst>
            </p:cNvPr>
            <p:cNvSpPr/>
            <p:nvPr/>
          </p:nvSpPr>
          <p:spPr>
            <a:xfrm>
              <a:off x="732238" y="4364271"/>
              <a:ext cx="1640258" cy="1128864"/>
            </a:xfrm>
            <a:prstGeom prst="rect">
              <a:avLst/>
            </a:prstGeom>
            <a:solidFill>
              <a:srgbClr val="FFFBDE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dirty="0"/>
            </a:p>
          </p:txBody>
        </p:sp>
        <p:cxnSp>
          <p:nvCxnSpPr>
            <p:cNvPr id="13" name="Google Shape;116;p4">
              <a:extLst>
                <a:ext uri="{FF2B5EF4-FFF2-40B4-BE49-F238E27FC236}">
                  <a16:creationId xmlns:a16="http://schemas.microsoft.com/office/drawing/2014/main" id="{F5F028C0-A8E2-52AF-719B-36CD92A91C19}"/>
                </a:ext>
              </a:extLst>
            </p:cNvPr>
            <p:cNvCxnSpPr/>
            <p:nvPr/>
          </p:nvCxnSpPr>
          <p:spPr>
            <a:xfrm>
              <a:off x="731922" y="4398260"/>
              <a:ext cx="1597683" cy="1051327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17;p4">
              <a:extLst>
                <a:ext uri="{FF2B5EF4-FFF2-40B4-BE49-F238E27FC236}">
                  <a16:creationId xmlns:a16="http://schemas.microsoft.com/office/drawing/2014/main" id="{5235CF34-A55D-964D-72E3-F16E660EDB21}"/>
                </a:ext>
              </a:extLst>
            </p:cNvPr>
            <p:cNvCxnSpPr/>
            <p:nvPr/>
          </p:nvCxnSpPr>
          <p:spPr>
            <a:xfrm rot="10800000" flipH="1">
              <a:off x="731922" y="4383183"/>
              <a:ext cx="1640574" cy="1109952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18;p4">
            <a:extLst>
              <a:ext uri="{FF2B5EF4-FFF2-40B4-BE49-F238E27FC236}">
                <a16:creationId xmlns:a16="http://schemas.microsoft.com/office/drawing/2014/main" id="{414A74CC-0456-36A0-81DA-5356952C71F0}"/>
              </a:ext>
            </a:extLst>
          </p:cNvPr>
          <p:cNvSpPr txBox="1"/>
          <p:nvPr/>
        </p:nvSpPr>
        <p:spPr>
          <a:xfrm>
            <a:off x="871398" y="5605354"/>
            <a:ext cx="1434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영역</a:t>
            </a:r>
            <a:endParaRPr/>
          </a:p>
        </p:txBody>
      </p:sp>
      <p:sp>
        <p:nvSpPr>
          <p:cNvPr id="16" name="Google Shape;120;p4">
            <a:extLst>
              <a:ext uri="{FF2B5EF4-FFF2-40B4-BE49-F238E27FC236}">
                <a16:creationId xmlns:a16="http://schemas.microsoft.com/office/drawing/2014/main" id="{B749C4FD-23D4-152E-A759-0B2E05278906}"/>
              </a:ext>
            </a:extLst>
          </p:cNvPr>
          <p:cNvSpPr txBox="1"/>
          <p:nvPr/>
        </p:nvSpPr>
        <p:spPr>
          <a:xfrm>
            <a:off x="6286292" y="5575480"/>
            <a:ext cx="19919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이동 표시</a:t>
            </a:r>
            <a:endParaRPr/>
          </a:p>
        </p:txBody>
      </p:sp>
      <p:sp>
        <p:nvSpPr>
          <p:cNvPr id="17" name="Google Shape;121;p4">
            <a:extLst>
              <a:ext uri="{FF2B5EF4-FFF2-40B4-BE49-F238E27FC236}">
                <a16:creationId xmlns:a16="http://schemas.microsoft.com/office/drawing/2014/main" id="{57D379FF-2E1C-75BC-7E9F-CA19F61DE261}"/>
              </a:ext>
            </a:extLst>
          </p:cNvPr>
          <p:cNvSpPr/>
          <p:nvPr/>
        </p:nvSpPr>
        <p:spPr>
          <a:xfrm>
            <a:off x="3737711" y="4715125"/>
            <a:ext cx="1402450" cy="387191"/>
          </a:xfrm>
          <a:prstGeom prst="roundRect">
            <a:avLst>
              <a:gd name="adj" fmla="val 8776"/>
            </a:avLst>
          </a:prstGeom>
          <a:solidFill>
            <a:srgbClr val="403F37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버튼</a:t>
            </a:r>
            <a:endParaRPr sz="1800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22;p4">
            <a:extLst>
              <a:ext uri="{FF2B5EF4-FFF2-40B4-BE49-F238E27FC236}">
                <a16:creationId xmlns:a16="http://schemas.microsoft.com/office/drawing/2014/main" id="{57187C56-5DF5-7D6C-5006-24274C253998}"/>
              </a:ext>
            </a:extLst>
          </p:cNvPr>
          <p:cNvSpPr txBox="1"/>
          <p:nvPr/>
        </p:nvSpPr>
        <p:spPr>
          <a:xfrm>
            <a:off x="3691650" y="5605354"/>
            <a:ext cx="1434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/>
          </a:p>
        </p:txBody>
      </p:sp>
      <p:sp>
        <p:nvSpPr>
          <p:cNvPr id="19" name="Google Shape;123;p4">
            <a:extLst>
              <a:ext uri="{FF2B5EF4-FFF2-40B4-BE49-F238E27FC236}">
                <a16:creationId xmlns:a16="http://schemas.microsoft.com/office/drawing/2014/main" id="{EB3EEC32-E5F1-774F-E9C6-D58A42B0887D}"/>
              </a:ext>
            </a:extLst>
          </p:cNvPr>
          <p:cNvSpPr txBox="1"/>
          <p:nvPr/>
        </p:nvSpPr>
        <p:spPr>
          <a:xfrm>
            <a:off x="9812473" y="2900101"/>
            <a:ext cx="1205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endParaRPr/>
          </a:p>
        </p:txBody>
      </p:sp>
      <p:sp>
        <p:nvSpPr>
          <p:cNvPr id="20" name="Google Shape;124;p4">
            <a:extLst>
              <a:ext uri="{FF2B5EF4-FFF2-40B4-BE49-F238E27FC236}">
                <a16:creationId xmlns:a16="http://schemas.microsoft.com/office/drawing/2014/main" id="{38D54E7C-2CBA-E380-106F-0001BC481112}"/>
              </a:ext>
            </a:extLst>
          </p:cNvPr>
          <p:cNvSpPr/>
          <p:nvPr/>
        </p:nvSpPr>
        <p:spPr>
          <a:xfrm>
            <a:off x="9200077" y="4699988"/>
            <a:ext cx="2064163" cy="45083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21" name="Google Shape;125;p4">
            <a:extLst>
              <a:ext uri="{FF2B5EF4-FFF2-40B4-BE49-F238E27FC236}">
                <a16:creationId xmlns:a16="http://schemas.microsoft.com/office/drawing/2014/main" id="{9AC8D205-5C94-C6E1-2D68-014D4C4A0AF6}"/>
              </a:ext>
            </a:extLst>
          </p:cNvPr>
          <p:cNvSpPr txBox="1"/>
          <p:nvPr/>
        </p:nvSpPr>
        <p:spPr>
          <a:xfrm>
            <a:off x="9368195" y="5575480"/>
            <a:ext cx="19919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창</a:t>
            </a:r>
            <a:endParaRPr dirty="0"/>
          </a:p>
        </p:txBody>
      </p:sp>
      <p:sp>
        <p:nvSpPr>
          <p:cNvPr id="22" name="Google Shape;126;p4">
            <a:extLst>
              <a:ext uri="{FF2B5EF4-FFF2-40B4-BE49-F238E27FC236}">
                <a16:creationId xmlns:a16="http://schemas.microsoft.com/office/drawing/2014/main" id="{DD0E954F-9CB6-3880-15A0-1F8816DEE4BB}"/>
              </a:ext>
            </a:extLst>
          </p:cNvPr>
          <p:cNvSpPr/>
          <p:nvPr/>
        </p:nvSpPr>
        <p:spPr>
          <a:xfrm>
            <a:off x="6652948" y="1924245"/>
            <a:ext cx="1449719" cy="6996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 내용</a:t>
            </a:r>
            <a:endParaRPr/>
          </a:p>
        </p:txBody>
      </p:sp>
      <p:sp>
        <p:nvSpPr>
          <p:cNvPr id="23" name="Google Shape;127;p4">
            <a:extLst>
              <a:ext uri="{FF2B5EF4-FFF2-40B4-BE49-F238E27FC236}">
                <a16:creationId xmlns:a16="http://schemas.microsoft.com/office/drawing/2014/main" id="{E6C36C79-1C8F-1740-46B5-C11DF54C4640}"/>
              </a:ext>
            </a:extLst>
          </p:cNvPr>
          <p:cNvSpPr/>
          <p:nvPr/>
        </p:nvSpPr>
        <p:spPr>
          <a:xfrm>
            <a:off x="6652947" y="1611869"/>
            <a:ext cx="1449719" cy="312398"/>
          </a:xfrm>
          <a:prstGeom prst="rect">
            <a:avLst/>
          </a:prstGeom>
          <a:solidFill>
            <a:srgbClr val="807E6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tP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8;p4">
            <a:extLst>
              <a:ext uri="{FF2B5EF4-FFF2-40B4-BE49-F238E27FC236}">
                <a16:creationId xmlns:a16="http://schemas.microsoft.com/office/drawing/2014/main" id="{B21FE10C-18EF-8F76-EA81-89A6E7638BA4}"/>
              </a:ext>
            </a:extLst>
          </p:cNvPr>
          <p:cNvSpPr/>
          <p:nvPr/>
        </p:nvSpPr>
        <p:spPr>
          <a:xfrm>
            <a:off x="9639293" y="1924223"/>
            <a:ext cx="1449719" cy="6996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실행</a:t>
            </a:r>
            <a:endParaRPr/>
          </a:p>
        </p:txBody>
      </p:sp>
      <p:sp>
        <p:nvSpPr>
          <p:cNvPr id="25" name="Google Shape;129;p4">
            <a:extLst>
              <a:ext uri="{FF2B5EF4-FFF2-40B4-BE49-F238E27FC236}">
                <a16:creationId xmlns:a16="http://schemas.microsoft.com/office/drawing/2014/main" id="{4EFFCAD0-9D0C-670D-B50E-D5426DD94803}"/>
              </a:ext>
            </a:extLst>
          </p:cNvPr>
          <p:cNvSpPr/>
          <p:nvPr/>
        </p:nvSpPr>
        <p:spPr>
          <a:xfrm>
            <a:off x="9639292" y="1611847"/>
            <a:ext cx="1449719" cy="312398"/>
          </a:xfrm>
          <a:prstGeom prst="rect">
            <a:avLst/>
          </a:prstGeom>
          <a:solidFill>
            <a:srgbClr val="BFBC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4CF00-B474-FF00-5011-8CFB3D6FD36A}"/>
              </a:ext>
            </a:extLst>
          </p:cNvPr>
          <p:cNvSpPr txBox="1"/>
          <p:nvPr/>
        </p:nvSpPr>
        <p:spPr>
          <a:xfrm>
            <a:off x="6612833" y="47534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페이지이동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E259-0FF4-33B4-396D-9EAD4FFAC299}"/>
              </a:ext>
            </a:extLst>
          </p:cNvPr>
          <p:cNvGrpSpPr/>
          <p:nvPr/>
        </p:nvGrpSpPr>
        <p:grpSpPr>
          <a:xfrm>
            <a:off x="-1" y="169956"/>
            <a:ext cx="2485615" cy="681557"/>
            <a:chOff x="-1" y="169956"/>
            <a:chExt cx="2485615" cy="6815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B59F0D-4C9D-7E3A-08EA-2A6FAA08D03B}"/>
                </a:ext>
              </a:extLst>
            </p:cNvPr>
            <p:cNvSpPr/>
            <p:nvPr/>
          </p:nvSpPr>
          <p:spPr>
            <a:xfrm>
              <a:off x="-1" y="169956"/>
              <a:ext cx="2485615" cy="681557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AD637-C536-3213-228C-ACC452F632B5}"/>
                </a:ext>
              </a:extLst>
            </p:cNvPr>
            <p:cNvSpPr txBox="1"/>
            <p:nvPr/>
          </p:nvSpPr>
          <p:spPr>
            <a:xfrm>
              <a:off x="30212" y="326068"/>
              <a:ext cx="2425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FBD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표기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2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로그인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login_01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06013"/>
              </p:ext>
            </p:extLst>
          </p:nvPr>
        </p:nvGraphicFramePr>
        <p:xfrm>
          <a:off x="6759534" y="397012"/>
          <a:ext cx="5432466" cy="44908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859943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077817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93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600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600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600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login_02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로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99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에서 입력 받은 정보가 사용자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있을 경우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main_01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로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없을 경우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로그인 실패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 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6008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6008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6E24E-AD25-1159-55E9-01C59B0F4CB0}"/>
              </a:ext>
            </a:extLst>
          </p:cNvPr>
          <p:cNvSpPr/>
          <p:nvPr/>
        </p:nvSpPr>
        <p:spPr>
          <a:xfrm>
            <a:off x="900645" y="4728715"/>
            <a:ext cx="2037347" cy="530842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00361-05DE-0640-73A6-ADC5632077F6}"/>
              </a:ext>
            </a:extLst>
          </p:cNvPr>
          <p:cNvSpPr txBox="1"/>
          <p:nvPr/>
        </p:nvSpPr>
        <p:spPr>
          <a:xfrm>
            <a:off x="1455125" y="2796054"/>
            <a:ext cx="54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ABD4DA-37D4-7549-2EA5-1256FCA5C0EE}"/>
              </a:ext>
            </a:extLst>
          </p:cNvPr>
          <p:cNvSpPr txBox="1"/>
          <p:nvPr/>
        </p:nvSpPr>
        <p:spPr>
          <a:xfrm>
            <a:off x="1412225" y="3726572"/>
            <a:ext cx="581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PW</a:t>
            </a:r>
            <a:endParaRPr lang="ko-KR" alt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27923C-6DB8-24C6-D643-CA5A6370C961}"/>
              </a:ext>
            </a:extLst>
          </p:cNvPr>
          <p:cNvSpPr/>
          <p:nvPr/>
        </p:nvSpPr>
        <p:spPr>
          <a:xfrm>
            <a:off x="3678662" y="4697390"/>
            <a:ext cx="2037347" cy="530842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로그인</a:t>
            </a:r>
          </a:p>
        </p:txBody>
      </p:sp>
      <p:sp>
        <p:nvSpPr>
          <p:cNvPr id="25" name="Google Shape;124;p4">
            <a:extLst>
              <a:ext uri="{FF2B5EF4-FFF2-40B4-BE49-F238E27FC236}">
                <a16:creationId xmlns:a16="http://schemas.microsoft.com/office/drawing/2014/main" id="{205FEDE0-B3D4-A16D-0855-677780F42B71}"/>
              </a:ext>
            </a:extLst>
          </p:cNvPr>
          <p:cNvSpPr/>
          <p:nvPr/>
        </p:nvSpPr>
        <p:spPr>
          <a:xfrm>
            <a:off x="2107373" y="2763292"/>
            <a:ext cx="2772086" cy="48035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26" name="Google Shape;124;p4">
            <a:extLst>
              <a:ext uri="{FF2B5EF4-FFF2-40B4-BE49-F238E27FC236}">
                <a16:creationId xmlns:a16="http://schemas.microsoft.com/office/drawing/2014/main" id="{12DEC0AA-7D48-B554-CF9E-D55A83314991}"/>
              </a:ext>
            </a:extLst>
          </p:cNvPr>
          <p:cNvSpPr/>
          <p:nvPr/>
        </p:nvSpPr>
        <p:spPr>
          <a:xfrm>
            <a:off x="2081121" y="3686452"/>
            <a:ext cx="2772086" cy="48035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07341-CBEC-A209-06EA-EAA2C0EC702A}"/>
              </a:ext>
            </a:extLst>
          </p:cNvPr>
          <p:cNvSpPr txBox="1"/>
          <p:nvPr/>
        </p:nvSpPr>
        <p:spPr>
          <a:xfrm>
            <a:off x="1059702" y="1687501"/>
            <a:ext cx="415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/>
              <a:t>earNear</a:t>
            </a:r>
            <a:endParaRPr lang="ko-KR" altLang="en-US" sz="3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93E381-57F1-8B73-3B83-CFDAD9BDE582}"/>
              </a:ext>
            </a:extLst>
          </p:cNvPr>
          <p:cNvSpPr txBox="1"/>
          <p:nvPr/>
        </p:nvSpPr>
        <p:spPr>
          <a:xfrm>
            <a:off x="5054565" y="23625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BAB4F5-91A6-E5AD-C0D9-33BB8F3B8C97}"/>
              </a:ext>
            </a:extLst>
          </p:cNvPr>
          <p:cNvSpPr txBox="1"/>
          <p:nvPr/>
        </p:nvSpPr>
        <p:spPr>
          <a:xfrm>
            <a:off x="5054565" y="33301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9EE01-E31B-9402-3AA9-E96A53002B10}"/>
              </a:ext>
            </a:extLst>
          </p:cNvPr>
          <p:cNvSpPr txBox="1"/>
          <p:nvPr/>
        </p:nvSpPr>
        <p:spPr>
          <a:xfrm>
            <a:off x="556599" y="44778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1333E3-36D1-3ED5-1E87-1C2DD1446706}"/>
              </a:ext>
            </a:extLst>
          </p:cNvPr>
          <p:cNvSpPr txBox="1"/>
          <p:nvPr/>
        </p:nvSpPr>
        <p:spPr>
          <a:xfrm>
            <a:off x="3311212" y="4508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회원가입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login_02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68156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939456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2998304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이름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이름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연락처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연락처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login_03</a:t>
                      </a:r>
                      <a:r>
                        <a:rPr lang="ko-KR" altLang="en-US" sz="1400" dirty="0"/>
                        <a:t>로 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24;p4">
            <a:extLst>
              <a:ext uri="{FF2B5EF4-FFF2-40B4-BE49-F238E27FC236}">
                <a16:creationId xmlns:a16="http://schemas.microsoft.com/office/drawing/2014/main" id="{4DDC081F-58B3-6048-D200-8B17B358A9E4}"/>
              </a:ext>
            </a:extLst>
          </p:cNvPr>
          <p:cNvSpPr/>
          <p:nvPr/>
        </p:nvSpPr>
        <p:spPr>
          <a:xfrm>
            <a:off x="2009342" y="1423583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614EB-4095-0B4A-2290-FDEDF82DA665}"/>
              </a:ext>
            </a:extLst>
          </p:cNvPr>
          <p:cNvSpPr txBox="1"/>
          <p:nvPr/>
        </p:nvSpPr>
        <p:spPr>
          <a:xfrm>
            <a:off x="403978" y="15183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사용자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2BF6A-9457-6C82-B14E-0E0E9EB6A48A}"/>
              </a:ext>
            </a:extLst>
          </p:cNvPr>
          <p:cNvSpPr txBox="1"/>
          <p:nvPr/>
        </p:nvSpPr>
        <p:spPr>
          <a:xfrm>
            <a:off x="947397" y="22281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C8A18-385B-9FEB-14DC-15F067D67F2F}"/>
              </a:ext>
            </a:extLst>
          </p:cNvPr>
          <p:cNvSpPr txBox="1"/>
          <p:nvPr/>
        </p:nvSpPr>
        <p:spPr>
          <a:xfrm>
            <a:off x="716564" y="2935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6C6F5-4E14-FF31-152B-09EA562933B3}"/>
              </a:ext>
            </a:extLst>
          </p:cNvPr>
          <p:cNvSpPr txBox="1"/>
          <p:nvPr/>
        </p:nvSpPr>
        <p:spPr>
          <a:xfrm>
            <a:off x="947397" y="3644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연락처</a:t>
            </a:r>
          </a:p>
        </p:txBody>
      </p:sp>
      <p:sp>
        <p:nvSpPr>
          <p:cNvPr id="17" name="Google Shape;124;p4">
            <a:extLst>
              <a:ext uri="{FF2B5EF4-FFF2-40B4-BE49-F238E27FC236}">
                <a16:creationId xmlns:a16="http://schemas.microsoft.com/office/drawing/2014/main" id="{82BB0180-F433-015E-0968-4281F3518BD1}"/>
              </a:ext>
            </a:extLst>
          </p:cNvPr>
          <p:cNvSpPr/>
          <p:nvPr/>
        </p:nvSpPr>
        <p:spPr>
          <a:xfrm>
            <a:off x="2005413" y="2143184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18" name="Google Shape;124;p4">
            <a:extLst>
              <a:ext uri="{FF2B5EF4-FFF2-40B4-BE49-F238E27FC236}">
                <a16:creationId xmlns:a16="http://schemas.microsoft.com/office/drawing/2014/main" id="{5355682C-1EE2-BEA3-C41F-952941D4A6A0}"/>
              </a:ext>
            </a:extLst>
          </p:cNvPr>
          <p:cNvSpPr/>
          <p:nvPr/>
        </p:nvSpPr>
        <p:spPr>
          <a:xfrm>
            <a:off x="2005413" y="2849728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19" name="Google Shape;124;p4">
            <a:extLst>
              <a:ext uri="{FF2B5EF4-FFF2-40B4-BE49-F238E27FC236}">
                <a16:creationId xmlns:a16="http://schemas.microsoft.com/office/drawing/2014/main" id="{71E48C5F-9CBB-A372-8A53-4936E1F5B0BC}"/>
              </a:ext>
            </a:extLst>
          </p:cNvPr>
          <p:cNvSpPr/>
          <p:nvPr/>
        </p:nvSpPr>
        <p:spPr>
          <a:xfrm>
            <a:off x="2009341" y="3551123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 번호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9DC38-2B77-A0D9-B06A-BFD979523CB6}"/>
              </a:ext>
            </a:extLst>
          </p:cNvPr>
          <p:cNvSpPr txBox="1"/>
          <p:nvPr/>
        </p:nvSpPr>
        <p:spPr>
          <a:xfrm>
            <a:off x="4549934" y="2231611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/>
              <a:t>숫자 조합으로 </a:t>
            </a:r>
            <a:endParaRPr lang="en-US" altLang="ko-KR" sz="1200" dirty="0"/>
          </a:p>
          <a:p>
            <a:r>
              <a:rPr lang="en-US" altLang="ko-KR" sz="1200" dirty="0"/>
              <a:t>14</a:t>
            </a:r>
            <a:r>
              <a:rPr lang="ko-KR" altLang="en-US" sz="1200" dirty="0"/>
              <a:t>자 이내로 만들어주세요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05CE1-919A-55B7-3005-8A701AFD8798}"/>
              </a:ext>
            </a:extLst>
          </p:cNvPr>
          <p:cNvSpPr txBox="1"/>
          <p:nvPr/>
        </p:nvSpPr>
        <p:spPr>
          <a:xfrm>
            <a:off x="4524023" y="292031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/>
              <a:t>숫자 조합으로 </a:t>
            </a:r>
            <a:endParaRPr lang="en-US" altLang="ko-KR" sz="1200" dirty="0"/>
          </a:p>
          <a:p>
            <a:r>
              <a:rPr lang="en-US" altLang="ko-KR" sz="1200" dirty="0"/>
              <a:t>14</a:t>
            </a:r>
            <a:r>
              <a:rPr lang="ko-KR" altLang="en-US" sz="1200" dirty="0"/>
              <a:t>자 이내로 만들어주세요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9F175-F134-9D04-5C0A-916BA40DEE81}"/>
              </a:ext>
            </a:extLst>
          </p:cNvPr>
          <p:cNvSpPr txBox="1"/>
          <p:nvPr/>
        </p:nvSpPr>
        <p:spPr>
          <a:xfrm>
            <a:off x="4555914" y="3693084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‘-’</a:t>
            </a:r>
            <a:r>
              <a:rPr lang="ko-KR" altLang="en-US" sz="1200" dirty="0"/>
              <a:t>없이 입력해주세요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EB3397-A8EF-C2D6-1256-CE1BCA2C5C5C}"/>
              </a:ext>
            </a:extLst>
          </p:cNvPr>
          <p:cNvSpPr/>
          <p:nvPr/>
        </p:nvSpPr>
        <p:spPr>
          <a:xfrm>
            <a:off x="2398295" y="4853946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A6C3C-5BAD-D79C-8AF7-D308FCFC63D5}"/>
              </a:ext>
            </a:extLst>
          </p:cNvPr>
          <p:cNvSpPr txBox="1"/>
          <p:nvPr/>
        </p:nvSpPr>
        <p:spPr>
          <a:xfrm>
            <a:off x="193309" y="1254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C3C09-441E-E176-CF6E-0D21C3095039}"/>
              </a:ext>
            </a:extLst>
          </p:cNvPr>
          <p:cNvSpPr txBox="1"/>
          <p:nvPr/>
        </p:nvSpPr>
        <p:spPr>
          <a:xfrm>
            <a:off x="193309" y="20665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A501E-0E4E-8E1C-FB7D-8CE5103602FE}"/>
              </a:ext>
            </a:extLst>
          </p:cNvPr>
          <p:cNvSpPr txBox="1"/>
          <p:nvPr/>
        </p:nvSpPr>
        <p:spPr>
          <a:xfrm>
            <a:off x="193309" y="2735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BF7BC-271A-C68F-2B7A-BC234B966182}"/>
              </a:ext>
            </a:extLst>
          </p:cNvPr>
          <p:cNvSpPr txBox="1"/>
          <p:nvPr/>
        </p:nvSpPr>
        <p:spPr>
          <a:xfrm>
            <a:off x="193309" y="34428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34714B-7F97-6794-523C-E6CF16454583}"/>
              </a:ext>
            </a:extLst>
          </p:cNvPr>
          <p:cNvSpPr txBox="1"/>
          <p:nvPr/>
        </p:nvSpPr>
        <p:spPr>
          <a:xfrm>
            <a:off x="2053316" y="4484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5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6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피보호자 정보입력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login_03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5198734"/>
            <a:ext cx="5432466" cy="1659266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14239"/>
              </p:ext>
            </p:extLst>
          </p:nvPr>
        </p:nvGraphicFramePr>
        <p:xfrm>
          <a:off x="6759534" y="397012"/>
          <a:ext cx="5432466" cy="4801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2088543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2849217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9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피보호자 이름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피보호자 이름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피보호자 나이 입력받기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성별 체크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피보호자의 성별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정보 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피보호자 주소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피보호자의 주소 입력 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연락처 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피보호자의 연락처 입력 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난청 단계 체크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난청 단계 정보 받기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login_01</a:t>
                      </a:r>
                      <a:r>
                        <a:rPr lang="ko-KR" altLang="en-US" sz="1400" dirty="0"/>
                        <a:t>로 이동</a:t>
                      </a:r>
                    </a:p>
                    <a:p>
                      <a:pPr latinLnBrk="1"/>
                      <a:r>
                        <a:rPr lang="en-US" altLang="ko-KR" sz="1400" dirty="0"/>
                        <a:t>* fam_01</a:t>
                      </a:r>
                      <a:r>
                        <a:rPr lang="ko-KR" altLang="en-US" sz="1400" dirty="0"/>
                        <a:t>에서 온 경우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로그인 정보 있을 경우</a:t>
                      </a:r>
                      <a:r>
                        <a:rPr lang="en-US" altLang="ko-KR" sz="1400" dirty="0"/>
                        <a:t>) </a:t>
                      </a:r>
                      <a:r>
                        <a:rPr lang="en-US" altLang="ko-KR" sz="1400" dirty="0">
                          <a:highlight>
                            <a:srgbClr val="FFFF00"/>
                          </a:highlight>
                        </a:rPr>
                        <a:t>fam_01</a:t>
                      </a:r>
                      <a:r>
                        <a:rPr lang="ko-KR" altLang="en-US" sz="1400" dirty="0"/>
                        <a:t>로 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24;p4">
            <a:extLst>
              <a:ext uri="{FF2B5EF4-FFF2-40B4-BE49-F238E27FC236}">
                <a16:creationId xmlns:a16="http://schemas.microsoft.com/office/drawing/2014/main" id="{4DDC081F-58B3-6048-D200-8B17B358A9E4}"/>
              </a:ext>
            </a:extLst>
          </p:cNvPr>
          <p:cNvSpPr/>
          <p:nvPr/>
        </p:nvSpPr>
        <p:spPr>
          <a:xfrm>
            <a:off x="2009342" y="1423583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614EB-4095-0B4A-2290-FDEDF82DA665}"/>
              </a:ext>
            </a:extLst>
          </p:cNvPr>
          <p:cNvSpPr txBox="1"/>
          <p:nvPr/>
        </p:nvSpPr>
        <p:spPr>
          <a:xfrm>
            <a:off x="393623" y="152110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피보호자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2BF6A-9457-6C82-B14E-0E0E9EB6A48A}"/>
              </a:ext>
            </a:extLst>
          </p:cNvPr>
          <p:cNvSpPr txBox="1"/>
          <p:nvPr/>
        </p:nvSpPr>
        <p:spPr>
          <a:xfrm>
            <a:off x="393623" y="323760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피보호자 주소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C8A18-385B-9FEB-14DC-15F067D67F2F}"/>
              </a:ext>
            </a:extLst>
          </p:cNvPr>
          <p:cNvSpPr txBox="1"/>
          <p:nvPr/>
        </p:nvSpPr>
        <p:spPr>
          <a:xfrm>
            <a:off x="1081312" y="40180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연락처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6C6F5-4E14-FF31-152B-09EA562933B3}"/>
              </a:ext>
            </a:extLst>
          </p:cNvPr>
          <p:cNvSpPr txBox="1"/>
          <p:nvPr/>
        </p:nvSpPr>
        <p:spPr>
          <a:xfrm>
            <a:off x="803992" y="46451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난청 단계</a:t>
            </a:r>
          </a:p>
        </p:txBody>
      </p:sp>
      <p:sp>
        <p:nvSpPr>
          <p:cNvPr id="17" name="Google Shape;124;p4">
            <a:extLst>
              <a:ext uri="{FF2B5EF4-FFF2-40B4-BE49-F238E27FC236}">
                <a16:creationId xmlns:a16="http://schemas.microsoft.com/office/drawing/2014/main" id="{82BB0180-F433-015E-0968-4281F3518BD1}"/>
              </a:ext>
            </a:extLst>
          </p:cNvPr>
          <p:cNvSpPr/>
          <p:nvPr/>
        </p:nvSpPr>
        <p:spPr>
          <a:xfrm>
            <a:off x="2000327" y="3103007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18" name="Google Shape;124;p4">
            <a:extLst>
              <a:ext uri="{FF2B5EF4-FFF2-40B4-BE49-F238E27FC236}">
                <a16:creationId xmlns:a16="http://schemas.microsoft.com/office/drawing/2014/main" id="{5355682C-1EE2-BEA3-C41F-952941D4A6A0}"/>
              </a:ext>
            </a:extLst>
          </p:cNvPr>
          <p:cNvSpPr/>
          <p:nvPr/>
        </p:nvSpPr>
        <p:spPr>
          <a:xfrm>
            <a:off x="1978242" y="3901246"/>
            <a:ext cx="2518610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 번호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9DC38-2B77-A0D9-B06A-BFD979523CB6}"/>
              </a:ext>
            </a:extLst>
          </p:cNvPr>
          <p:cNvSpPr txBox="1"/>
          <p:nvPr/>
        </p:nvSpPr>
        <p:spPr>
          <a:xfrm>
            <a:off x="4549785" y="3191434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피보호자 실거주지 주소를</a:t>
            </a:r>
            <a:endParaRPr lang="en-US" altLang="ko-KR" sz="1200" dirty="0"/>
          </a:p>
          <a:p>
            <a:r>
              <a:rPr lang="ko-KR" altLang="en-US" sz="1200" dirty="0"/>
              <a:t>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05CE1-919A-55B7-3005-8A701AFD8798}"/>
              </a:ext>
            </a:extLst>
          </p:cNvPr>
          <p:cNvSpPr txBox="1"/>
          <p:nvPr/>
        </p:nvSpPr>
        <p:spPr>
          <a:xfrm>
            <a:off x="4496852" y="3971834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‘-’</a:t>
            </a:r>
            <a:r>
              <a:rPr lang="ko-KR" altLang="en-US" sz="1200" dirty="0"/>
              <a:t>없이 입력해주세요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DB2CC-9199-C3F7-F9DC-591F345676F2}"/>
              </a:ext>
            </a:extLst>
          </p:cNvPr>
          <p:cNvSpPr/>
          <p:nvPr/>
        </p:nvSpPr>
        <p:spPr>
          <a:xfrm>
            <a:off x="2458372" y="5223406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5" name="Google Shape;124;p4">
            <a:extLst>
              <a:ext uri="{FF2B5EF4-FFF2-40B4-BE49-F238E27FC236}">
                <a16:creationId xmlns:a16="http://schemas.microsoft.com/office/drawing/2014/main" id="{1E0D0ACA-1E8F-8FE4-92AD-1DCF78CB64DB}"/>
              </a:ext>
            </a:extLst>
          </p:cNvPr>
          <p:cNvSpPr/>
          <p:nvPr/>
        </p:nvSpPr>
        <p:spPr>
          <a:xfrm>
            <a:off x="1914701" y="4734240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6B13C-69F2-3A5E-269C-1D6F0DE87440}"/>
              </a:ext>
            </a:extLst>
          </p:cNvPr>
          <p:cNvSpPr txBox="1"/>
          <p:nvPr/>
        </p:nvSpPr>
        <p:spPr>
          <a:xfrm>
            <a:off x="2191207" y="4690033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없다</a:t>
            </a:r>
          </a:p>
        </p:txBody>
      </p:sp>
      <p:sp>
        <p:nvSpPr>
          <p:cNvPr id="39" name="Google Shape;124;p4">
            <a:extLst>
              <a:ext uri="{FF2B5EF4-FFF2-40B4-BE49-F238E27FC236}">
                <a16:creationId xmlns:a16="http://schemas.microsoft.com/office/drawing/2014/main" id="{93269743-6CD9-0B56-1D19-47037E4F096D}"/>
              </a:ext>
            </a:extLst>
          </p:cNvPr>
          <p:cNvSpPr/>
          <p:nvPr/>
        </p:nvSpPr>
        <p:spPr>
          <a:xfrm>
            <a:off x="2747022" y="4736139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0737F-94AC-E484-3C7A-7DD1A9387584}"/>
              </a:ext>
            </a:extLst>
          </p:cNvPr>
          <p:cNvSpPr txBox="1"/>
          <p:nvPr/>
        </p:nvSpPr>
        <p:spPr>
          <a:xfrm>
            <a:off x="3023528" y="4691932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경도</a:t>
            </a:r>
          </a:p>
        </p:txBody>
      </p:sp>
      <p:sp>
        <p:nvSpPr>
          <p:cNvPr id="41" name="Google Shape;124;p4">
            <a:extLst>
              <a:ext uri="{FF2B5EF4-FFF2-40B4-BE49-F238E27FC236}">
                <a16:creationId xmlns:a16="http://schemas.microsoft.com/office/drawing/2014/main" id="{B89EE6F3-FD4A-C48F-BE9D-226E734E0000}"/>
              </a:ext>
            </a:extLst>
          </p:cNvPr>
          <p:cNvSpPr/>
          <p:nvPr/>
        </p:nvSpPr>
        <p:spPr>
          <a:xfrm>
            <a:off x="3579343" y="4737702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163B26-17C7-92DB-8DA6-04EBED79D80F}"/>
              </a:ext>
            </a:extLst>
          </p:cNvPr>
          <p:cNvSpPr txBox="1"/>
          <p:nvPr/>
        </p:nvSpPr>
        <p:spPr>
          <a:xfrm>
            <a:off x="3855849" y="4693495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중도</a:t>
            </a:r>
          </a:p>
        </p:txBody>
      </p:sp>
      <p:sp>
        <p:nvSpPr>
          <p:cNvPr id="43" name="Google Shape;124;p4">
            <a:extLst>
              <a:ext uri="{FF2B5EF4-FFF2-40B4-BE49-F238E27FC236}">
                <a16:creationId xmlns:a16="http://schemas.microsoft.com/office/drawing/2014/main" id="{83BB05AA-1330-54F9-D185-9641F2637D7B}"/>
              </a:ext>
            </a:extLst>
          </p:cNvPr>
          <p:cNvSpPr/>
          <p:nvPr/>
        </p:nvSpPr>
        <p:spPr>
          <a:xfrm>
            <a:off x="4385720" y="4734240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AA114-E34B-8EAA-5645-DD200E6E175A}"/>
              </a:ext>
            </a:extLst>
          </p:cNvPr>
          <p:cNvSpPr txBox="1"/>
          <p:nvPr/>
        </p:nvSpPr>
        <p:spPr>
          <a:xfrm>
            <a:off x="4662226" y="4690033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12840-F426-BC11-6FAA-4EA7F168E61C}"/>
              </a:ext>
            </a:extLst>
          </p:cNvPr>
          <p:cNvSpPr txBox="1"/>
          <p:nvPr/>
        </p:nvSpPr>
        <p:spPr>
          <a:xfrm>
            <a:off x="212910" y="1210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426E54-42C5-7969-EA7B-68318629796A}"/>
              </a:ext>
            </a:extLst>
          </p:cNvPr>
          <p:cNvSpPr txBox="1"/>
          <p:nvPr/>
        </p:nvSpPr>
        <p:spPr>
          <a:xfrm>
            <a:off x="212910" y="2035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0C6465-9733-B92B-B92F-733A83BB2951}"/>
              </a:ext>
            </a:extLst>
          </p:cNvPr>
          <p:cNvSpPr txBox="1"/>
          <p:nvPr/>
        </p:nvSpPr>
        <p:spPr>
          <a:xfrm>
            <a:off x="3600265" y="1984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45E28-573A-4D03-2763-6CF70F4E9E78}"/>
              </a:ext>
            </a:extLst>
          </p:cNvPr>
          <p:cNvSpPr txBox="1"/>
          <p:nvPr/>
        </p:nvSpPr>
        <p:spPr>
          <a:xfrm>
            <a:off x="212910" y="29852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32158D-BF09-6EDE-FDB3-A83DFD3CE35F}"/>
              </a:ext>
            </a:extLst>
          </p:cNvPr>
          <p:cNvSpPr txBox="1"/>
          <p:nvPr/>
        </p:nvSpPr>
        <p:spPr>
          <a:xfrm>
            <a:off x="212910" y="3857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5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1678EC-ACDA-7A84-11C2-5DDA3A7B0460}"/>
              </a:ext>
            </a:extLst>
          </p:cNvPr>
          <p:cNvSpPr txBox="1"/>
          <p:nvPr/>
        </p:nvSpPr>
        <p:spPr>
          <a:xfrm>
            <a:off x="1286496" y="24043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나이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492592-9AD2-A3A5-AA41-65EBCC6ECF16}"/>
              </a:ext>
            </a:extLst>
          </p:cNvPr>
          <p:cNvSpPr txBox="1"/>
          <p:nvPr/>
        </p:nvSpPr>
        <p:spPr>
          <a:xfrm>
            <a:off x="3643533" y="2372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55" name="Google Shape;124;p4">
            <a:extLst>
              <a:ext uri="{FF2B5EF4-FFF2-40B4-BE49-F238E27FC236}">
                <a16:creationId xmlns:a16="http://schemas.microsoft.com/office/drawing/2014/main" id="{40DE2E0D-6799-5E63-9AD7-E8F959BD8AB0}"/>
              </a:ext>
            </a:extLst>
          </p:cNvPr>
          <p:cNvSpPr/>
          <p:nvPr/>
        </p:nvSpPr>
        <p:spPr>
          <a:xfrm>
            <a:off x="2009342" y="2281701"/>
            <a:ext cx="1481807" cy="55009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r>
              <a:rPr lang="en-US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dirty="0"/>
          </a:p>
        </p:txBody>
      </p:sp>
      <p:sp>
        <p:nvSpPr>
          <p:cNvPr id="56" name="Google Shape;124;p4">
            <a:extLst>
              <a:ext uri="{FF2B5EF4-FFF2-40B4-BE49-F238E27FC236}">
                <a16:creationId xmlns:a16="http://schemas.microsoft.com/office/drawing/2014/main" id="{DB060E1D-8B9A-0F45-BBB6-042009C0714C}"/>
              </a:ext>
            </a:extLst>
          </p:cNvPr>
          <p:cNvSpPr/>
          <p:nvPr/>
        </p:nvSpPr>
        <p:spPr>
          <a:xfrm>
            <a:off x="4518937" y="2444589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9F2486-E5BC-CF11-9436-CE3CBCD48CE3}"/>
              </a:ext>
            </a:extLst>
          </p:cNvPr>
          <p:cNvSpPr txBox="1"/>
          <p:nvPr/>
        </p:nvSpPr>
        <p:spPr>
          <a:xfrm>
            <a:off x="4795443" y="2400382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남</a:t>
            </a:r>
          </a:p>
        </p:txBody>
      </p:sp>
      <p:sp>
        <p:nvSpPr>
          <p:cNvPr id="58" name="Google Shape;124;p4">
            <a:extLst>
              <a:ext uri="{FF2B5EF4-FFF2-40B4-BE49-F238E27FC236}">
                <a16:creationId xmlns:a16="http://schemas.microsoft.com/office/drawing/2014/main" id="{718E1C37-E8EB-AE45-95BF-E4E66C13D835}"/>
              </a:ext>
            </a:extLst>
          </p:cNvPr>
          <p:cNvSpPr/>
          <p:nvPr/>
        </p:nvSpPr>
        <p:spPr>
          <a:xfrm>
            <a:off x="5325314" y="2441127"/>
            <a:ext cx="176574" cy="18808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9A97AF-3A10-90FE-F773-EE2C57CDE219}"/>
              </a:ext>
            </a:extLst>
          </p:cNvPr>
          <p:cNvSpPr txBox="1"/>
          <p:nvPr/>
        </p:nvSpPr>
        <p:spPr>
          <a:xfrm>
            <a:off x="5601820" y="2396920"/>
            <a:ext cx="6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0B1EAE-78E7-175D-6FA1-7AC5DE5C9EC1}"/>
              </a:ext>
            </a:extLst>
          </p:cNvPr>
          <p:cNvSpPr txBox="1"/>
          <p:nvPr/>
        </p:nvSpPr>
        <p:spPr>
          <a:xfrm>
            <a:off x="212910" y="44269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6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E0EEA-6633-7254-FCC3-FCEBF0CDF465}"/>
              </a:ext>
            </a:extLst>
          </p:cNvPr>
          <p:cNvSpPr txBox="1"/>
          <p:nvPr/>
        </p:nvSpPr>
        <p:spPr>
          <a:xfrm>
            <a:off x="2091275" y="50308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7</a:t>
            </a:r>
            <a:endParaRPr lang="ko-KR" altLang="en-US" dirty="0">
              <a:solidFill>
                <a:srgbClr val="BFB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1" y="-16530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홈 화면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main_01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5001474"/>
            <a:ext cx="5432466" cy="1856526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31679"/>
              </p:ext>
            </p:extLst>
          </p:nvPr>
        </p:nvGraphicFramePr>
        <p:xfrm>
          <a:off x="6759534" y="397012"/>
          <a:ext cx="5432466" cy="46338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2148177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2789583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설정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info_01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이동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순음 청력 테스트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스피커에서 순음 청력 테스트 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어음 청력 테스트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스피커에서 어음 청력 테스트 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청력 테스트 분석 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에서 수행한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발화하기 버튼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스피커에서 발화 시작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발화 분석 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에서 수행한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네비게이션바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홈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main_01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 </a:t>
                      </a:r>
                      <a:r>
                        <a:rPr lang="ko-KR" altLang="en-US" sz="1400" dirty="0"/>
                        <a:t>통계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stats_01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케어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care_01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/>
                        <a:t>커뮤니티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community_01</a:t>
                      </a:r>
                      <a:endParaRPr lang="ko-KR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C08869-F1CE-557D-E025-63EE43408106}"/>
              </a:ext>
            </a:extLst>
          </p:cNvPr>
          <p:cNvSpPr txBox="1"/>
          <p:nvPr/>
        </p:nvSpPr>
        <p:spPr>
          <a:xfrm>
            <a:off x="659423" y="17848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청력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FCCB3-C3D6-2C7B-5B21-EBFFBCF554B6}"/>
              </a:ext>
            </a:extLst>
          </p:cNvPr>
          <p:cNvSpPr txBox="1"/>
          <p:nvPr/>
        </p:nvSpPr>
        <p:spPr>
          <a:xfrm>
            <a:off x="659423" y="35419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기분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4E81F-B351-CD40-F3C8-D522AAD5F9FF}"/>
              </a:ext>
            </a:extLst>
          </p:cNvPr>
          <p:cNvSpPr/>
          <p:nvPr/>
        </p:nvSpPr>
        <p:spPr>
          <a:xfrm>
            <a:off x="690424" y="2151813"/>
            <a:ext cx="2045094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순음 청력 테스트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EF648E-2E7B-407F-6A70-B61423B5619C}"/>
              </a:ext>
            </a:extLst>
          </p:cNvPr>
          <p:cNvSpPr/>
          <p:nvPr/>
        </p:nvSpPr>
        <p:spPr>
          <a:xfrm>
            <a:off x="5546035" y="609073"/>
            <a:ext cx="973006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C6A40-AACB-1BFD-B548-960AD6D75C70}"/>
              </a:ext>
            </a:extLst>
          </p:cNvPr>
          <p:cNvSpPr txBox="1"/>
          <p:nvPr/>
        </p:nvSpPr>
        <p:spPr>
          <a:xfrm>
            <a:off x="3267929" y="1782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양호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779D0B-5654-8231-3865-013D79D0BC64}"/>
              </a:ext>
            </a:extLst>
          </p:cNvPr>
          <p:cNvSpPr/>
          <p:nvPr/>
        </p:nvSpPr>
        <p:spPr>
          <a:xfrm>
            <a:off x="3260566" y="1784838"/>
            <a:ext cx="2636698" cy="14594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E00DE-0F1E-1DFB-B54E-66E85454635A}"/>
              </a:ext>
            </a:extLst>
          </p:cNvPr>
          <p:cNvSpPr txBox="1"/>
          <p:nvPr/>
        </p:nvSpPr>
        <p:spPr>
          <a:xfrm>
            <a:off x="3269412" y="2340244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오늘은 평소와 마찬가지로 </a:t>
            </a:r>
            <a:endParaRPr lang="en-US" altLang="ko-KR" sz="1200" dirty="0"/>
          </a:p>
          <a:p>
            <a:r>
              <a:rPr lang="en-US" altLang="ko-KR" sz="1200" dirty="0"/>
              <a:t>25~40db</a:t>
            </a:r>
            <a:r>
              <a:rPr lang="ko-KR" altLang="en-US" sz="1200" dirty="0"/>
              <a:t>까지의 소리를 들었습니다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경도난청이 의심됩니다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568EE-4476-7310-C01C-D8D078DD5268}"/>
              </a:ext>
            </a:extLst>
          </p:cNvPr>
          <p:cNvSpPr txBox="1"/>
          <p:nvPr/>
        </p:nvSpPr>
        <p:spPr>
          <a:xfrm>
            <a:off x="3266836" y="35893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다소 우울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5AFB12-F796-63ED-FD33-C467A66979A3}"/>
              </a:ext>
            </a:extLst>
          </p:cNvPr>
          <p:cNvSpPr/>
          <p:nvPr/>
        </p:nvSpPr>
        <p:spPr>
          <a:xfrm>
            <a:off x="3267929" y="3541980"/>
            <a:ext cx="2636698" cy="14594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F21017-0D42-669D-E3C0-3DEFA55BD034}"/>
              </a:ext>
            </a:extLst>
          </p:cNvPr>
          <p:cNvSpPr txBox="1"/>
          <p:nvPr/>
        </p:nvSpPr>
        <p:spPr>
          <a:xfrm>
            <a:off x="3438510" y="414890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오늘은 평소보다 부정적인</a:t>
            </a:r>
            <a:endParaRPr lang="en-US" altLang="ko-KR" sz="1200" dirty="0"/>
          </a:p>
          <a:p>
            <a:r>
              <a:rPr lang="ko-KR" altLang="en-US" sz="1200" dirty="0"/>
              <a:t>단어 사용이 </a:t>
            </a:r>
            <a:r>
              <a:rPr lang="en-US" altLang="ko-KR" sz="1200" dirty="0"/>
              <a:t>30% </a:t>
            </a:r>
            <a:r>
              <a:rPr lang="ko-KR" altLang="en-US" sz="1200" dirty="0"/>
              <a:t>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D4441B-0584-2823-D762-E986CABB2779}"/>
              </a:ext>
            </a:extLst>
          </p:cNvPr>
          <p:cNvSpPr/>
          <p:nvPr/>
        </p:nvSpPr>
        <p:spPr>
          <a:xfrm>
            <a:off x="690424" y="2831247"/>
            <a:ext cx="2045094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어음 청력 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98A989-DBDE-FDB3-33C8-989970D4AB51}"/>
              </a:ext>
            </a:extLst>
          </p:cNvPr>
          <p:cNvSpPr/>
          <p:nvPr/>
        </p:nvSpPr>
        <p:spPr>
          <a:xfrm>
            <a:off x="690424" y="4039172"/>
            <a:ext cx="1786758" cy="530843"/>
          </a:xfrm>
          <a:prstGeom prst="rect">
            <a:avLst/>
          </a:prstGeom>
          <a:solidFill>
            <a:srgbClr val="403F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발화하기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32200-7F95-89E8-9AC5-EB2137F89053}"/>
              </a:ext>
            </a:extLst>
          </p:cNvPr>
          <p:cNvSpPr txBox="1"/>
          <p:nvPr/>
        </p:nvSpPr>
        <p:spPr>
          <a:xfrm>
            <a:off x="5121163" y="4591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08131-8F9A-B60A-015D-9B916C620985}"/>
              </a:ext>
            </a:extLst>
          </p:cNvPr>
          <p:cNvSpPr txBox="1"/>
          <p:nvPr/>
        </p:nvSpPr>
        <p:spPr>
          <a:xfrm>
            <a:off x="333451" y="20194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84A76-CF5B-B632-4171-D193D94C3040}"/>
              </a:ext>
            </a:extLst>
          </p:cNvPr>
          <p:cNvSpPr txBox="1"/>
          <p:nvPr/>
        </p:nvSpPr>
        <p:spPr>
          <a:xfrm>
            <a:off x="333451" y="26634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9B74C-7E5C-456E-6F29-429851761B17}"/>
              </a:ext>
            </a:extLst>
          </p:cNvPr>
          <p:cNvSpPr txBox="1"/>
          <p:nvPr/>
        </p:nvSpPr>
        <p:spPr>
          <a:xfrm>
            <a:off x="2932205" y="16500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4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0B337-A39F-E64E-8E11-20A73D92D473}"/>
              </a:ext>
            </a:extLst>
          </p:cNvPr>
          <p:cNvSpPr txBox="1"/>
          <p:nvPr/>
        </p:nvSpPr>
        <p:spPr>
          <a:xfrm>
            <a:off x="329780" y="3854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5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65EB7B-8F31-70C4-B65C-CC369089F66E}"/>
              </a:ext>
            </a:extLst>
          </p:cNvPr>
          <p:cNvSpPr txBox="1"/>
          <p:nvPr/>
        </p:nvSpPr>
        <p:spPr>
          <a:xfrm>
            <a:off x="2934316" y="3362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6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3F726-8BDC-7A21-3CEA-6158E94AC4E9}"/>
              </a:ext>
            </a:extLst>
          </p:cNvPr>
          <p:cNvSpPr txBox="1"/>
          <p:nvPr/>
        </p:nvSpPr>
        <p:spPr>
          <a:xfrm>
            <a:off x="329780" y="5957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7</a:t>
            </a:r>
            <a:endParaRPr lang="ko-KR" altLang="en-US" dirty="0">
              <a:solidFill>
                <a:srgbClr val="BFBCA6"/>
              </a:solidFill>
            </a:endParaRPr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349A7045-DD85-F8D4-7950-DD5DA850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29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6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D9E15-7AA3-46C0-FC6C-AD25EE312166}"/>
              </a:ext>
            </a:extLst>
          </p:cNvPr>
          <p:cNvGrpSpPr/>
          <p:nvPr/>
        </p:nvGrpSpPr>
        <p:grpSpPr>
          <a:xfrm>
            <a:off x="0" y="-3"/>
            <a:ext cx="12191999" cy="397038"/>
            <a:chOff x="0" y="-3"/>
            <a:chExt cx="12191999" cy="497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13AE6-DB15-A843-0D52-96EB0041F57F}"/>
                </a:ext>
              </a:extLst>
            </p:cNvPr>
            <p:cNvSpPr/>
            <p:nvPr/>
          </p:nvSpPr>
          <p:spPr>
            <a:xfrm>
              <a:off x="0" y="0"/>
              <a:ext cx="2037347" cy="497305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화면이름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659023-BC26-569E-AC19-7E790E3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8295" y="497291"/>
              <a:ext cx="9737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82F75F-1CD6-43CB-7D66-E410996EFEFA}"/>
                </a:ext>
              </a:extLst>
            </p:cNvPr>
            <p:cNvSpPr/>
            <p:nvPr/>
          </p:nvSpPr>
          <p:spPr>
            <a:xfrm>
              <a:off x="2037348" y="0"/>
              <a:ext cx="2454442" cy="497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통계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50B867-8C71-9461-8123-0A96CB0D07E3}"/>
                </a:ext>
              </a:extLst>
            </p:cNvPr>
            <p:cNvSpPr/>
            <p:nvPr/>
          </p:nvSpPr>
          <p:spPr>
            <a:xfrm>
              <a:off x="4491789" y="0"/>
              <a:ext cx="1612232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화면코드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619CEE-A0CD-48E3-74BE-69B4F5D6A8C2}"/>
                </a:ext>
              </a:extLst>
            </p:cNvPr>
            <p:cNvSpPr/>
            <p:nvPr/>
          </p:nvSpPr>
          <p:spPr>
            <a:xfrm>
              <a:off x="6104021" y="0"/>
              <a:ext cx="2544775" cy="4972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stats_01</a:t>
              </a:r>
              <a:endPara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2808F7-D4A3-D0BF-B0EA-3B0229BF1AED}"/>
                </a:ext>
              </a:extLst>
            </p:cNvPr>
            <p:cNvSpPr/>
            <p:nvPr/>
          </p:nvSpPr>
          <p:spPr>
            <a:xfrm>
              <a:off x="8648796" y="0"/>
              <a:ext cx="1633087" cy="497304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작성자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37685-89E1-119D-5D92-61F7E4FA5FFD}"/>
                </a:ext>
              </a:extLst>
            </p:cNvPr>
            <p:cNvSpPr/>
            <p:nvPr/>
          </p:nvSpPr>
          <p:spPr>
            <a:xfrm>
              <a:off x="10281882" y="-3"/>
              <a:ext cx="1910117" cy="4972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팀장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–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이예지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팀원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김보성</a:t>
              </a:r>
              <a:endPara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CF5BF-FC9F-3CB6-AEBE-E423B87CAC89}"/>
              </a:ext>
            </a:extLst>
          </p:cNvPr>
          <p:cNvGrpSpPr/>
          <p:nvPr/>
        </p:nvGrpSpPr>
        <p:grpSpPr>
          <a:xfrm>
            <a:off x="6759534" y="4871367"/>
            <a:ext cx="5432466" cy="1986633"/>
            <a:chOff x="6759534" y="5010499"/>
            <a:chExt cx="5376319" cy="18475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5DAC4D-8DD8-217F-740E-048D2C6158B0}"/>
                </a:ext>
              </a:extLst>
            </p:cNvPr>
            <p:cNvSpPr/>
            <p:nvPr/>
          </p:nvSpPr>
          <p:spPr>
            <a:xfrm>
              <a:off x="6759534" y="5010499"/>
              <a:ext cx="5376319" cy="369180"/>
            </a:xfrm>
            <a:prstGeom prst="rect">
              <a:avLst/>
            </a:prstGeom>
            <a:solidFill>
              <a:srgbClr val="403F37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유의사항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09F8D-BA8F-2940-4682-32B80BEBB8FE}"/>
                </a:ext>
              </a:extLst>
            </p:cNvPr>
            <p:cNvSpPr/>
            <p:nvPr/>
          </p:nvSpPr>
          <p:spPr>
            <a:xfrm>
              <a:off x="6759534" y="5379679"/>
              <a:ext cx="5376319" cy="14783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3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4876A97-90E9-656A-47C6-83331A82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3611"/>
              </p:ext>
            </p:extLst>
          </p:nvPr>
        </p:nvGraphicFramePr>
        <p:xfrm>
          <a:off x="6759534" y="397012"/>
          <a:ext cx="5432466" cy="4474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706">
                  <a:extLst>
                    <a:ext uri="{9D8B030D-6E8A-4147-A177-3AD203B41FA5}">
                      <a16:colId xmlns:a16="http://schemas.microsoft.com/office/drawing/2014/main" val="2571535364"/>
                    </a:ext>
                  </a:extLst>
                </a:gridCol>
                <a:gridCol w="1899187">
                  <a:extLst>
                    <a:ext uri="{9D8B030D-6E8A-4147-A177-3AD203B41FA5}">
                      <a16:colId xmlns:a16="http://schemas.microsoft.com/office/drawing/2014/main" val="2698897673"/>
                    </a:ext>
                  </a:extLst>
                </a:gridCol>
                <a:gridCol w="3038573">
                  <a:extLst>
                    <a:ext uri="{9D8B030D-6E8A-4147-A177-3AD203B41FA5}">
                      <a16:colId xmlns:a16="http://schemas.microsoft.com/office/drawing/2014/main" val="1223364336"/>
                    </a:ext>
                  </a:extLst>
                </a:gridCol>
              </a:tblGrid>
              <a:tr h="470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No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Component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FBDE"/>
                          </a:solidFill>
                          <a:latin typeface="나눔스퀘어라운드OTF ExtraBold" panose="020B0600000101010101" pitchFamily="34" charset="-127"/>
                          <a:ea typeface="나눔스퀘어라운드OTF ExtraBold" panose="020B0600000101010101" pitchFamily="34" charset="-127"/>
                        </a:rPr>
                        <a:t>Function</a:t>
                      </a:r>
                      <a:endParaRPr lang="ko-KR" altLang="en-US" sz="1400" dirty="0">
                        <a:solidFill>
                          <a:srgbClr val="FFFBDE"/>
                        </a:solidFill>
                        <a:latin typeface="나눔스퀘어라운드OTF ExtraBold" panose="020B0600000101010101" pitchFamily="34" charset="-127"/>
                        <a:ea typeface="나눔스퀘어라운드OTF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085427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순음청력결과 그래프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순음청력결과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36229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어음청력결과 그래프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어음청력결과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111846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우울정도 그래프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우울정도 데이터 불러오기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233895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71198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397421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551830"/>
                  </a:ext>
                </a:extLst>
              </a:tr>
              <a:tr h="57202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194000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64719-55A2-919A-B7B7-16B41DC522A4}"/>
              </a:ext>
            </a:extLst>
          </p:cNvPr>
          <p:cNvCxnSpPr/>
          <p:nvPr/>
        </p:nvCxnSpPr>
        <p:spPr>
          <a:xfrm>
            <a:off x="6759534" y="397011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2147C-9EF4-4C7C-45FB-5D722661FE43}"/>
              </a:ext>
            </a:extLst>
          </p:cNvPr>
          <p:cNvCxnSpPr/>
          <p:nvPr/>
        </p:nvCxnSpPr>
        <p:spPr>
          <a:xfrm>
            <a:off x="12191999" y="380508"/>
            <a:ext cx="0" cy="6460989"/>
          </a:xfrm>
          <a:prstGeom prst="line">
            <a:avLst/>
          </a:prstGeom>
          <a:ln>
            <a:solidFill>
              <a:srgbClr val="403F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533283-E068-F5BD-FB56-B88EBA3DC4D8}"/>
              </a:ext>
            </a:extLst>
          </p:cNvPr>
          <p:cNvSpPr txBox="1"/>
          <p:nvPr/>
        </p:nvSpPr>
        <p:spPr>
          <a:xfrm>
            <a:off x="598386" y="1414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순음청력결과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5CB10-C3BE-BE64-F36C-7A458A93514A}"/>
              </a:ext>
            </a:extLst>
          </p:cNvPr>
          <p:cNvSpPr txBox="1"/>
          <p:nvPr/>
        </p:nvSpPr>
        <p:spPr>
          <a:xfrm>
            <a:off x="598386" y="320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어음청력결과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9CBE7-891E-CEF7-A0F0-69BF8D6F6370}"/>
              </a:ext>
            </a:extLst>
          </p:cNvPr>
          <p:cNvSpPr txBox="1"/>
          <p:nvPr/>
        </p:nvSpPr>
        <p:spPr>
          <a:xfrm>
            <a:off x="829218" y="5205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우울정도</a:t>
            </a:r>
          </a:p>
        </p:txBody>
      </p:sp>
      <p:grpSp>
        <p:nvGrpSpPr>
          <p:cNvPr id="29" name="그룹 31">
            <a:extLst>
              <a:ext uri="{FF2B5EF4-FFF2-40B4-BE49-F238E27FC236}">
                <a16:creationId xmlns:a16="http://schemas.microsoft.com/office/drawing/2014/main" id="{34A33A61-5B78-B06E-DD30-86E7FDA46640}"/>
              </a:ext>
            </a:extLst>
          </p:cNvPr>
          <p:cNvGrpSpPr/>
          <p:nvPr/>
        </p:nvGrpSpPr>
        <p:grpSpPr>
          <a:xfrm>
            <a:off x="2806219" y="4543161"/>
            <a:ext cx="2744350" cy="1751670"/>
            <a:chOff x="731922" y="4364271"/>
            <a:chExt cx="1640574" cy="1128864"/>
          </a:xfrm>
        </p:grpSpPr>
        <p:sp>
          <p:nvSpPr>
            <p:cNvPr id="30" name="Google Shape;115;p4">
              <a:extLst>
                <a:ext uri="{FF2B5EF4-FFF2-40B4-BE49-F238E27FC236}">
                  <a16:creationId xmlns:a16="http://schemas.microsoft.com/office/drawing/2014/main" id="{205B317B-8FD4-FA1C-8E8D-F8ECE737F10C}"/>
                </a:ext>
              </a:extLst>
            </p:cNvPr>
            <p:cNvSpPr/>
            <p:nvPr/>
          </p:nvSpPr>
          <p:spPr>
            <a:xfrm>
              <a:off x="732238" y="4364271"/>
              <a:ext cx="1640258" cy="1128864"/>
            </a:xfrm>
            <a:prstGeom prst="rect">
              <a:avLst/>
            </a:prstGeom>
            <a:solidFill>
              <a:srgbClr val="FFFBDE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오늘 가장 많이 </a:t>
              </a:r>
              <a:endPara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사용한 단어</a:t>
              </a:r>
              <a:endPara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F7F7F"/>
                  </a:solidFill>
                  <a:latin typeface="Malgun Gothic"/>
                  <a:ea typeface="Malgun Gothic"/>
                  <a:sym typeface="Malgun Gothic"/>
                </a:rPr>
                <a:t>+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7F7F7F"/>
                  </a:solidFill>
                  <a:latin typeface="Malgun Gothic"/>
                  <a:ea typeface="Malgun Gothic"/>
                  <a:sym typeface="Malgun Gothic"/>
                </a:rPr>
                <a:t>부정적 단어 사용 빈도</a:t>
              </a:r>
              <a:endParaRPr dirty="0"/>
            </a:p>
          </p:txBody>
        </p:sp>
        <p:cxnSp>
          <p:nvCxnSpPr>
            <p:cNvPr id="31" name="Google Shape;116;p4">
              <a:extLst>
                <a:ext uri="{FF2B5EF4-FFF2-40B4-BE49-F238E27FC236}">
                  <a16:creationId xmlns:a16="http://schemas.microsoft.com/office/drawing/2014/main" id="{063B3C0E-E83B-835B-BD8C-4D217B126988}"/>
                </a:ext>
              </a:extLst>
            </p:cNvPr>
            <p:cNvCxnSpPr/>
            <p:nvPr/>
          </p:nvCxnSpPr>
          <p:spPr>
            <a:xfrm>
              <a:off x="731922" y="4398260"/>
              <a:ext cx="1597683" cy="1051327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17;p4">
              <a:extLst>
                <a:ext uri="{FF2B5EF4-FFF2-40B4-BE49-F238E27FC236}">
                  <a16:creationId xmlns:a16="http://schemas.microsoft.com/office/drawing/2014/main" id="{F901FA69-E062-10AF-6F4D-3ACBB5DE9107}"/>
                </a:ext>
              </a:extLst>
            </p:cNvPr>
            <p:cNvCxnSpPr/>
            <p:nvPr/>
          </p:nvCxnSpPr>
          <p:spPr>
            <a:xfrm rot="10800000" flipH="1">
              <a:off x="731922" y="4383183"/>
              <a:ext cx="1640574" cy="1109952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B2EDAE9-C3B2-6466-8340-BD660A6B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06" y="2654883"/>
            <a:ext cx="2183987" cy="17516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4E4EC99-95FD-04BD-CFA4-6EC39BBFDD00}"/>
              </a:ext>
            </a:extLst>
          </p:cNvPr>
          <p:cNvSpPr txBox="1"/>
          <p:nvPr/>
        </p:nvSpPr>
        <p:spPr>
          <a:xfrm>
            <a:off x="2398295" y="6351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1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F3F790-49AF-554E-10CB-EAC448D5CD57}"/>
              </a:ext>
            </a:extLst>
          </p:cNvPr>
          <p:cNvSpPr txBox="1"/>
          <p:nvPr/>
        </p:nvSpPr>
        <p:spPr>
          <a:xfrm>
            <a:off x="2398295" y="25564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2</a:t>
            </a:r>
            <a:endParaRPr lang="ko-KR" altLang="en-US" dirty="0">
              <a:solidFill>
                <a:srgbClr val="BFBCA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068CA3-76E5-260D-2959-364C90749370}"/>
              </a:ext>
            </a:extLst>
          </p:cNvPr>
          <p:cNvSpPr txBox="1"/>
          <p:nvPr/>
        </p:nvSpPr>
        <p:spPr>
          <a:xfrm>
            <a:off x="2398295" y="46010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FBCA6"/>
                </a:solidFill>
              </a:rPr>
              <a:t>3</a:t>
            </a:r>
            <a:endParaRPr lang="ko-KR" altLang="en-US" dirty="0">
              <a:solidFill>
                <a:srgbClr val="BFBCA6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2AB199-9AB2-5E49-327C-E7E9A68D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92" y="756895"/>
            <a:ext cx="2196094" cy="1761380"/>
          </a:xfrm>
          <a:prstGeom prst="rect">
            <a:avLst/>
          </a:prstGeom>
        </p:spPr>
      </p:pic>
      <p:graphicFrame>
        <p:nvGraphicFramePr>
          <p:cNvPr id="50" name="Table 6">
            <a:extLst>
              <a:ext uri="{FF2B5EF4-FFF2-40B4-BE49-F238E27FC236}">
                <a16:creationId xmlns:a16="http://schemas.microsoft.com/office/drawing/2014/main" id="{1F2E19DC-06F5-A9DE-EEA6-3C34289A7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29"/>
              </p:ext>
            </p:extLst>
          </p:nvPr>
        </p:nvGraphicFramePr>
        <p:xfrm>
          <a:off x="0" y="6470657"/>
          <a:ext cx="675953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883">
                  <a:extLst>
                    <a:ext uri="{9D8B030D-6E8A-4147-A177-3AD203B41FA5}">
                      <a16:colId xmlns:a16="http://schemas.microsoft.com/office/drawing/2014/main" val="4216396189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4026721592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927831653"/>
                    </a:ext>
                  </a:extLst>
                </a:gridCol>
                <a:gridCol w="1689883">
                  <a:extLst>
                    <a:ext uri="{9D8B030D-6E8A-4147-A177-3AD203B41FA5}">
                      <a16:colId xmlns:a16="http://schemas.microsoft.com/office/drawing/2014/main" val="225113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케어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</a:t>
                      </a:r>
                    </a:p>
                  </a:txBody>
                  <a:tcPr>
                    <a:solidFill>
                      <a:srgbClr val="403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4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6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1258</Words>
  <Application>Microsoft Office PowerPoint</Application>
  <PresentationFormat>와이드스크린</PresentationFormat>
  <Paragraphs>674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나눔스퀘어라운드 ExtraBold</vt:lpstr>
      <vt:lpstr>나눔스퀘어라운드 Regular</vt:lpstr>
      <vt:lpstr>나눔스퀘어라운드OTF ExtraBold</vt:lpstr>
      <vt:lpstr>달서힐링체Bold</vt:lpstr>
      <vt:lpstr>맑은 고딕</vt:lpstr>
      <vt:lpstr>맑은 고딕</vt:lpstr>
      <vt:lpstr>Arial</vt:lpstr>
      <vt:lpstr>Quattrocento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문 채원</cp:lastModifiedBy>
  <cp:revision>198</cp:revision>
  <dcterms:created xsi:type="dcterms:W3CDTF">2022-11-10T06:05:51Z</dcterms:created>
  <dcterms:modified xsi:type="dcterms:W3CDTF">2022-11-13T12:01:09Z</dcterms:modified>
</cp:coreProperties>
</file>