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19983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99040" y="301320"/>
            <a:ext cx="10798200" cy="1261800"/>
          </a:xfrm>
          <a:prstGeom prst="rect">
            <a:avLst/>
          </a:prstGeom>
        </p:spPr>
        <p:txBody>
          <a:bodyPr lIns="0" rIns="0" tIns="0" bIns="0" anchor="ctr">
            <a:noAutofit/>
          </a:bodyPr>
          <a:p>
            <a:endParaRPr b="0" lang="cs-CZ" sz="1800" spc="-1" strike="noStrike">
              <a:solidFill>
                <a:srgbClr val="000000"/>
              </a:solidFill>
              <a:latin typeface="Arial"/>
            </a:endParaRPr>
          </a:p>
        </p:txBody>
      </p:sp>
      <p:sp>
        <p:nvSpPr>
          <p:cNvPr id="24" name="PlaceHolder 2"/>
          <p:cNvSpPr>
            <a:spLocks noGrp="1"/>
          </p:cNvSpPr>
          <p:nvPr>
            <p:ph type="body"/>
          </p:nvPr>
        </p:nvSpPr>
        <p:spPr>
          <a:xfrm>
            <a:off x="599040" y="1828800"/>
            <a:ext cx="10830600" cy="2572920"/>
          </a:xfrm>
          <a:prstGeom prst="rect">
            <a:avLst/>
          </a:prstGeom>
        </p:spPr>
        <p:txBody>
          <a:bodyPr lIns="0" rIns="0" tIns="0" bIns="0">
            <a:normAutofit/>
          </a:bodyPr>
          <a:p>
            <a:endParaRPr b="0" lang="cs-CZ" sz="1800" spc="-1" strike="noStrike">
              <a:solidFill>
                <a:srgbClr val="000000"/>
              </a:solidFill>
              <a:latin typeface="Arial"/>
            </a:endParaRPr>
          </a:p>
        </p:txBody>
      </p:sp>
      <p:sp>
        <p:nvSpPr>
          <p:cNvPr id="25" name="PlaceHolder 3"/>
          <p:cNvSpPr>
            <a:spLocks noGrp="1"/>
          </p:cNvSpPr>
          <p:nvPr>
            <p:ph type="body"/>
          </p:nvPr>
        </p:nvSpPr>
        <p:spPr>
          <a:xfrm>
            <a:off x="599040" y="4646520"/>
            <a:ext cx="10830600" cy="2572920"/>
          </a:xfrm>
          <a:prstGeom prst="rect">
            <a:avLst/>
          </a:prstGeom>
        </p:spPr>
        <p:txBody>
          <a:bodyPr lIns="0" rIns="0" tIns="0" bIns="0">
            <a:normAutofit/>
          </a:bodyPr>
          <a:p>
            <a:endParaRPr b="0" lang="cs-CZ" sz="1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99040" y="301320"/>
            <a:ext cx="10798200" cy="1261800"/>
          </a:xfrm>
          <a:prstGeom prst="rect">
            <a:avLst/>
          </a:prstGeom>
        </p:spPr>
        <p:txBody>
          <a:bodyPr lIns="0" rIns="0" tIns="0" bIns="0" anchor="ctr">
            <a:noAutofit/>
          </a:bodyPr>
          <a:p>
            <a:endParaRPr b="0" lang="cs-CZ" sz="1800" spc="-1" strike="noStrike">
              <a:solidFill>
                <a:srgbClr val="000000"/>
              </a:solidFill>
              <a:latin typeface="Arial"/>
            </a:endParaRPr>
          </a:p>
        </p:txBody>
      </p:sp>
      <p:sp>
        <p:nvSpPr>
          <p:cNvPr id="27" name="PlaceHolder 2"/>
          <p:cNvSpPr>
            <a:spLocks noGrp="1"/>
          </p:cNvSpPr>
          <p:nvPr>
            <p:ph type="body"/>
          </p:nvPr>
        </p:nvSpPr>
        <p:spPr>
          <a:xfrm>
            <a:off x="599040" y="1828800"/>
            <a:ext cx="5285160" cy="2572920"/>
          </a:xfrm>
          <a:prstGeom prst="rect">
            <a:avLst/>
          </a:prstGeom>
        </p:spPr>
        <p:txBody>
          <a:bodyPr lIns="0" rIns="0" tIns="0" bIns="0">
            <a:normAutofit/>
          </a:bodyPr>
          <a:p>
            <a:endParaRPr b="0" lang="cs-CZ" sz="1800" spc="-1" strike="noStrike">
              <a:solidFill>
                <a:srgbClr val="000000"/>
              </a:solidFill>
              <a:latin typeface="Arial"/>
            </a:endParaRPr>
          </a:p>
        </p:txBody>
      </p:sp>
      <p:sp>
        <p:nvSpPr>
          <p:cNvPr id="28" name="PlaceHolder 3"/>
          <p:cNvSpPr>
            <a:spLocks noGrp="1"/>
          </p:cNvSpPr>
          <p:nvPr>
            <p:ph type="body"/>
          </p:nvPr>
        </p:nvSpPr>
        <p:spPr>
          <a:xfrm>
            <a:off x="6148800" y="1828800"/>
            <a:ext cx="5285160" cy="2572920"/>
          </a:xfrm>
          <a:prstGeom prst="rect">
            <a:avLst/>
          </a:prstGeom>
        </p:spPr>
        <p:txBody>
          <a:bodyPr lIns="0" rIns="0" tIns="0" bIns="0">
            <a:normAutofit/>
          </a:bodyPr>
          <a:p>
            <a:endParaRPr b="0" lang="cs-CZ" sz="1800" spc="-1" strike="noStrike">
              <a:solidFill>
                <a:srgbClr val="000000"/>
              </a:solidFill>
              <a:latin typeface="Arial"/>
            </a:endParaRPr>
          </a:p>
        </p:txBody>
      </p:sp>
      <p:sp>
        <p:nvSpPr>
          <p:cNvPr id="29" name="PlaceHolder 4"/>
          <p:cNvSpPr>
            <a:spLocks noGrp="1"/>
          </p:cNvSpPr>
          <p:nvPr>
            <p:ph type="body"/>
          </p:nvPr>
        </p:nvSpPr>
        <p:spPr>
          <a:xfrm>
            <a:off x="599040" y="4646520"/>
            <a:ext cx="5285160" cy="2572920"/>
          </a:xfrm>
          <a:prstGeom prst="rect">
            <a:avLst/>
          </a:prstGeom>
        </p:spPr>
        <p:txBody>
          <a:bodyPr lIns="0" rIns="0" tIns="0" bIns="0">
            <a:normAutofit/>
          </a:bodyPr>
          <a:p>
            <a:endParaRPr b="0" lang="cs-CZ" sz="1800" spc="-1" strike="noStrike">
              <a:solidFill>
                <a:srgbClr val="000000"/>
              </a:solidFill>
              <a:latin typeface="Arial"/>
            </a:endParaRPr>
          </a:p>
        </p:txBody>
      </p:sp>
      <p:sp>
        <p:nvSpPr>
          <p:cNvPr id="30" name="PlaceHolder 5"/>
          <p:cNvSpPr>
            <a:spLocks noGrp="1"/>
          </p:cNvSpPr>
          <p:nvPr>
            <p:ph type="body"/>
          </p:nvPr>
        </p:nvSpPr>
        <p:spPr>
          <a:xfrm>
            <a:off x="6148800" y="4646520"/>
            <a:ext cx="5285160" cy="2572920"/>
          </a:xfrm>
          <a:prstGeom prst="rect">
            <a:avLst/>
          </a:prstGeom>
        </p:spPr>
        <p:txBody>
          <a:bodyPr lIns="0" rIns="0" tIns="0" bIns="0">
            <a:normAutofit/>
          </a:bodyPr>
          <a:p>
            <a:endParaRPr b="0" lang="cs-CZ" sz="1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99040" y="301320"/>
            <a:ext cx="10798200" cy="1261800"/>
          </a:xfrm>
          <a:prstGeom prst="rect">
            <a:avLst/>
          </a:prstGeom>
        </p:spPr>
        <p:txBody>
          <a:bodyPr lIns="0" rIns="0" tIns="0" bIns="0" anchor="ctr">
            <a:noAutofit/>
          </a:bodyPr>
          <a:p>
            <a:endParaRPr b="0" lang="cs-CZ" sz="1800" spc="-1" strike="noStrike">
              <a:solidFill>
                <a:srgbClr val="000000"/>
              </a:solidFill>
              <a:latin typeface="Arial"/>
            </a:endParaRPr>
          </a:p>
        </p:txBody>
      </p:sp>
      <p:sp>
        <p:nvSpPr>
          <p:cNvPr id="32" name="PlaceHolder 2"/>
          <p:cNvSpPr>
            <a:spLocks noGrp="1"/>
          </p:cNvSpPr>
          <p:nvPr>
            <p:ph type="body"/>
          </p:nvPr>
        </p:nvSpPr>
        <p:spPr>
          <a:xfrm>
            <a:off x="599040" y="1828800"/>
            <a:ext cx="3487320" cy="2572920"/>
          </a:xfrm>
          <a:prstGeom prst="rect">
            <a:avLst/>
          </a:prstGeom>
        </p:spPr>
        <p:txBody>
          <a:bodyPr lIns="0" rIns="0" tIns="0" bIns="0">
            <a:normAutofit/>
          </a:bodyPr>
          <a:p>
            <a:endParaRPr b="0" lang="cs-CZ" sz="1800" spc="-1" strike="noStrike">
              <a:solidFill>
                <a:srgbClr val="000000"/>
              </a:solidFill>
              <a:latin typeface="Arial"/>
            </a:endParaRPr>
          </a:p>
        </p:txBody>
      </p:sp>
      <p:sp>
        <p:nvSpPr>
          <p:cNvPr id="33" name="PlaceHolder 3"/>
          <p:cNvSpPr>
            <a:spLocks noGrp="1"/>
          </p:cNvSpPr>
          <p:nvPr>
            <p:ph type="body"/>
          </p:nvPr>
        </p:nvSpPr>
        <p:spPr>
          <a:xfrm>
            <a:off x="4260960" y="1828800"/>
            <a:ext cx="3487320" cy="2572920"/>
          </a:xfrm>
          <a:prstGeom prst="rect">
            <a:avLst/>
          </a:prstGeom>
        </p:spPr>
        <p:txBody>
          <a:bodyPr lIns="0" rIns="0" tIns="0" bIns="0">
            <a:normAutofit/>
          </a:bodyPr>
          <a:p>
            <a:endParaRPr b="0" lang="cs-CZ" sz="1800" spc="-1" strike="noStrike">
              <a:solidFill>
                <a:srgbClr val="000000"/>
              </a:solidFill>
              <a:latin typeface="Arial"/>
            </a:endParaRPr>
          </a:p>
        </p:txBody>
      </p:sp>
      <p:sp>
        <p:nvSpPr>
          <p:cNvPr id="34" name="PlaceHolder 4"/>
          <p:cNvSpPr>
            <a:spLocks noGrp="1"/>
          </p:cNvSpPr>
          <p:nvPr>
            <p:ph type="body"/>
          </p:nvPr>
        </p:nvSpPr>
        <p:spPr>
          <a:xfrm>
            <a:off x="7923240" y="1828800"/>
            <a:ext cx="3487320" cy="2572920"/>
          </a:xfrm>
          <a:prstGeom prst="rect">
            <a:avLst/>
          </a:prstGeom>
        </p:spPr>
        <p:txBody>
          <a:bodyPr lIns="0" rIns="0" tIns="0" bIns="0">
            <a:normAutofit/>
          </a:bodyPr>
          <a:p>
            <a:endParaRPr b="0" lang="cs-CZ" sz="1800" spc="-1" strike="noStrike">
              <a:solidFill>
                <a:srgbClr val="000000"/>
              </a:solidFill>
              <a:latin typeface="Arial"/>
            </a:endParaRPr>
          </a:p>
        </p:txBody>
      </p:sp>
      <p:sp>
        <p:nvSpPr>
          <p:cNvPr id="35" name="PlaceHolder 5"/>
          <p:cNvSpPr>
            <a:spLocks noGrp="1"/>
          </p:cNvSpPr>
          <p:nvPr>
            <p:ph type="body"/>
          </p:nvPr>
        </p:nvSpPr>
        <p:spPr>
          <a:xfrm>
            <a:off x="599040" y="4646520"/>
            <a:ext cx="3487320" cy="2572920"/>
          </a:xfrm>
          <a:prstGeom prst="rect">
            <a:avLst/>
          </a:prstGeom>
        </p:spPr>
        <p:txBody>
          <a:bodyPr lIns="0" rIns="0" tIns="0" bIns="0">
            <a:normAutofit/>
          </a:bodyPr>
          <a:p>
            <a:endParaRPr b="0" lang="cs-CZ" sz="1800" spc="-1" strike="noStrike">
              <a:solidFill>
                <a:srgbClr val="000000"/>
              </a:solidFill>
              <a:latin typeface="Arial"/>
            </a:endParaRPr>
          </a:p>
        </p:txBody>
      </p:sp>
      <p:sp>
        <p:nvSpPr>
          <p:cNvPr id="36" name="PlaceHolder 6"/>
          <p:cNvSpPr>
            <a:spLocks noGrp="1"/>
          </p:cNvSpPr>
          <p:nvPr>
            <p:ph type="body"/>
          </p:nvPr>
        </p:nvSpPr>
        <p:spPr>
          <a:xfrm>
            <a:off x="4260960" y="4646520"/>
            <a:ext cx="3487320" cy="2572920"/>
          </a:xfrm>
          <a:prstGeom prst="rect">
            <a:avLst/>
          </a:prstGeom>
        </p:spPr>
        <p:txBody>
          <a:bodyPr lIns="0" rIns="0" tIns="0" bIns="0">
            <a:normAutofit/>
          </a:bodyPr>
          <a:p>
            <a:endParaRPr b="0" lang="cs-CZ" sz="1800" spc="-1" strike="noStrike">
              <a:solidFill>
                <a:srgbClr val="000000"/>
              </a:solidFill>
              <a:latin typeface="Arial"/>
            </a:endParaRPr>
          </a:p>
        </p:txBody>
      </p:sp>
      <p:sp>
        <p:nvSpPr>
          <p:cNvPr id="37" name="PlaceHolder 7"/>
          <p:cNvSpPr>
            <a:spLocks noGrp="1"/>
          </p:cNvSpPr>
          <p:nvPr>
            <p:ph type="body"/>
          </p:nvPr>
        </p:nvSpPr>
        <p:spPr>
          <a:xfrm>
            <a:off x="7923240" y="4646520"/>
            <a:ext cx="3487320" cy="2572920"/>
          </a:xfrm>
          <a:prstGeom prst="rect">
            <a:avLst/>
          </a:prstGeom>
        </p:spPr>
        <p:txBody>
          <a:bodyPr lIns="0" rIns="0" tIns="0" bIns="0">
            <a:normAutofit/>
          </a:bodyPr>
          <a:p>
            <a:endParaRPr b="0" lang="cs-CZ" sz="1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99040" y="301320"/>
            <a:ext cx="10798200" cy="1261800"/>
          </a:xfrm>
          <a:prstGeom prst="rect">
            <a:avLst/>
          </a:prstGeom>
        </p:spPr>
        <p:txBody>
          <a:bodyPr lIns="0" rIns="0" tIns="0" bIns="0" anchor="ctr">
            <a:noAutofit/>
          </a:bodyPr>
          <a:p>
            <a:endParaRPr b="0" lang="cs-CZ" sz="1800" spc="-1" strike="noStrike">
              <a:solidFill>
                <a:srgbClr val="000000"/>
              </a:solidFill>
              <a:latin typeface="Arial"/>
            </a:endParaRPr>
          </a:p>
        </p:txBody>
      </p:sp>
      <p:sp>
        <p:nvSpPr>
          <p:cNvPr id="41" name="PlaceHolder 2"/>
          <p:cNvSpPr>
            <a:spLocks noGrp="1"/>
          </p:cNvSpPr>
          <p:nvPr>
            <p:ph type="subTitle"/>
          </p:nvPr>
        </p:nvSpPr>
        <p:spPr>
          <a:xfrm>
            <a:off x="599040" y="1828800"/>
            <a:ext cx="10830600" cy="5394600"/>
          </a:xfrm>
          <a:prstGeom prst="rect">
            <a:avLst/>
          </a:prstGeom>
        </p:spPr>
        <p:txBody>
          <a:bodyPr lIns="0" rIns="0" tIns="0" bIns="0" anchor="ctr">
            <a:noAutofit/>
          </a:bodyPr>
          <a:p>
            <a:pPr algn="ctr"/>
            <a:endParaRPr b="0" lang="cs-CZ"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99040" y="301320"/>
            <a:ext cx="10798200" cy="1261800"/>
          </a:xfrm>
          <a:prstGeom prst="rect">
            <a:avLst/>
          </a:prstGeom>
        </p:spPr>
        <p:txBody>
          <a:bodyPr lIns="0" rIns="0" tIns="0" bIns="0" anchor="ctr">
            <a:noAutofit/>
          </a:bodyPr>
          <a:p>
            <a:endParaRPr b="0" lang="cs-CZ" sz="1800" spc="-1" strike="noStrike">
              <a:solidFill>
                <a:srgbClr val="000000"/>
              </a:solidFill>
              <a:latin typeface="Arial"/>
            </a:endParaRPr>
          </a:p>
        </p:txBody>
      </p:sp>
      <p:sp>
        <p:nvSpPr>
          <p:cNvPr id="43" name="PlaceHolder 2"/>
          <p:cNvSpPr>
            <a:spLocks noGrp="1"/>
          </p:cNvSpPr>
          <p:nvPr>
            <p:ph type="body"/>
          </p:nvPr>
        </p:nvSpPr>
        <p:spPr>
          <a:xfrm>
            <a:off x="599040" y="1828800"/>
            <a:ext cx="10830600" cy="5394600"/>
          </a:xfrm>
          <a:prstGeom prst="rect">
            <a:avLst/>
          </a:prstGeom>
        </p:spPr>
        <p:txBody>
          <a:bodyPr lIns="0" rIns="0" tIns="0" bIns="0">
            <a:normAutofit/>
          </a:bodyPr>
          <a:p>
            <a:endParaRPr b="0" lang="cs-CZ" sz="1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99040" y="301320"/>
            <a:ext cx="10798200" cy="1261800"/>
          </a:xfrm>
          <a:prstGeom prst="rect">
            <a:avLst/>
          </a:prstGeom>
        </p:spPr>
        <p:txBody>
          <a:bodyPr lIns="0" rIns="0" tIns="0" bIns="0" anchor="ctr">
            <a:noAutofit/>
          </a:bodyPr>
          <a:p>
            <a:endParaRPr b="0" lang="cs-CZ" sz="1800" spc="-1" strike="noStrike">
              <a:solidFill>
                <a:srgbClr val="000000"/>
              </a:solidFill>
              <a:latin typeface="Arial"/>
            </a:endParaRPr>
          </a:p>
        </p:txBody>
      </p:sp>
      <p:sp>
        <p:nvSpPr>
          <p:cNvPr id="45" name="PlaceHolder 2"/>
          <p:cNvSpPr>
            <a:spLocks noGrp="1"/>
          </p:cNvSpPr>
          <p:nvPr>
            <p:ph type="body"/>
          </p:nvPr>
        </p:nvSpPr>
        <p:spPr>
          <a:xfrm>
            <a:off x="599040" y="1828800"/>
            <a:ext cx="5285160" cy="5394600"/>
          </a:xfrm>
          <a:prstGeom prst="rect">
            <a:avLst/>
          </a:prstGeom>
        </p:spPr>
        <p:txBody>
          <a:bodyPr lIns="0" rIns="0" tIns="0" bIns="0">
            <a:normAutofit/>
          </a:bodyPr>
          <a:p>
            <a:endParaRPr b="0" lang="cs-CZ" sz="1800" spc="-1" strike="noStrike">
              <a:solidFill>
                <a:srgbClr val="000000"/>
              </a:solidFill>
              <a:latin typeface="Arial"/>
            </a:endParaRPr>
          </a:p>
        </p:txBody>
      </p:sp>
      <p:sp>
        <p:nvSpPr>
          <p:cNvPr id="46" name="PlaceHolder 3"/>
          <p:cNvSpPr>
            <a:spLocks noGrp="1"/>
          </p:cNvSpPr>
          <p:nvPr>
            <p:ph type="body"/>
          </p:nvPr>
        </p:nvSpPr>
        <p:spPr>
          <a:xfrm>
            <a:off x="6148800" y="1828800"/>
            <a:ext cx="5285160" cy="5394600"/>
          </a:xfrm>
          <a:prstGeom prst="rect">
            <a:avLst/>
          </a:prstGeom>
        </p:spPr>
        <p:txBody>
          <a:bodyPr lIns="0" rIns="0" tIns="0" bIns="0">
            <a:normAutofit/>
          </a:bodyPr>
          <a:p>
            <a:endParaRPr b="0" lang="cs-CZ" sz="1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99040" y="301320"/>
            <a:ext cx="10798200" cy="1261800"/>
          </a:xfrm>
          <a:prstGeom prst="rect">
            <a:avLst/>
          </a:prstGeom>
        </p:spPr>
        <p:txBody>
          <a:bodyPr lIns="0" rIns="0" tIns="0" bIns="0" anchor="ctr">
            <a:noAutofit/>
          </a:bodyPr>
          <a:p>
            <a:endParaRPr b="0" lang="cs-CZ"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99040" y="301320"/>
            <a:ext cx="10798200" cy="5850360"/>
          </a:xfrm>
          <a:prstGeom prst="rect">
            <a:avLst/>
          </a:prstGeom>
        </p:spPr>
        <p:txBody>
          <a:bodyPr lIns="0" rIns="0" tIns="0" bIns="0" anchor="ctr">
            <a:noAutofit/>
          </a:bodyPr>
          <a:p>
            <a:pPr algn="ctr"/>
            <a:endParaRPr b="0" lang="cs-CZ"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99040" y="301320"/>
            <a:ext cx="10798200" cy="1261800"/>
          </a:xfrm>
          <a:prstGeom prst="rect">
            <a:avLst/>
          </a:prstGeom>
        </p:spPr>
        <p:txBody>
          <a:bodyPr lIns="0" rIns="0" tIns="0" bIns="0" anchor="ctr">
            <a:noAutofit/>
          </a:bodyPr>
          <a:p>
            <a:endParaRPr b="0" lang="cs-CZ" sz="1800" spc="-1" strike="noStrike">
              <a:solidFill>
                <a:srgbClr val="000000"/>
              </a:solidFill>
              <a:latin typeface="Arial"/>
            </a:endParaRPr>
          </a:p>
        </p:txBody>
      </p:sp>
      <p:sp>
        <p:nvSpPr>
          <p:cNvPr id="50" name="PlaceHolder 2"/>
          <p:cNvSpPr>
            <a:spLocks noGrp="1"/>
          </p:cNvSpPr>
          <p:nvPr>
            <p:ph type="body"/>
          </p:nvPr>
        </p:nvSpPr>
        <p:spPr>
          <a:xfrm>
            <a:off x="599040" y="1828800"/>
            <a:ext cx="5285160" cy="2572920"/>
          </a:xfrm>
          <a:prstGeom prst="rect">
            <a:avLst/>
          </a:prstGeom>
        </p:spPr>
        <p:txBody>
          <a:bodyPr lIns="0" rIns="0" tIns="0" bIns="0">
            <a:normAutofit/>
          </a:bodyPr>
          <a:p>
            <a:endParaRPr b="0" lang="cs-CZ" sz="1800" spc="-1" strike="noStrike">
              <a:solidFill>
                <a:srgbClr val="000000"/>
              </a:solidFill>
              <a:latin typeface="Arial"/>
            </a:endParaRPr>
          </a:p>
        </p:txBody>
      </p:sp>
      <p:sp>
        <p:nvSpPr>
          <p:cNvPr id="51" name="PlaceHolder 3"/>
          <p:cNvSpPr>
            <a:spLocks noGrp="1"/>
          </p:cNvSpPr>
          <p:nvPr>
            <p:ph type="body"/>
          </p:nvPr>
        </p:nvSpPr>
        <p:spPr>
          <a:xfrm>
            <a:off x="6148800" y="1828800"/>
            <a:ext cx="5285160" cy="5394600"/>
          </a:xfrm>
          <a:prstGeom prst="rect">
            <a:avLst/>
          </a:prstGeom>
        </p:spPr>
        <p:txBody>
          <a:bodyPr lIns="0" rIns="0" tIns="0" bIns="0">
            <a:normAutofit/>
          </a:bodyPr>
          <a:p>
            <a:endParaRPr b="0" lang="cs-CZ" sz="1800" spc="-1" strike="noStrike">
              <a:solidFill>
                <a:srgbClr val="000000"/>
              </a:solidFill>
              <a:latin typeface="Arial"/>
            </a:endParaRPr>
          </a:p>
        </p:txBody>
      </p:sp>
      <p:sp>
        <p:nvSpPr>
          <p:cNvPr id="52" name="PlaceHolder 4"/>
          <p:cNvSpPr>
            <a:spLocks noGrp="1"/>
          </p:cNvSpPr>
          <p:nvPr>
            <p:ph type="body"/>
          </p:nvPr>
        </p:nvSpPr>
        <p:spPr>
          <a:xfrm>
            <a:off x="599040" y="4646520"/>
            <a:ext cx="5285160" cy="2572920"/>
          </a:xfrm>
          <a:prstGeom prst="rect">
            <a:avLst/>
          </a:prstGeom>
        </p:spPr>
        <p:txBody>
          <a:bodyPr lIns="0" rIns="0" tIns="0" bIns="0">
            <a:normAutofit/>
          </a:bodyPr>
          <a:p>
            <a:endParaRPr b="0" lang="cs-CZ" sz="1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99040" y="301320"/>
            <a:ext cx="10798200" cy="1261800"/>
          </a:xfrm>
          <a:prstGeom prst="rect">
            <a:avLst/>
          </a:prstGeom>
        </p:spPr>
        <p:txBody>
          <a:bodyPr lIns="0" rIns="0" tIns="0" bIns="0" anchor="ctr">
            <a:noAutofit/>
          </a:bodyPr>
          <a:p>
            <a:endParaRPr b="0" lang="cs-CZ" sz="1800" spc="-1" strike="noStrike">
              <a:solidFill>
                <a:srgbClr val="000000"/>
              </a:solidFill>
              <a:latin typeface="Arial"/>
            </a:endParaRPr>
          </a:p>
        </p:txBody>
      </p:sp>
      <p:sp>
        <p:nvSpPr>
          <p:cNvPr id="3" name="PlaceHolder 2"/>
          <p:cNvSpPr>
            <a:spLocks noGrp="1"/>
          </p:cNvSpPr>
          <p:nvPr>
            <p:ph type="subTitle"/>
          </p:nvPr>
        </p:nvSpPr>
        <p:spPr>
          <a:xfrm>
            <a:off x="599040" y="1828800"/>
            <a:ext cx="10830600" cy="5394600"/>
          </a:xfrm>
          <a:prstGeom prst="rect">
            <a:avLst/>
          </a:prstGeom>
        </p:spPr>
        <p:txBody>
          <a:bodyPr lIns="0" rIns="0" tIns="0" bIns="0" anchor="ctr">
            <a:noAutofit/>
          </a:bodyPr>
          <a:p>
            <a:pPr algn="ctr"/>
            <a:endParaRPr b="0" lang="cs-CZ"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99040" y="301320"/>
            <a:ext cx="10798200" cy="1261800"/>
          </a:xfrm>
          <a:prstGeom prst="rect">
            <a:avLst/>
          </a:prstGeom>
        </p:spPr>
        <p:txBody>
          <a:bodyPr lIns="0" rIns="0" tIns="0" bIns="0" anchor="ctr">
            <a:noAutofit/>
          </a:bodyPr>
          <a:p>
            <a:endParaRPr b="0" lang="cs-CZ" sz="1800" spc="-1" strike="noStrike">
              <a:solidFill>
                <a:srgbClr val="000000"/>
              </a:solidFill>
              <a:latin typeface="Arial"/>
            </a:endParaRPr>
          </a:p>
        </p:txBody>
      </p:sp>
      <p:sp>
        <p:nvSpPr>
          <p:cNvPr id="54" name="PlaceHolder 2"/>
          <p:cNvSpPr>
            <a:spLocks noGrp="1"/>
          </p:cNvSpPr>
          <p:nvPr>
            <p:ph type="body"/>
          </p:nvPr>
        </p:nvSpPr>
        <p:spPr>
          <a:xfrm>
            <a:off x="599040" y="1828800"/>
            <a:ext cx="5285160" cy="5394600"/>
          </a:xfrm>
          <a:prstGeom prst="rect">
            <a:avLst/>
          </a:prstGeom>
        </p:spPr>
        <p:txBody>
          <a:bodyPr lIns="0" rIns="0" tIns="0" bIns="0">
            <a:normAutofit/>
          </a:bodyPr>
          <a:p>
            <a:endParaRPr b="0" lang="cs-CZ" sz="1800" spc="-1" strike="noStrike">
              <a:solidFill>
                <a:srgbClr val="000000"/>
              </a:solidFill>
              <a:latin typeface="Arial"/>
            </a:endParaRPr>
          </a:p>
        </p:txBody>
      </p:sp>
      <p:sp>
        <p:nvSpPr>
          <p:cNvPr id="55" name="PlaceHolder 3"/>
          <p:cNvSpPr>
            <a:spLocks noGrp="1"/>
          </p:cNvSpPr>
          <p:nvPr>
            <p:ph type="body"/>
          </p:nvPr>
        </p:nvSpPr>
        <p:spPr>
          <a:xfrm>
            <a:off x="6148800" y="1828800"/>
            <a:ext cx="5285160" cy="2572920"/>
          </a:xfrm>
          <a:prstGeom prst="rect">
            <a:avLst/>
          </a:prstGeom>
        </p:spPr>
        <p:txBody>
          <a:bodyPr lIns="0" rIns="0" tIns="0" bIns="0">
            <a:normAutofit/>
          </a:bodyPr>
          <a:p>
            <a:endParaRPr b="0" lang="cs-CZ" sz="1800" spc="-1" strike="noStrike">
              <a:solidFill>
                <a:srgbClr val="000000"/>
              </a:solidFill>
              <a:latin typeface="Arial"/>
            </a:endParaRPr>
          </a:p>
        </p:txBody>
      </p:sp>
      <p:sp>
        <p:nvSpPr>
          <p:cNvPr id="56" name="PlaceHolder 4"/>
          <p:cNvSpPr>
            <a:spLocks noGrp="1"/>
          </p:cNvSpPr>
          <p:nvPr>
            <p:ph type="body"/>
          </p:nvPr>
        </p:nvSpPr>
        <p:spPr>
          <a:xfrm>
            <a:off x="6148800" y="4646520"/>
            <a:ext cx="5285160" cy="2572920"/>
          </a:xfrm>
          <a:prstGeom prst="rect">
            <a:avLst/>
          </a:prstGeom>
        </p:spPr>
        <p:txBody>
          <a:bodyPr lIns="0" rIns="0" tIns="0" bIns="0">
            <a:normAutofit/>
          </a:bodyPr>
          <a:p>
            <a:endParaRPr b="0" lang="cs-CZ" sz="1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99040" y="301320"/>
            <a:ext cx="10798200" cy="1261800"/>
          </a:xfrm>
          <a:prstGeom prst="rect">
            <a:avLst/>
          </a:prstGeom>
        </p:spPr>
        <p:txBody>
          <a:bodyPr lIns="0" rIns="0" tIns="0" bIns="0" anchor="ctr">
            <a:noAutofit/>
          </a:bodyPr>
          <a:p>
            <a:endParaRPr b="0" lang="cs-CZ" sz="1800" spc="-1" strike="noStrike">
              <a:solidFill>
                <a:srgbClr val="000000"/>
              </a:solidFill>
              <a:latin typeface="Arial"/>
            </a:endParaRPr>
          </a:p>
        </p:txBody>
      </p:sp>
      <p:sp>
        <p:nvSpPr>
          <p:cNvPr id="58" name="PlaceHolder 2"/>
          <p:cNvSpPr>
            <a:spLocks noGrp="1"/>
          </p:cNvSpPr>
          <p:nvPr>
            <p:ph type="body"/>
          </p:nvPr>
        </p:nvSpPr>
        <p:spPr>
          <a:xfrm>
            <a:off x="599040" y="1828800"/>
            <a:ext cx="5285160" cy="2572920"/>
          </a:xfrm>
          <a:prstGeom prst="rect">
            <a:avLst/>
          </a:prstGeom>
        </p:spPr>
        <p:txBody>
          <a:bodyPr lIns="0" rIns="0" tIns="0" bIns="0">
            <a:normAutofit/>
          </a:bodyPr>
          <a:p>
            <a:endParaRPr b="0" lang="cs-CZ" sz="1800" spc="-1" strike="noStrike">
              <a:solidFill>
                <a:srgbClr val="000000"/>
              </a:solidFill>
              <a:latin typeface="Arial"/>
            </a:endParaRPr>
          </a:p>
        </p:txBody>
      </p:sp>
      <p:sp>
        <p:nvSpPr>
          <p:cNvPr id="59" name="PlaceHolder 3"/>
          <p:cNvSpPr>
            <a:spLocks noGrp="1"/>
          </p:cNvSpPr>
          <p:nvPr>
            <p:ph type="body"/>
          </p:nvPr>
        </p:nvSpPr>
        <p:spPr>
          <a:xfrm>
            <a:off x="6148800" y="1828800"/>
            <a:ext cx="5285160" cy="2572920"/>
          </a:xfrm>
          <a:prstGeom prst="rect">
            <a:avLst/>
          </a:prstGeom>
        </p:spPr>
        <p:txBody>
          <a:bodyPr lIns="0" rIns="0" tIns="0" bIns="0">
            <a:normAutofit/>
          </a:bodyPr>
          <a:p>
            <a:endParaRPr b="0" lang="cs-CZ" sz="1800" spc="-1" strike="noStrike">
              <a:solidFill>
                <a:srgbClr val="000000"/>
              </a:solidFill>
              <a:latin typeface="Arial"/>
            </a:endParaRPr>
          </a:p>
        </p:txBody>
      </p:sp>
      <p:sp>
        <p:nvSpPr>
          <p:cNvPr id="60" name="PlaceHolder 4"/>
          <p:cNvSpPr>
            <a:spLocks noGrp="1"/>
          </p:cNvSpPr>
          <p:nvPr>
            <p:ph type="body"/>
          </p:nvPr>
        </p:nvSpPr>
        <p:spPr>
          <a:xfrm>
            <a:off x="599040" y="4646520"/>
            <a:ext cx="10830600" cy="2572920"/>
          </a:xfrm>
          <a:prstGeom prst="rect">
            <a:avLst/>
          </a:prstGeom>
        </p:spPr>
        <p:txBody>
          <a:bodyPr lIns="0" rIns="0" tIns="0" bIns="0">
            <a:normAutofit/>
          </a:bodyPr>
          <a:p>
            <a:endParaRPr b="0" lang="cs-CZ" sz="1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99040" y="301320"/>
            <a:ext cx="10798200" cy="1261800"/>
          </a:xfrm>
          <a:prstGeom prst="rect">
            <a:avLst/>
          </a:prstGeom>
        </p:spPr>
        <p:txBody>
          <a:bodyPr lIns="0" rIns="0" tIns="0" bIns="0" anchor="ctr">
            <a:noAutofit/>
          </a:bodyPr>
          <a:p>
            <a:endParaRPr b="0" lang="cs-CZ" sz="1800" spc="-1" strike="noStrike">
              <a:solidFill>
                <a:srgbClr val="000000"/>
              </a:solidFill>
              <a:latin typeface="Arial"/>
            </a:endParaRPr>
          </a:p>
        </p:txBody>
      </p:sp>
      <p:sp>
        <p:nvSpPr>
          <p:cNvPr id="62" name="PlaceHolder 2"/>
          <p:cNvSpPr>
            <a:spLocks noGrp="1"/>
          </p:cNvSpPr>
          <p:nvPr>
            <p:ph type="body"/>
          </p:nvPr>
        </p:nvSpPr>
        <p:spPr>
          <a:xfrm>
            <a:off x="599040" y="1828800"/>
            <a:ext cx="10830600" cy="2572920"/>
          </a:xfrm>
          <a:prstGeom prst="rect">
            <a:avLst/>
          </a:prstGeom>
        </p:spPr>
        <p:txBody>
          <a:bodyPr lIns="0" rIns="0" tIns="0" bIns="0">
            <a:normAutofit/>
          </a:bodyPr>
          <a:p>
            <a:endParaRPr b="0" lang="cs-CZ" sz="1800" spc="-1" strike="noStrike">
              <a:solidFill>
                <a:srgbClr val="000000"/>
              </a:solidFill>
              <a:latin typeface="Arial"/>
            </a:endParaRPr>
          </a:p>
        </p:txBody>
      </p:sp>
      <p:sp>
        <p:nvSpPr>
          <p:cNvPr id="63" name="PlaceHolder 3"/>
          <p:cNvSpPr>
            <a:spLocks noGrp="1"/>
          </p:cNvSpPr>
          <p:nvPr>
            <p:ph type="body"/>
          </p:nvPr>
        </p:nvSpPr>
        <p:spPr>
          <a:xfrm>
            <a:off x="599040" y="4646520"/>
            <a:ext cx="10830600" cy="2572920"/>
          </a:xfrm>
          <a:prstGeom prst="rect">
            <a:avLst/>
          </a:prstGeom>
        </p:spPr>
        <p:txBody>
          <a:bodyPr lIns="0" rIns="0" tIns="0" bIns="0">
            <a:normAutofit/>
          </a:bodyPr>
          <a:p>
            <a:endParaRPr b="0" lang="cs-CZ" sz="1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99040" y="301320"/>
            <a:ext cx="10798200" cy="1261800"/>
          </a:xfrm>
          <a:prstGeom prst="rect">
            <a:avLst/>
          </a:prstGeom>
        </p:spPr>
        <p:txBody>
          <a:bodyPr lIns="0" rIns="0" tIns="0" bIns="0" anchor="ctr">
            <a:noAutofit/>
          </a:bodyPr>
          <a:p>
            <a:endParaRPr b="0" lang="cs-CZ" sz="1800" spc="-1" strike="noStrike">
              <a:solidFill>
                <a:srgbClr val="000000"/>
              </a:solidFill>
              <a:latin typeface="Arial"/>
            </a:endParaRPr>
          </a:p>
        </p:txBody>
      </p:sp>
      <p:sp>
        <p:nvSpPr>
          <p:cNvPr id="65" name="PlaceHolder 2"/>
          <p:cNvSpPr>
            <a:spLocks noGrp="1"/>
          </p:cNvSpPr>
          <p:nvPr>
            <p:ph type="body"/>
          </p:nvPr>
        </p:nvSpPr>
        <p:spPr>
          <a:xfrm>
            <a:off x="599040" y="1828800"/>
            <a:ext cx="5285160" cy="2572920"/>
          </a:xfrm>
          <a:prstGeom prst="rect">
            <a:avLst/>
          </a:prstGeom>
        </p:spPr>
        <p:txBody>
          <a:bodyPr lIns="0" rIns="0" tIns="0" bIns="0">
            <a:normAutofit/>
          </a:bodyPr>
          <a:p>
            <a:endParaRPr b="0" lang="cs-CZ" sz="1800" spc="-1" strike="noStrike">
              <a:solidFill>
                <a:srgbClr val="000000"/>
              </a:solidFill>
              <a:latin typeface="Arial"/>
            </a:endParaRPr>
          </a:p>
        </p:txBody>
      </p:sp>
      <p:sp>
        <p:nvSpPr>
          <p:cNvPr id="66" name="PlaceHolder 3"/>
          <p:cNvSpPr>
            <a:spLocks noGrp="1"/>
          </p:cNvSpPr>
          <p:nvPr>
            <p:ph type="body"/>
          </p:nvPr>
        </p:nvSpPr>
        <p:spPr>
          <a:xfrm>
            <a:off x="6148800" y="1828800"/>
            <a:ext cx="5285160" cy="2572920"/>
          </a:xfrm>
          <a:prstGeom prst="rect">
            <a:avLst/>
          </a:prstGeom>
        </p:spPr>
        <p:txBody>
          <a:bodyPr lIns="0" rIns="0" tIns="0" bIns="0">
            <a:normAutofit/>
          </a:bodyPr>
          <a:p>
            <a:endParaRPr b="0" lang="cs-CZ" sz="1800" spc="-1" strike="noStrike">
              <a:solidFill>
                <a:srgbClr val="000000"/>
              </a:solidFill>
              <a:latin typeface="Arial"/>
            </a:endParaRPr>
          </a:p>
        </p:txBody>
      </p:sp>
      <p:sp>
        <p:nvSpPr>
          <p:cNvPr id="67" name="PlaceHolder 4"/>
          <p:cNvSpPr>
            <a:spLocks noGrp="1"/>
          </p:cNvSpPr>
          <p:nvPr>
            <p:ph type="body"/>
          </p:nvPr>
        </p:nvSpPr>
        <p:spPr>
          <a:xfrm>
            <a:off x="599040" y="4646520"/>
            <a:ext cx="5285160" cy="2572920"/>
          </a:xfrm>
          <a:prstGeom prst="rect">
            <a:avLst/>
          </a:prstGeom>
        </p:spPr>
        <p:txBody>
          <a:bodyPr lIns="0" rIns="0" tIns="0" bIns="0">
            <a:normAutofit/>
          </a:bodyPr>
          <a:p>
            <a:endParaRPr b="0" lang="cs-CZ" sz="1800" spc="-1" strike="noStrike">
              <a:solidFill>
                <a:srgbClr val="000000"/>
              </a:solidFill>
              <a:latin typeface="Arial"/>
            </a:endParaRPr>
          </a:p>
        </p:txBody>
      </p:sp>
      <p:sp>
        <p:nvSpPr>
          <p:cNvPr id="68" name="PlaceHolder 5"/>
          <p:cNvSpPr>
            <a:spLocks noGrp="1"/>
          </p:cNvSpPr>
          <p:nvPr>
            <p:ph type="body"/>
          </p:nvPr>
        </p:nvSpPr>
        <p:spPr>
          <a:xfrm>
            <a:off x="6148800" y="4646520"/>
            <a:ext cx="5285160" cy="2572920"/>
          </a:xfrm>
          <a:prstGeom prst="rect">
            <a:avLst/>
          </a:prstGeom>
        </p:spPr>
        <p:txBody>
          <a:bodyPr lIns="0" rIns="0" tIns="0" bIns="0">
            <a:normAutofit/>
          </a:bodyPr>
          <a:p>
            <a:endParaRPr b="0" lang="cs-CZ" sz="1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99040" y="301320"/>
            <a:ext cx="10798200" cy="1261800"/>
          </a:xfrm>
          <a:prstGeom prst="rect">
            <a:avLst/>
          </a:prstGeom>
        </p:spPr>
        <p:txBody>
          <a:bodyPr lIns="0" rIns="0" tIns="0" bIns="0" anchor="ctr">
            <a:noAutofit/>
          </a:bodyPr>
          <a:p>
            <a:endParaRPr b="0" lang="cs-CZ" sz="1800" spc="-1" strike="noStrike">
              <a:solidFill>
                <a:srgbClr val="000000"/>
              </a:solidFill>
              <a:latin typeface="Arial"/>
            </a:endParaRPr>
          </a:p>
        </p:txBody>
      </p:sp>
      <p:sp>
        <p:nvSpPr>
          <p:cNvPr id="70" name="PlaceHolder 2"/>
          <p:cNvSpPr>
            <a:spLocks noGrp="1"/>
          </p:cNvSpPr>
          <p:nvPr>
            <p:ph type="body"/>
          </p:nvPr>
        </p:nvSpPr>
        <p:spPr>
          <a:xfrm>
            <a:off x="599040" y="1828800"/>
            <a:ext cx="3487320" cy="2572920"/>
          </a:xfrm>
          <a:prstGeom prst="rect">
            <a:avLst/>
          </a:prstGeom>
        </p:spPr>
        <p:txBody>
          <a:bodyPr lIns="0" rIns="0" tIns="0" bIns="0">
            <a:normAutofit/>
          </a:bodyPr>
          <a:p>
            <a:endParaRPr b="0" lang="cs-CZ" sz="1800" spc="-1" strike="noStrike">
              <a:solidFill>
                <a:srgbClr val="000000"/>
              </a:solidFill>
              <a:latin typeface="Arial"/>
            </a:endParaRPr>
          </a:p>
        </p:txBody>
      </p:sp>
      <p:sp>
        <p:nvSpPr>
          <p:cNvPr id="71" name="PlaceHolder 3"/>
          <p:cNvSpPr>
            <a:spLocks noGrp="1"/>
          </p:cNvSpPr>
          <p:nvPr>
            <p:ph type="body"/>
          </p:nvPr>
        </p:nvSpPr>
        <p:spPr>
          <a:xfrm>
            <a:off x="4260960" y="1828800"/>
            <a:ext cx="3487320" cy="2572920"/>
          </a:xfrm>
          <a:prstGeom prst="rect">
            <a:avLst/>
          </a:prstGeom>
        </p:spPr>
        <p:txBody>
          <a:bodyPr lIns="0" rIns="0" tIns="0" bIns="0">
            <a:normAutofit/>
          </a:bodyPr>
          <a:p>
            <a:endParaRPr b="0" lang="cs-CZ" sz="1800" spc="-1" strike="noStrike">
              <a:solidFill>
                <a:srgbClr val="000000"/>
              </a:solidFill>
              <a:latin typeface="Arial"/>
            </a:endParaRPr>
          </a:p>
        </p:txBody>
      </p:sp>
      <p:sp>
        <p:nvSpPr>
          <p:cNvPr id="72" name="PlaceHolder 4"/>
          <p:cNvSpPr>
            <a:spLocks noGrp="1"/>
          </p:cNvSpPr>
          <p:nvPr>
            <p:ph type="body"/>
          </p:nvPr>
        </p:nvSpPr>
        <p:spPr>
          <a:xfrm>
            <a:off x="7923240" y="1828800"/>
            <a:ext cx="3487320" cy="2572920"/>
          </a:xfrm>
          <a:prstGeom prst="rect">
            <a:avLst/>
          </a:prstGeom>
        </p:spPr>
        <p:txBody>
          <a:bodyPr lIns="0" rIns="0" tIns="0" bIns="0">
            <a:normAutofit/>
          </a:bodyPr>
          <a:p>
            <a:endParaRPr b="0" lang="cs-CZ" sz="1800" spc="-1" strike="noStrike">
              <a:solidFill>
                <a:srgbClr val="000000"/>
              </a:solidFill>
              <a:latin typeface="Arial"/>
            </a:endParaRPr>
          </a:p>
        </p:txBody>
      </p:sp>
      <p:sp>
        <p:nvSpPr>
          <p:cNvPr id="73" name="PlaceHolder 5"/>
          <p:cNvSpPr>
            <a:spLocks noGrp="1"/>
          </p:cNvSpPr>
          <p:nvPr>
            <p:ph type="body"/>
          </p:nvPr>
        </p:nvSpPr>
        <p:spPr>
          <a:xfrm>
            <a:off x="599040" y="4646520"/>
            <a:ext cx="3487320" cy="2572920"/>
          </a:xfrm>
          <a:prstGeom prst="rect">
            <a:avLst/>
          </a:prstGeom>
        </p:spPr>
        <p:txBody>
          <a:bodyPr lIns="0" rIns="0" tIns="0" bIns="0">
            <a:normAutofit/>
          </a:bodyPr>
          <a:p>
            <a:endParaRPr b="0" lang="cs-CZ" sz="1800" spc="-1" strike="noStrike">
              <a:solidFill>
                <a:srgbClr val="000000"/>
              </a:solidFill>
              <a:latin typeface="Arial"/>
            </a:endParaRPr>
          </a:p>
        </p:txBody>
      </p:sp>
      <p:sp>
        <p:nvSpPr>
          <p:cNvPr id="74" name="PlaceHolder 6"/>
          <p:cNvSpPr>
            <a:spLocks noGrp="1"/>
          </p:cNvSpPr>
          <p:nvPr>
            <p:ph type="body"/>
          </p:nvPr>
        </p:nvSpPr>
        <p:spPr>
          <a:xfrm>
            <a:off x="4260960" y="4646520"/>
            <a:ext cx="3487320" cy="2572920"/>
          </a:xfrm>
          <a:prstGeom prst="rect">
            <a:avLst/>
          </a:prstGeom>
        </p:spPr>
        <p:txBody>
          <a:bodyPr lIns="0" rIns="0" tIns="0" bIns="0">
            <a:normAutofit/>
          </a:bodyPr>
          <a:p>
            <a:endParaRPr b="0" lang="cs-CZ" sz="1800" spc="-1" strike="noStrike">
              <a:solidFill>
                <a:srgbClr val="000000"/>
              </a:solidFill>
              <a:latin typeface="Arial"/>
            </a:endParaRPr>
          </a:p>
        </p:txBody>
      </p:sp>
      <p:sp>
        <p:nvSpPr>
          <p:cNvPr id="75" name="PlaceHolder 7"/>
          <p:cNvSpPr>
            <a:spLocks noGrp="1"/>
          </p:cNvSpPr>
          <p:nvPr>
            <p:ph type="body"/>
          </p:nvPr>
        </p:nvSpPr>
        <p:spPr>
          <a:xfrm>
            <a:off x="7923240" y="4646520"/>
            <a:ext cx="3487320" cy="2572920"/>
          </a:xfrm>
          <a:prstGeom prst="rect">
            <a:avLst/>
          </a:prstGeom>
        </p:spPr>
        <p:txBody>
          <a:bodyPr lIns="0" rIns="0" tIns="0" bIns="0">
            <a:normAutofit/>
          </a:bodyPr>
          <a:p>
            <a:endParaRPr b="0" lang="cs-CZ"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99040" y="301320"/>
            <a:ext cx="10798200" cy="1261800"/>
          </a:xfrm>
          <a:prstGeom prst="rect">
            <a:avLst/>
          </a:prstGeom>
        </p:spPr>
        <p:txBody>
          <a:bodyPr lIns="0" rIns="0" tIns="0" bIns="0" anchor="ctr">
            <a:noAutofit/>
          </a:bodyPr>
          <a:p>
            <a:endParaRPr b="0" lang="cs-CZ" sz="1800" spc="-1" strike="noStrike">
              <a:solidFill>
                <a:srgbClr val="000000"/>
              </a:solidFill>
              <a:latin typeface="Arial"/>
            </a:endParaRPr>
          </a:p>
        </p:txBody>
      </p:sp>
      <p:sp>
        <p:nvSpPr>
          <p:cNvPr id="5" name="PlaceHolder 2"/>
          <p:cNvSpPr>
            <a:spLocks noGrp="1"/>
          </p:cNvSpPr>
          <p:nvPr>
            <p:ph type="body"/>
          </p:nvPr>
        </p:nvSpPr>
        <p:spPr>
          <a:xfrm>
            <a:off x="599040" y="1828800"/>
            <a:ext cx="10830600" cy="5394600"/>
          </a:xfrm>
          <a:prstGeom prst="rect">
            <a:avLst/>
          </a:prstGeom>
        </p:spPr>
        <p:txBody>
          <a:bodyPr lIns="0" rIns="0" tIns="0" bIns="0">
            <a:normAutofit/>
          </a:bodyPr>
          <a:p>
            <a:endParaRPr b="0" lang="cs-CZ" sz="1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99040" y="301320"/>
            <a:ext cx="10798200" cy="1261800"/>
          </a:xfrm>
          <a:prstGeom prst="rect">
            <a:avLst/>
          </a:prstGeom>
        </p:spPr>
        <p:txBody>
          <a:bodyPr lIns="0" rIns="0" tIns="0" bIns="0" anchor="ctr">
            <a:noAutofit/>
          </a:bodyPr>
          <a:p>
            <a:endParaRPr b="0" lang="cs-CZ" sz="1800" spc="-1" strike="noStrike">
              <a:solidFill>
                <a:srgbClr val="000000"/>
              </a:solidFill>
              <a:latin typeface="Arial"/>
            </a:endParaRPr>
          </a:p>
        </p:txBody>
      </p:sp>
      <p:sp>
        <p:nvSpPr>
          <p:cNvPr id="7" name="PlaceHolder 2"/>
          <p:cNvSpPr>
            <a:spLocks noGrp="1"/>
          </p:cNvSpPr>
          <p:nvPr>
            <p:ph type="body"/>
          </p:nvPr>
        </p:nvSpPr>
        <p:spPr>
          <a:xfrm>
            <a:off x="599040" y="1828800"/>
            <a:ext cx="5285160" cy="5394600"/>
          </a:xfrm>
          <a:prstGeom prst="rect">
            <a:avLst/>
          </a:prstGeom>
        </p:spPr>
        <p:txBody>
          <a:bodyPr lIns="0" rIns="0" tIns="0" bIns="0">
            <a:normAutofit/>
          </a:bodyPr>
          <a:p>
            <a:endParaRPr b="0" lang="cs-CZ" sz="1800" spc="-1" strike="noStrike">
              <a:solidFill>
                <a:srgbClr val="000000"/>
              </a:solidFill>
              <a:latin typeface="Arial"/>
            </a:endParaRPr>
          </a:p>
        </p:txBody>
      </p:sp>
      <p:sp>
        <p:nvSpPr>
          <p:cNvPr id="8" name="PlaceHolder 3"/>
          <p:cNvSpPr>
            <a:spLocks noGrp="1"/>
          </p:cNvSpPr>
          <p:nvPr>
            <p:ph type="body"/>
          </p:nvPr>
        </p:nvSpPr>
        <p:spPr>
          <a:xfrm>
            <a:off x="6148800" y="1828800"/>
            <a:ext cx="5285160" cy="5394600"/>
          </a:xfrm>
          <a:prstGeom prst="rect">
            <a:avLst/>
          </a:prstGeom>
        </p:spPr>
        <p:txBody>
          <a:bodyPr lIns="0" rIns="0" tIns="0" bIns="0">
            <a:normAutofit/>
          </a:bodyPr>
          <a:p>
            <a:endParaRPr b="0" lang="cs-CZ" sz="1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99040" y="301320"/>
            <a:ext cx="10798200" cy="1261800"/>
          </a:xfrm>
          <a:prstGeom prst="rect">
            <a:avLst/>
          </a:prstGeom>
        </p:spPr>
        <p:txBody>
          <a:bodyPr lIns="0" rIns="0" tIns="0" bIns="0" anchor="ctr">
            <a:noAutofit/>
          </a:bodyPr>
          <a:p>
            <a:endParaRPr b="0" lang="cs-CZ"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99040" y="301320"/>
            <a:ext cx="10798200" cy="5850360"/>
          </a:xfrm>
          <a:prstGeom prst="rect">
            <a:avLst/>
          </a:prstGeom>
        </p:spPr>
        <p:txBody>
          <a:bodyPr lIns="0" rIns="0" tIns="0" bIns="0" anchor="ctr">
            <a:noAutofit/>
          </a:bodyPr>
          <a:p>
            <a:pPr algn="ctr"/>
            <a:endParaRPr b="0" lang="cs-CZ"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99040" y="301320"/>
            <a:ext cx="10798200" cy="1261800"/>
          </a:xfrm>
          <a:prstGeom prst="rect">
            <a:avLst/>
          </a:prstGeom>
        </p:spPr>
        <p:txBody>
          <a:bodyPr lIns="0" rIns="0" tIns="0" bIns="0" anchor="ctr">
            <a:noAutofit/>
          </a:bodyPr>
          <a:p>
            <a:endParaRPr b="0" lang="cs-CZ" sz="1800" spc="-1" strike="noStrike">
              <a:solidFill>
                <a:srgbClr val="000000"/>
              </a:solidFill>
              <a:latin typeface="Arial"/>
            </a:endParaRPr>
          </a:p>
        </p:txBody>
      </p:sp>
      <p:sp>
        <p:nvSpPr>
          <p:cNvPr id="12" name="PlaceHolder 2"/>
          <p:cNvSpPr>
            <a:spLocks noGrp="1"/>
          </p:cNvSpPr>
          <p:nvPr>
            <p:ph type="body"/>
          </p:nvPr>
        </p:nvSpPr>
        <p:spPr>
          <a:xfrm>
            <a:off x="599040" y="1828800"/>
            <a:ext cx="5285160" cy="2572920"/>
          </a:xfrm>
          <a:prstGeom prst="rect">
            <a:avLst/>
          </a:prstGeom>
        </p:spPr>
        <p:txBody>
          <a:bodyPr lIns="0" rIns="0" tIns="0" bIns="0">
            <a:normAutofit/>
          </a:bodyPr>
          <a:p>
            <a:endParaRPr b="0" lang="cs-CZ" sz="1800" spc="-1" strike="noStrike">
              <a:solidFill>
                <a:srgbClr val="000000"/>
              </a:solidFill>
              <a:latin typeface="Arial"/>
            </a:endParaRPr>
          </a:p>
        </p:txBody>
      </p:sp>
      <p:sp>
        <p:nvSpPr>
          <p:cNvPr id="13" name="PlaceHolder 3"/>
          <p:cNvSpPr>
            <a:spLocks noGrp="1"/>
          </p:cNvSpPr>
          <p:nvPr>
            <p:ph type="body"/>
          </p:nvPr>
        </p:nvSpPr>
        <p:spPr>
          <a:xfrm>
            <a:off x="6148800" y="1828800"/>
            <a:ext cx="5285160" cy="5394600"/>
          </a:xfrm>
          <a:prstGeom prst="rect">
            <a:avLst/>
          </a:prstGeom>
        </p:spPr>
        <p:txBody>
          <a:bodyPr lIns="0" rIns="0" tIns="0" bIns="0">
            <a:normAutofit/>
          </a:bodyPr>
          <a:p>
            <a:endParaRPr b="0" lang="cs-CZ" sz="1800" spc="-1" strike="noStrike">
              <a:solidFill>
                <a:srgbClr val="000000"/>
              </a:solidFill>
              <a:latin typeface="Arial"/>
            </a:endParaRPr>
          </a:p>
        </p:txBody>
      </p:sp>
      <p:sp>
        <p:nvSpPr>
          <p:cNvPr id="14" name="PlaceHolder 4"/>
          <p:cNvSpPr>
            <a:spLocks noGrp="1"/>
          </p:cNvSpPr>
          <p:nvPr>
            <p:ph type="body"/>
          </p:nvPr>
        </p:nvSpPr>
        <p:spPr>
          <a:xfrm>
            <a:off x="599040" y="4646520"/>
            <a:ext cx="5285160" cy="2572920"/>
          </a:xfrm>
          <a:prstGeom prst="rect">
            <a:avLst/>
          </a:prstGeom>
        </p:spPr>
        <p:txBody>
          <a:bodyPr lIns="0" rIns="0" tIns="0" bIns="0">
            <a:normAutofit/>
          </a:bodyPr>
          <a:p>
            <a:endParaRPr b="0" lang="cs-CZ" sz="1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99040" y="301320"/>
            <a:ext cx="10798200" cy="1261800"/>
          </a:xfrm>
          <a:prstGeom prst="rect">
            <a:avLst/>
          </a:prstGeom>
        </p:spPr>
        <p:txBody>
          <a:bodyPr lIns="0" rIns="0" tIns="0" bIns="0" anchor="ctr">
            <a:noAutofit/>
          </a:bodyPr>
          <a:p>
            <a:endParaRPr b="0" lang="cs-CZ" sz="1800" spc="-1" strike="noStrike">
              <a:solidFill>
                <a:srgbClr val="000000"/>
              </a:solidFill>
              <a:latin typeface="Arial"/>
            </a:endParaRPr>
          </a:p>
        </p:txBody>
      </p:sp>
      <p:sp>
        <p:nvSpPr>
          <p:cNvPr id="16" name="PlaceHolder 2"/>
          <p:cNvSpPr>
            <a:spLocks noGrp="1"/>
          </p:cNvSpPr>
          <p:nvPr>
            <p:ph type="body"/>
          </p:nvPr>
        </p:nvSpPr>
        <p:spPr>
          <a:xfrm>
            <a:off x="599040" y="1828800"/>
            <a:ext cx="5285160" cy="5394600"/>
          </a:xfrm>
          <a:prstGeom prst="rect">
            <a:avLst/>
          </a:prstGeom>
        </p:spPr>
        <p:txBody>
          <a:bodyPr lIns="0" rIns="0" tIns="0" bIns="0">
            <a:normAutofit/>
          </a:bodyPr>
          <a:p>
            <a:endParaRPr b="0" lang="cs-CZ" sz="1800" spc="-1" strike="noStrike">
              <a:solidFill>
                <a:srgbClr val="000000"/>
              </a:solidFill>
              <a:latin typeface="Arial"/>
            </a:endParaRPr>
          </a:p>
        </p:txBody>
      </p:sp>
      <p:sp>
        <p:nvSpPr>
          <p:cNvPr id="17" name="PlaceHolder 3"/>
          <p:cNvSpPr>
            <a:spLocks noGrp="1"/>
          </p:cNvSpPr>
          <p:nvPr>
            <p:ph type="body"/>
          </p:nvPr>
        </p:nvSpPr>
        <p:spPr>
          <a:xfrm>
            <a:off x="6148800" y="1828800"/>
            <a:ext cx="5285160" cy="2572920"/>
          </a:xfrm>
          <a:prstGeom prst="rect">
            <a:avLst/>
          </a:prstGeom>
        </p:spPr>
        <p:txBody>
          <a:bodyPr lIns="0" rIns="0" tIns="0" bIns="0">
            <a:normAutofit/>
          </a:bodyPr>
          <a:p>
            <a:endParaRPr b="0" lang="cs-CZ" sz="1800" spc="-1" strike="noStrike">
              <a:solidFill>
                <a:srgbClr val="000000"/>
              </a:solidFill>
              <a:latin typeface="Arial"/>
            </a:endParaRPr>
          </a:p>
        </p:txBody>
      </p:sp>
      <p:sp>
        <p:nvSpPr>
          <p:cNvPr id="18" name="PlaceHolder 4"/>
          <p:cNvSpPr>
            <a:spLocks noGrp="1"/>
          </p:cNvSpPr>
          <p:nvPr>
            <p:ph type="body"/>
          </p:nvPr>
        </p:nvSpPr>
        <p:spPr>
          <a:xfrm>
            <a:off x="6148800" y="4646520"/>
            <a:ext cx="5285160" cy="2572920"/>
          </a:xfrm>
          <a:prstGeom prst="rect">
            <a:avLst/>
          </a:prstGeom>
        </p:spPr>
        <p:txBody>
          <a:bodyPr lIns="0" rIns="0" tIns="0" bIns="0">
            <a:normAutofit/>
          </a:bodyPr>
          <a:p>
            <a:endParaRPr b="0" lang="cs-CZ" sz="1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99040" y="301320"/>
            <a:ext cx="10798200" cy="1261800"/>
          </a:xfrm>
          <a:prstGeom prst="rect">
            <a:avLst/>
          </a:prstGeom>
        </p:spPr>
        <p:txBody>
          <a:bodyPr lIns="0" rIns="0" tIns="0" bIns="0" anchor="ctr">
            <a:noAutofit/>
          </a:bodyPr>
          <a:p>
            <a:endParaRPr b="0" lang="cs-CZ" sz="1800" spc="-1" strike="noStrike">
              <a:solidFill>
                <a:srgbClr val="000000"/>
              </a:solidFill>
              <a:latin typeface="Arial"/>
            </a:endParaRPr>
          </a:p>
        </p:txBody>
      </p:sp>
      <p:sp>
        <p:nvSpPr>
          <p:cNvPr id="20" name="PlaceHolder 2"/>
          <p:cNvSpPr>
            <a:spLocks noGrp="1"/>
          </p:cNvSpPr>
          <p:nvPr>
            <p:ph type="body"/>
          </p:nvPr>
        </p:nvSpPr>
        <p:spPr>
          <a:xfrm>
            <a:off x="599040" y="1828800"/>
            <a:ext cx="5285160" cy="2572920"/>
          </a:xfrm>
          <a:prstGeom prst="rect">
            <a:avLst/>
          </a:prstGeom>
        </p:spPr>
        <p:txBody>
          <a:bodyPr lIns="0" rIns="0" tIns="0" bIns="0">
            <a:normAutofit/>
          </a:bodyPr>
          <a:p>
            <a:endParaRPr b="0" lang="cs-CZ" sz="1800" spc="-1" strike="noStrike">
              <a:solidFill>
                <a:srgbClr val="000000"/>
              </a:solidFill>
              <a:latin typeface="Arial"/>
            </a:endParaRPr>
          </a:p>
        </p:txBody>
      </p:sp>
      <p:sp>
        <p:nvSpPr>
          <p:cNvPr id="21" name="PlaceHolder 3"/>
          <p:cNvSpPr>
            <a:spLocks noGrp="1"/>
          </p:cNvSpPr>
          <p:nvPr>
            <p:ph type="body"/>
          </p:nvPr>
        </p:nvSpPr>
        <p:spPr>
          <a:xfrm>
            <a:off x="6148800" y="1828800"/>
            <a:ext cx="5285160" cy="2572920"/>
          </a:xfrm>
          <a:prstGeom prst="rect">
            <a:avLst/>
          </a:prstGeom>
        </p:spPr>
        <p:txBody>
          <a:bodyPr lIns="0" rIns="0" tIns="0" bIns="0">
            <a:normAutofit/>
          </a:bodyPr>
          <a:p>
            <a:endParaRPr b="0" lang="cs-CZ" sz="1800" spc="-1" strike="noStrike">
              <a:solidFill>
                <a:srgbClr val="000000"/>
              </a:solidFill>
              <a:latin typeface="Arial"/>
            </a:endParaRPr>
          </a:p>
        </p:txBody>
      </p:sp>
      <p:sp>
        <p:nvSpPr>
          <p:cNvPr id="22" name="PlaceHolder 4"/>
          <p:cNvSpPr>
            <a:spLocks noGrp="1"/>
          </p:cNvSpPr>
          <p:nvPr>
            <p:ph type="body"/>
          </p:nvPr>
        </p:nvSpPr>
        <p:spPr>
          <a:xfrm>
            <a:off x="599040" y="4646520"/>
            <a:ext cx="10830600" cy="2572920"/>
          </a:xfrm>
          <a:prstGeom prst="rect">
            <a:avLst/>
          </a:prstGeom>
        </p:spPr>
        <p:txBody>
          <a:bodyPr lIns="0" rIns="0" tIns="0" bIns="0">
            <a:normAutofit/>
          </a:bodyPr>
          <a:p>
            <a:endParaRPr b="0" lang="cs-CZ" sz="1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99760" y="301320"/>
            <a:ext cx="10798200" cy="1261800"/>
          </a:xfrm>
          <a:prstGeom prst="rect">
            <a:avLst/>
          </a:prstGeom>
        </p:spPr>
        <p:txBody>
          <a:bodyPr lIns="0" rIns="0" tIns="0" bIns="0" anchor="ctr">
            <a:noAutofit/>
          </a:bodyPr>
          <a:p>
            <a:r>
              <a:rPr b="0" lang="cs-CZ" sz="1800" spc="-1" strike="noStrike">
                <a:solidFill>
                  <a:srgbClr val="000000"/>
                </a:solidFill>
                <a:latin typeface="Arial"/>
              </a:rPr>
              <a:t>Click to edit the title text format</a:t>
            </a:r>
            <a:endParaRPr b="0" lang="cs-CZ" sz="1800" spc="-1" strike="noStrike">
              <a:solidFill>
                <a:srgbClr val="000000"/>
              </a:solidFill>
              <a:latin typeface="Arial"/>
            </a:endParaRPr>
          </a:p>
        </p:txBody>
      </p:sp>
      <p:sp>
        <p:nvSpPr>
          <p:cNvPr id="1" name="PlaceHolder 2"/>
          <p:cNvSpPr>
            <a:spLocks noGrp="1"/>
          </p:cNvSpPr>
          <p:nvPr>
            <p:ph type="body"/>
          </p:nvPr>
        </p:nvSpPr>
        <p:spPr>
          <a:xfrm>
            <a:off x="599760" y="1768680"/>
            <a:ext cx="107982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cs-CZ" sz="1800" spc="-1" strike="noStrike">
                <a:solidFill>
                  <a:srgbClr val="000000"/>
                </a:solidFill>
                <a:latin typeface="Arial"/>
              </a:rPr>
              <a:t>Click to edit the outline text format</a:t>
            </a:r>
            <a:endParaRPr b="0" lang="cs-CZ"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cs-CZ" sz="1800" spc="-1" strike="noStrike">
                <a:solidFill>
                  <a:srgbClr val="000000"/>
                </a:solidFill>
                <a:latin typeface="Arial"/>
              </a:rPr>
              <a:t>Second Outline Level</a:t>
            </a:r>
            <a:endParaRPr b="0" lang="cs-CZ"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cs-CZ" sz="1800" spc="-1" strike="noStrike">
                <a:solidFill>
                  <a:srgbClr val="000000"/>
                </a:solidFill>
                <a:latin typeface="Arial"/>
              </a:rPr>
              <a:t>Third Outline Level</a:t>
            </a:r>
            <a:endParaRPr b="0" lang="cs-CZ"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cs-CZ" sz="1800" spc="-1" strike="noStrike">
                <a:solidFill>
                  <a:srgbClr val="000000"/>
                </a:solidFill>
                <a:latin typeface="Arial"/>
              </a:rPr>
              <a:t>Fourth Outline Level</a:t>
            </a:r>
            <a:endParaRPr b="0" lang="cs-CZ"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cs-CZ" sz="2000" spc="-1" strike="noStrike">
                <a:solidFill>
                  <a:srgbClr val="000000"/>
                </a:solidFill>
                <a:latin typeface="Arial"/>
              </a:rPr>
              <a:t>Fifth Outline Level</a:t>
            </a:r>
            <a:endParaRPr b="0" lang="cs-CZ"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cs-CZ" sz="2000" spc="-1" strike="noStrike">
                <a:solidFill>
                  <a:srgbClr val="000000"/>
                </a:solidFill>
                <a:latin typeface="Arial"/>
              </a:rPr>
              <a:t>Sixth Outline Level</a:t>
            </a:r>
            <a:endParaRPr b="0" lang="cs-CZ"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cs-CZ" sz="2000" spc="-1" strike="noStrike">
                <a:solidFill>
                  <a:srgbClr val="000000"/>
                </a:solidFill>
                <a:latin typeface="Arial"/>
              </a:rPr>
              <a:t>Seventh Outline Level</a:t>
            </a:r>
            <a:endParaRPr b="0" lang="cs-CZ"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99040" y="301320"/>
            <a:ext cx="10798200" cy="1261800"/>
          </a:xfrm>
          <a:prstGeom prst="rect">
            <a:avLst/>
          </a:prstGeom>
        </p:spPr>
        <p:txBody>
          <a:bodyPr lIns="0" rIns="0" tIns="0" bIns="0" anchor="ctr">
            <a:normAutofit/>
          </a:bodyPr>
          <a:p>
            <a:r>
              <a:rPr b="0" lang="cs-CZ" sz="1800" spc="-1" strike="noStrike">
                <a:solidFill>
                  <a:srgbClr val="000000"/>
                </a:solidFill>
                <a:latin typeface="Arial"/>
              </a:rPr>
              <a:t>Click to edit the title text format</a:t>
            </a:r>
            <a:endParaRPr b="0" lang="cs-CZ" sz="1800" spc="-1" strike="noStrike">
              <a:solidFill>
                <a:srgbClr val="000000"/>
              </a:solidFill>
              <a:latin typeface="Arial"/>
            </a:endParaRPr>
          </a:p>
        </p:txBody>
      </p:sp>
      <p:sp>
        <p:nvSpPr>
          <p:cNvPr id="39" name="PlaceHolder 2"/>
          <p:cNvSpPr>
            <a:spLocks noGrp="1"/>
          </p:cNvSpPr>
          <p:nvPr>
            <p:ph type="body"/>
          </p:nvPr>
        </p:nvSpPr>
        <p:spPr>
          <a:xfrm>
            <a:off x="599040" y="1828800"/>
            <a:ext cx="10830600" cy="5394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cs-CZ" sz="1800" spc="-1" strike="noStrike">
                <a:solidFill>
                  <a:srgbClr val="000000"/>
                </a:solidFill>
                <a:latin typeface="Arial"/>
              </a:rPr>
              <a:t>Click to edit the outline text format</a:t>
            </a:r>
            <a:endParaRPr b="0" lang="cs-CZ"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cs-CZ" sz="1800" spc="-1" strike="noStrike">
                <a:solidFill>
                  <a:srgbClr val="000000"/>
                </a:solidFill>
                <a:latin typeface="Arial"/>
              </a:rPr>
              <a:t>Second Outline Level</a:t>
            </a:r>
            <a:endParaRPr b="0" lang="cs-CZ"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cs-CZ" sz="1800" spc="-1" strike="noStrike">
                <a:solidFill>
                  <a:srgbClr val="000000"/>
                </a:solidFill>
                <a:latin typeface="Arial"/>
              </a:rPr>
              <a:t>Third Outline Level</a:t>
            </a:r>
            <a:endParaRPr b="0" lang="cs-CZ"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cs-CZ" sz="1800" spc="-1" strike="noStrike">
                <a:solidFill>
                  <a:srgbClr val="000000"/>
                </a:solidFill>
                <a:latin typeface="Arial"/>
              </a:rPr>
              <a:t>Fourth Outline Level</a:t>
            </a:r>
            <a:endParaRPr b="0" lang="cs-CZ"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cs-CZ" sz="1800" spc="-1" strike="noStrike">
                <a:solidFill>
                  <a:srgbClr val="000000"/>
                </a:solidFill>
                <a:latin typeface="Arial"/>
              </a:rPr>
              <a:t>Fifth Outline Level</a:t>
            </a:r>
            <a:endParaRPr b="0" lang="cs-CZ"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cs-CZ" sz="1800" spc="-1" strike="noStrike">
                <a:solidFill>
                  <a:srgbClr val="000000"/>
                </a:solidFill>
                <a:latin typeface="Arial"/>
              </a:rPr>
              <a:t>Sixth Outline Level</a:t>
            </a:r>
            <a:endParaRPr b="0" lang="cs-CZ"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cs-CZ" sz="1800" spc="-1" strike="noStrike">
                <a:solidFill>
                  <a:srgbClr val="000000"/>
                </a:solidFill>
                <a:latin typeface="Arial"/>
              </a:rPr>
              <a:t>Seventh Outline Level</a:t>
            </a:r>
            <a:endParaRPr b="0" lang="cs-CZ"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hyperlink" Target="https://docs.microsoft.com/en-us/dotnet/csharp/tour-of-csharp/" TargetMode="External"/><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hyperlink" Target="https://docs.microsoft.com/en-us/dotnet/csharp/tour-of-csharp/program-building-blocks" TargetMode="External"/><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dot.net/" TargetMode="External"/><Relationship Id="rId2" Type="http://schemas.openxmlformats.org/officeDocument/2006/relationships/hyperlink" Target="https://dot.net/" TargetMode="External"/><Relationship Id="rId3" Type="http://schemas.openxmlformats.org/officeDocument/2006/relationships/hyperlink" Target="https://dot.net/" TargetMode="External"/><Relationship Id="rId4" Type="http://schemas.openxmlformats.org/officeDocument/2006/relationships/hyperlink" Target="https://docs.microsoft.com/" TargetMode="External"/><Relationship Id="rId5"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598680" y="1979640"/>
            <a:ext cx="10798200" cy="4453200"/>
          </a:xfrm>
          <a:prstGeom prst="rect">
            <a:avLst/>
          </a:prstGeom>
          <a:noFill/>
          <a:ln w="0">
            <a:noFill/>
          </a:ln>
        </p:spPr>
        <p:style>
          <a:lnRef idx="0"/>
          <a:fillRef idx="0"/>
          <a:effectRef idx="0"/>
          <a:fontRef idx="minor"/>
        </p:style>
        <p:txBody>
          <a:bodyPr lIns="0" rIns="0" tIns="0" bIns="0" anchor="b">
            <a:normAutofit/>
          </a:bodyPr>
          <a:p>
            <a:pPr algn="ctr">
              <a:lnSpc>
                <a:spcPct val="100000"/>
              </a:lnSpc>
            </a:pPr>
            <a:r>
              <a:rPr b="1" lang="en-US" sz="8000" spc="-1" strike="noStrike">
                <a:solidFill>
                  <a:srgbClr val="04617b"/>
                </a:solidFill>
                <a:latin typeface="Source Sans Pro Light"/>
                <a:ea typeface="DejaVu Sans"/>
              </a:rPr>
              <a:t>C# / .</a:t>
            </a:r>
            <a:r>
              <a:rPr b="1" lang="cs-CZ" sz="8000" spc="-1" strike="noStrike">
                <a:solidFill>
                  <a:srgbClr val="04617b"/>
                </a:solidFill>
                <a:latin typeface="Source Sans Pro Light"/>
                <a:ea typeface="DejaVu Sans"/>
              </a:rPr>
              <a:t>NET </a:t>
            </a:r>
            <a:endParaRPr b="0" lang="cs-CZ" sz="8000" spc="-1" strike="noStrike">
              <a:latin typeface="Arial"/>
            </a:endParaRPr>
          </a:p>
          <a:p>
            <a:pPr algn="ctr">
              <a:lnSpc>
                <a:spcPct val="100000"/>
              </a:lnSpc>
            </a:pPr>
            <a:r>
              <a:rPr b="0" lang="en-US" sz="8000" spc="-1" strike="noStrike">
                <a:solidFill>
                  <a:srgbClr val="04617b"/>
                </a:solidFill>
                <a:latin typeface="Source Sans Pro Light"/>
                <a:ea typeface="DejaVu Sans"/>
              </a:rPr>
              <a:t>Luk</a:t>
            </a:r>
            <a:r>
              <a:rPr b="0" lang="cs-CZ" sz="8000" spc="-1" strike="noStrike">
                <a:solidFill>
                  <a:srgbClr val="04617b"/>
                </a:solidFill>
                <a:latin typeface="Source Sans Pro Light"/>
                <a:ea typeface="DejaVu Sans"/>
              </a:rPr>
              <a:t>áš Kubíček</a:t>
            </a:r>
            <a:endParaRPr b="0" lang="cs-CZ" sz="8000" spc="-1" strike="noStrike">
              <a:latin typeface="Arial"/>
            </a:endParaRPr>
          </a:p>
          <a:p>
            <a:pPr algn="ctr">
              <a:lnSpc>
                <a:spcPct val="100000"/>
              </a:lnSpc>
            </a:pPr>
            <a:endParaRPr b="0" lang="cs-CZ" sz="8000" spc="-1" strike="noStrike">
              <a:latin typeface="Arial"/>
            </a:endParaRPr>
          </a:p>
          <a:p>
            <a:pPr algn="ctr">
              <a:lnSpc>
                <a:spcPct val="100000"/>
              </a:lnSpc>
            </a:pPr>
            <a:r>
              <a:rPr b="0" lang="cs-CZ" sz="3600" spc="-1" strike="noStrike">
                <a:solidFill>
                  <a:srgbClr val="04617b"/>
                </a:solidFill>
                <a:latin typeface="Source Sans Pro Light"/>
                <a:ea typeface="DejaVu Sans"/>
              </a:rPr>
              <a:t>lukaskubicek</a:t>
            </a:r>
            <a:r>
              <a:rPr b="0" lang="en-US" sz="3600" spc="-1" strike="noStrike">
                <a:solidFill>
                  <a:srgbClr val="04617b"/>
                </a:solidFill>
                <a:latin typeface="Source Sans Pro Light"/>
                <a:ea typeface="DejaVu Sans"/>
              </a:rPr>
              <a:t>@gmail.com</a:t>
            </a:r>
            <a:endParaRPr b="0" lang="cs-CZ" sz="3600" spc="-1" strike="noStrike">
              <a:latin typeface="Arial"/>
            </a:endParaRPr>
          </a:p>
          <a:p>
            <a:pPr algn="ctr">
              <a:lnSpc>
                <a:spcPct val="100000"/>
              </a:lnSpc>
            </a:pPr>
            <a:r>
              <a:rPr b="0" lang="en-US" sz="3600" spc="-1" strike="noStrike">
                <a:solidFill>
                  <a:srgbClr val="04617b"/>
                </a:solidFill>
                <a:latin typeface="Source Sans Pro Light"/>
                <a:ea typeface="DejaVu Sans"/>
              </a:rPr>
              <a:t>Vakutech.cz</a:t>
            </a:r>
            <a:endParaRPr b="0" lang="cs-CZ" sz="3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599040" y="121320"/>
            <a:ext cx="10798200" cy="126180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cs-CZ" sz="6000" spc="-1" strike="noStrike">
                <a:solidFill>
                  <a:srgbClr val="ffffff"/>
                </a:solidFill>
                <a:latin typeface="Source Sans Pro Light"/>
                <a:ea typeface="DejaVu Sans"/>
              </a:rPr>
              <a:t>.NET</a:t>
            </a:r>
            <a:r>
              <a:rPr b="0" lang="en-US" sz="6000" spc="-1" strike="noStrike">
                <a:solidFill>
                  <a:srgbClr val="ffffff"/>
                </a:solidFill>
                <a:latin typeface="Source Sans Pro Light"/>
                <a:ea typeface="DejaVu Sans"/>
              </a:rPr>
              <a:t> Core</a:t>
            </a:r>
            <a:endParaRPr b="0" lang="cs-CZ" sz="6000" spc="-1" strike="noStrike">
              <a:latin typeface="Arial"/>
            </a:endParaRPr>
          </a:p>
        </p:txBody>
      </p:sp>
      <p:sp>
        <p:nvSpPr>
          <p:cNvPr id="96" name="CustomShape 2"/>
          <p:cNvSpPr/>
          <p:nvPr/>
        </p:nvSpPr>
        <p:spPr>
          <a:xfrm>
            <a:off x="599040" y="1920240"/>
            <a:ext cx="10739160" cy="466308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Aft>
                <a:spcPts val="1409"/>
              </a:spcAft>
              <a:buClr>
                <a:srgbClr val="04617b"/>
              </a:buClr>
              <a:buSzPct val="45000"/>
              <a:buFont typeface="Wingdings" charset="2"/>
              <a:buChar char=""/>
            </a:pPr>
            <a:r>
              <a:rPr b="1" lang="en-US" sz="3200" spc="-1" strike="noStrike">
                <a:solidFill>
                  <a:srgbClr val="000000"/>
                </a:solidFill>
                <a:latin typeface="Arial"/>
                <a:ea typeface="DejaVu Sans"/>
              </a:rPr>
              <a:t>.NET vs .NET Core</a:t>
            </a:r>
            <a:endParaRPr b="0" lang="cs-CZ" sz="3200" spc="-1" strike="noStrike">
              <a:latin typeface="Arial"/>
            </a:endParaRPr>
          </a:p>
          <a:p>
            <a:pPr marL="432000" indent="-323640">
              <a:lnSpc>
                <a:spcPct val="100000"/>
              </a:lnSpc>
              <a:spcAft>
                <a:spcPts val="1409"/>
              </a:spcAft>
              <a:buClr>
                <a:srgbClr val="04617b"/>
              </a:buClr>
              <a:buSzPct val="45000"/>
              <a:buFont typeface="Wingdings" charset="2"/>
              <a:buChar char=""/>
            </a:pPr>
            <a:r>
              <a:rPr b="1" lang="en-US" sz="3200" spc="-1" strike="noStrike">
                <a:solidFill>
                  <a:srgbClr val="000000"/>
                </a:solidFill>
                <a:latin typeface="Source Sans Pro"/>
                <a:ea typeface="DejaVu Sans"/>
              </a:rPr>
              <a:t>.NET 5</a:t>
            </a:r>
            <a:endParaRPr b="0" lang="cs-CZ" sz="3200" spc="-1" strike="noStrike">
              <a:latin typeface="Arial"/>
            </a:endParaRPr>
          </a:p>
          <a:p>
            <a:pPr marL="432000" indent="-323640">
              <a:lnSpc>
                <a:spcPct val="100000"/>
              </a:lnSpc>
              <a:spcAft>
                <a:spcPts val="1409"/>
              </a:spcAft>
              <a:buClr>
                <a:srgbClr val="04617b"/>
              </a:buClr>
              <a:buSzPct val="45000"/>
              <a:buFont typeface="Wingdings" charset="2"/>
              <a:buChar char=""/>
            </a:pPr>
            <a:r>
              <a:rPr b="1" lang="en-US" sz="3200" spc="-1" strike="noStrike">
                <a:solidFill>
                  <a:srgbClr val="000000"/>
                </a:solidFill>
                <a:latin typeface="Source Sans Pro"/>
                <a:ea typeface="DejaVu Sans"/>
              </a:rPr>
              <a:t>multiplatformn</a:t>
            </a:r>
            <a:r>
              <a:rPr b="1" lang="cs-CZ" sz="3200" spc="-1" strike="noStrike">
                <a:solidFill>
                  <a:srgbClr val="000000"/>
                </a:solidFill>
                <a:latin typeface="Source Sans Pro"/>
                <a:ea typeface="DejaVu Sans"/>
              </a:rPr>
              <a:t>í</a:t>
            </a:r>
            <a:endParaRPr b="0" lang="cs-CZ"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599040" y="121320"/>
            <a:ext cx="10798200" cy="126180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cs-CZ" sz="6000" spc="-1" strike="noStrike">
                <a:solidFill>
                  <a:srgbClr val="ffffff"/>
                </a:solidFill>
                <a:latin typeface="Source Sans Pro Light"/>
                <a:ea typeface="DejaVu Sans"/>
              </a:rPr>
              <a:t>C</a:t>
            </a:r>
            <a:r>
              <a:rPr b="0" lang="en-US" sz="6000" spc="-1" strike="noStrike">
                <a:solidFill>
                  <a:srgbClr val="ffffff"/>
                </a:solidFill>
                <a:latin typeface="Source Sans Pro Light"/>
                <a:ea typeface="DejaVu Sans"/>
              </a:rPr>
              <a:t># - v</a:t>
            </a:r>
            <a:r>
              <a:rPr b="0" lang="cs-CZ" sz="6000" spc="-1" strike="noStrike">
                <a:solidFill>
                  <a:srgbClr val="ffffff"/>
                </a:solidFill>
                <a:latin typeface="Source Sans Pro Light"/>
                <a:ea typeface="DejaVu Sans"/>
              </a:rPr>
              <a:t>še je objekt</a:t>
            </a:r>
            <a:endParaRPr b="0" lang="cs-CZ" sz="6000" spc="-1" strike="noStrike">
              <a:latin typeface="Arial"/>
            </a:endParaRPr>
          </a:p>
        </p:txBody>
      </p:sp>
      <p:sp>
        <p:nvSpPr>
          <p:cNvPr id="98" name="CustomShape 2"/>
          <p:cNvSpPr/>
          <p:nvPr/>
        </p:nvSpPr>
        <p:spPr>
          <a:xfrm>
            <a:off x="599040" y="1920240"/>
            <a:ext cx="10739160" cy="4663080"/>
          </a:xfrm>
          <a:prstGeom prst="rect">
            <a:avLst/>
          </a:prstGeom>
          <a:noFill/>
          <a:ln w="0">
            <a:noFill/>
          </a:ln>
        </p:spPr>
        <p:style>
          <a:lnRef idx="0"/>
          <a:fillRef idx="0"/>
          <a:effectRef idx="0"/>
          <a:fontRef idx="minor"/>
        </p:style>
      </p:sp>
      <p:pic>
        <p:nvPicPr>
          <p:cNvPr id="99" name="Picture 2" descr="Screenshot that shows CTS value types and reference types."/>
          <p:cNvPicPr/>
          <p:nvPr/>
        </p:nvPicPr>
        <p:blipFill>
          <a:blip r:embed="rId1"/>
          <a:stretch/>
        </p:blipFill>
        <p:spPr>
          <a:xfrm>
            <a:off x="1894680" y="1403640"/>
            <a:ext cx="7585560" cy="60145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599040" y="121320"/>
            <a:ext cx="10798200" cy="126180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Source Sans Pro Light"/>
                <a:ea typeface="DejaVu Sans"/>
              </a:rPr>
              <a:t>A tour of the C# language</a:t>
            </a:r>
            <a:endParaRPr b="0" lang="cs-CZ" sz="6000" spc="-1" strike="noStrike">
              <a:latin typeface="Arial"/>
            </a:endParaRPr>
          </a:p>
        </p:txBody>
      </p:sp>
      <p:sp>
        <p:nvSpPr>
          <p:cNvPr id="101" name="CustomShape 2"/>
          <p:cNvSpPr/>
          <p:nvPr/>
        </p:nvSpPr>
        <p:spPr>
          <a:xfrm>
            <a:off x="599040" y="1920240"/>
            <a:ext cx="10739160" cy="4663080"/>
          </a:xfrm>
          <a:prstGeom prst="rect">
            <a:avLst/>
          </a:prstGeom>
          <a:noFill/>
          <a:ln w="0">
            <a:noFill/>
          </a:ln>
        </p:spPr>
        <p:style>
          <a:lnRef idx="0"/>
          <a:fillRef idx="0"/>
          <a:effectRef idx="0"/>
          <a:fontRef idx="minor"/>
        </p:style>
      </p:sp>
      <p:sp>
        <p:nvSpPr>
          <p:cNvPr id="102" name="CustomShape 3"/>
          <p:cNvSpPr/>
          <p:nvPr/>
        </p:nvSpPr>
        <p:spPr>
          <a:xfrm>
            <a:off x="958680" y="1908720"/>
            <a:ext cx="10224720" cy="25592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cs-CZ" sz="1800" spc="-1" strike="noStrike" u="sng">
                <a:solidFill>
                  <a:srgbClr val="0000ff"/>
                </a:solidFill>
                <a:uFillTx/>
                <a:latin typeface="Arial"/>
                <a:ea typeface="DejaVu Sans"/>
                <a:hlinkClick r:id="rId1"/>
              </a:rPr>
              <a:t>https://docs.microsoft.com/en-us/dotnet/csharp/tour-of-csharp/</a:t>
            </a:r>
            <a:endParaRPr b="0" lang="cs-CZ" sz="1800" spc="-1" strike="noStrike">
              <a:latin typeface="Arial"/>
            </a:endParaRPr>
          </a:p>
          <a:p>
            <a:pPr>
              <a:lnSpc>
                <a:spcPct val="100000"/>
              </a:lnSpc>
            </a:pPr>
            <a:endParaRPr b="0" lang="cs-CZ" sz="1800" spc="-1" strike="noStrike">
              <a:latin typeface="Arial"/>
            </a:endParaRPr>
          </a:p>
          <a:p>
            <a:pPr>
              <a:lnSpc>
                <a:spcPct val="100000"/>
              </a:lnSpc>
            </a:pPr>
            <a:r>
              <a:rPr b="1" lang="cs-CZ" sz="1800" spc="-1" strike="noStrike">
                <a:solidFill>
                  <a:srgbClr val="000000"/>
                </a:solidFill>
                <a:latin typeface="Arial"/>
                <a:ea typeface="DejaVu Sans"/>
              </a:rPr>
              <a:t>.NET architecture</a:t>
            </a:r>
            <a:br/>
            <a:r>
              <a:rPr b="1" lang="cs-CZ" sz="1800" spc="-1" strike="noStrike">
                <a:solidFill>
                  <a:srgbClr val="000000"/>
                </a:solidFill>
                <a:latin typeface="Arial"/>
                <a:ea typeface="DejaVu Sans"/>
              </a:rPr>
              <a:t>Types and variables</a:t>
            </a:r>
            <a:endParaRPr b="0" lang="cs-CZ" sz="1800" spc="-1" strike="noStrike">
              <a:latin typeface="Arial"/>
            </a:endParaRPr>
          </a:p>
          <a:p>
            <a:pPr>
              <a:lnSpc>
                <a:spcPct val="100000"/>
              </a:lnSpc>
            </a:pPr>
            <a:r>
              <a:rPr b="1" lang="cs-CZ" sz="1800" spc="-1" strike="noStrike">
                <a:solidFill>
                  <a:srgbClr val="000000"/>
                </a:solidFill>
                <a:latin typeface="Arial"/>
                <a:ea typeface="DejaVu Sans"/>
              </a:rPr>
              <a:t>Program structure</a:t>
            </a:r>
            <a:endParaRPr b="0" lang="cs-CZ" sz="1800" spc="-1" strike="noStrike">
              <a:latin typeface="Arial"/>
            </a:endParaRPr>
          </a:p>
          <a:p>
            <a:pPr>
              <a:lnSpc>
                <a:spcPct val="100000"/>
              </a:lnSpc>
            </a:pPr>
            <a:endParaRPr b="0" lang="cs-CZ" sz="1800" spc="-1" strike="noStrike">
              <a:latin typeface="Arial"/>
            </a:endParaRPr>
          </a:p>
          <a:p>
            <a:pPr>
              <a:lnSpc>
                <a:spcPct val="100000"/>
              </a:lnSpc>
            </a:pPr>
            <a:endParaRPr b="0" lang="cs-CZ" sz="1800" spc="-1" strike="noStrike">
              <a:latin typeface="Arial"/>
            </a:endParaRPr>
          </a:p>
          <a:p>
            <a:pPr>
              <a:lnSpc>
                <a:spcPct val="100000"/>
              </a:lnSpc>
            </a:pPr>
            <a:endParaRPr b="0" lang="cs-CZ" sz="1800" spc="-1" strike="noStrike">
              <a:latin typeface="Arial"/>
            </a:endParaRPr>
          </a:p>
          <a:p>
            <a:pPr>
              <a:lnSpc>
                <a:spcPct val="100000"/>
              </a:lnSpc>
            </a:pPr>
            <a:endParaRPr b="0" lang="cs-CZ"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599040" y="121320"/>
            <a:ext cx="10798200" cy="126180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cs-CZ" sz="6000" spc="-1" strike="noStrike">
                <a:solidFill>
                  <a:srgbClr val="ffffff"/>
                </a:solidFill>
                <a:latin typeface="Source Sans Pro Light"/>
                <a:ea typeface="DejaVu Sans"/>
              </a:rPr>
              <a:t>C</a:t>
            </a:r>
            <a:r>
              <a:rPr b="0" lang="en-US" sz="6000" spc="-1" strike="noStrike">
                <a:solidFill>
                  <a:srgbClr val="ffffff"/>
                </a:solidFill>
                <a:latin typeface="Source Sans Pro Light"/>
                <a:ea typeface="DejaVu Sans"/>
              </a:rPr>
              <a:t># - Building blocks</a:t>
            </a:r>
            <a:endParaRPr b="0" lang="cs-CZ" sz="6000" spc="-1" strike="noStrike">
              <a:latin typeface="Arial"/>
            </a:endParaRPr>
          </a:p>
        </p:txBody>
      </p:sp>
      <p:sp>
        <p:nvSpPr>
          <p:cNvPr id="104" name="CustomShape 2"/>
          <p:cNvSpPr/>
          <p:nvPr/>
        </p:nvSpPr>
        <p:spPr>
          <a:xfrm>
            <a:off x="599040" y="1920240"/>
            <a:ext cx="10739160" cy="4663080"/>
          </a:xfrm>
          <a:prstGeom prst="rect">
            <a:avLst/>
          </a:prstGeom>
          <a:noFill/>
          <a:ln w="0">
            <a:noFill/>
          </a:ln>
        </p:spPr>
        <p:style>
          <a:lnRef idx="0"/>
          <a:fillRef idx="0"/>
          <a:effectRef idx="0"/>
          <a:fontRef idx="minor"/>
        </p:style>
      </p:sp>
      <p:sp>
        <p:nvSpPr>
          <p:cNvPr id="105" name="CustomShape 3"/>
          <p:cNvSpPr/>
          <p:nvPr/>
        </p:nvSpPr>
        <p:spPr>
          <a:xfrm>
            <a:off x="958680" y="1908720"/>
            <a:ext cx="10224720" cy="58510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cs-CZ" sz="1800" spc="-1" strike="noStrike" u="sng">
                <a:solidFill>
                  <a:srgbClr val="0000ff"/>
                </a:solidFill>
                <a:uFillTx/>
                <a:latin typeface="Arial"/>
                <a:ea typeface="DejaVu Sans"/>
                <a:hlinkClick r:id="rId1"/>
              </a:rPr>
              <a:t>https://docs.microsoft.com/en-us/dotnet/csharp/tour-of-csharp/program-building-blocks</a:t>
            </a:r>
            <a:endParaRPr b="0" lang="cs-CZ" sz="1800" spc="-1" strike="noStrike">
              <a:latin typeface="Arial"/>
            </a:endParaRPr>
          </a:p>
          <a:p>
            <a:pPr>
              <a:lnSpc>
                <a:spcPct val="100000"/>
              </a:lnSpc>
            </a:pPr>
            <a:endParaRPr b="0" lang="cs-CZ" sz="1800" spc="-1" strike="noStrike">
              <a:latin typeface="Arial"/>
            </a:endParaRPr>
          </a:p>
          <a:p>
            <a:pPr>
              <a:lnSpc>
                <a:spcPct val="100000"/>
              </a:lnSpc>
            </a:pPr>
            <a:r>
              <a:rPr b="1" lang="cs-CZ" sz="1800" spc="-1" strike="noStrike">
                <a:solidFill>
                  <a:srgbClr val="000000"/>
                </a:solidFill>
                <a:latin typeface="Arial"/>
                <a:ea typeface="DejaVu Sans"/>
              </a:rPr>
              <a:t>Class Members</a:t>
            </a:r>
            <a:endParaRPr b="0" lang="cs-CZ" sz="1800" spc="-1" strike="noStrike">
              <a:latin typeface="Arial"/>
            </a:endParaRPr>
          </a:p>
          <a:p>
            <a:pPr>
              <a:lnSpc>
                <a:spcPct val="100000"/>
              </a:lnSpc>
            </a:pPr>
            <a:r>
              <a:rPr b="1" lang="cs-CZ" sz="1800" spc="-1" strike="noStrike">
                <a:solidFill>
                  <a:srgbClr val="000000"/>
                </a:solidFill>
                <a:latin typeface="Arial"/>
                <a:ea typeface="DejaVu Sans"/>
              </a:rPr>
              <a:t>Accessibility</a:t>
            </a:r>
            <a:endParaRPr b="0" lang="cs-CZ" sz="1800" spc="-1" strike="noStrike">
              <a:latin typeface="Arial"/>
            </a:endParaRPr>
          </a:p>
          <a:p>
            <a:pPr>
              <a:lnSpc>
                <a:spcPct val="100000"/>
              </a:lnSpc>
            </a:pPr>
            <a:r>
              <a:rPr b="1" lang="cs-CZ" sz="1800" spc="-1" strike="noStrike">
                <a:solidFill>
                  <a:srgbClr val="000000"/>
                </a:solidFill>
                <a:latin typeface="Arial"/>
                <a:ea typeface="DejaVu Sans"/>
              </a:rPr>
              <a:t>Fields</a:t>
            </a:r>
            <a:endParaRPr b="0" lang="cs-CZ" sz="1800" spc="-1" strike="noStrike">
              <a:latin typeface="Arial"/>
            </a:endParaRPr>
          </a:p>
          <a:p>
            <a:pPr>
              <a:lnSpc>
                <a:spcPct val="100000"/>
              </a:lnSpc>
            </a:pPr>
            <a:r>
              <a:rPr b="1" lang="cs-CZ" sz="1800" spc="-1" strike="noStrike">
                <a:solidFill>
                  <a:srgbClr val="000000"/>
                </a:solidFill>
                <a:latin typeface="Arial"/>
                <a:ea typeface="DejaVu Sans"/>
              </a:rPr>
              <a:t>Methods</a:t>
            </a:r>
            <a:endParaRPr b="0" lang="cs-CZ" sz="1800" spc="-1" strike="noStrike">
              <a:latin typeface="Arial"/>
            </a:endParaRPr>
          </a:p>
          <a:p>
            <a:pPr>
              <a:lnSpc>
                <a:spcPct val="100000"/>
              </a:lnSpc>
            </a:pPr>
            <a:r>
              <a:rPr b="1" lang="cs-CZ" sz="1800" spc="-1" strike="noStrike">
                <a:solidFill>
                  <a:srgbClr val="000000"/>
                </a:solidFill>
                <a:latin typeface="Arial"/>
                <a:ea typeface="DejaVu Sans"/>
              </a:rPr>
              <a:t>Parameters</a:t>
            </a:r>
            <a:endParaRPr b="0" lang="cs-CZ" sz="1800" spc="-1" strike="noStrike">
              <a:latin typeface="Arial"/>
            </a:endParaRPr>
          </a:p>
          <a:p>
            <a:pPr>
              <a:lnSpc>
                <a:spcPct val="100000"/>
              </a:lnSpc>
            </a:pPr>
            <a:r>
              <a:rPr b="1" lang="cs-CZ" sz="1800" spc="-1" strike="noStrike">
                <a:solidFill>
                  <a:srgbClr val="000000"/>
                </a:solidFill>
                <a:latin typeface="Arial"/>
                <a:ea typeface="DejaVu Sans"/>
              </a:rPr>
              <a:t>Static and instance methods</a:t>
            </a:r>
            <a:endParaRPr b="0" lang="cs-CZ" sz="1800" spc="-1" strike="noStrike">
              <a:latin typeface="Arial"/>
            </a:endParaRPr>
          </a:p>
          <a:p>
            <a:pPr>
              <a:lnSpc>
                <a:spcPct val="100000"/>
              </a:lnSpc>
            </a:pPr>
            <a:r>
              <a:rPr b="1" lang="en-US" sz="1800" spc="-1" strike="noStrike">
                <a:solidFill>
                  <a:srgbClr val="000000"/>
                </a:solidFill>
                <a:latin typeface="Arial"/>
                <a:ea typeface="DejaVu Sans"/>
              </a:rPr>
              <a:t>Virtual, override, and abstract methods</a:t>
            </a:r>
            <a:endParaRPr b="0" lang="cs-CZ" sz="1800" spc="-1" strike="noStrike">
              <a:latin typeface="Arial"/>
            </a:endParaRPr>
          </a:p>
          <a:p>
            <a:pPr>
              <a:lnSpc>
                <a:spcPct val="100000"/>
              </a:lnSpc>
            </a:pPr>
            <a:r>
              <a:rPr b="1" lang="cs-CZ" sz="1800" spc="-1" strike="noStrike">
                <a:solidFill>
                  <a:srgbClr val="000000"/>
                </a:solidFill>
                <a:latin typeface="Arial"/>
                <a:ea typeface="DejaVu Sans"/>
              </a:rPr>
              <a:t>Method overloading</a:t>
            </a:r>
            <a:endParaRPr b="0" lang="cs-CZ" sz="1800" spc="-1" strike="noStrike">
              <a:latin typeface="Arial"/>
            </a:endParaRPr>
          </a:p>
          <a:p>
            <a:pPr>
              <a:lnSpc>
                <a:spcPct val="100000"/>
              </a:lnSpc>
            </a:pPr>
            <a:r>
              <a:rPr b="1" lang="cs-CZ" sz="1800" spc="-1" strike="noStrike">
                <a:solidFill>
                  <a:srgbClr val="000000"/>
                </a:solidFill>
                <a:latin typeface="Arial"/>
                <a:ea typeface="DejaVu Sans"/>
              </a:rPr>
              <a:t>Constructors</a:t>
            </a:r>
            <a:endParaRPr b="0" lang="cs-CZ" sz="1800" spc="-1" strike="noStrike">
              <a:latin typeface="Arial"/>
            </a:endParaRPr>
          </a:p>
          <a:p>
            <a:pPr>
              <a:lnSpc>
                <a:spcPct val="100000"/>
              </a:lnSpc>
            </a:pPr>
            <a:r>
              <a:rPr b="1" lang="cs-CZ" sz="1800" spc="-1" strike="noStrike">
                <a:solidFill>
                  <a:srgbClr val="000000"/>
                </a:solidFill>
                <a:latin typeface="Arial"/>
                <a:ea typeface="DejaVu Sans"/>
              </a:rPr>
              <a:t>Properties</a:t>
            </a:r>
            <a:endParaRPr b="0" lang="cs-CZ" sz="1800" spc="-1" strike="noStrike">
              <a:latin typeface="Arial"/>
            </a:endParaRPr>
          </a:p>
          <a:p>
            <a:pPr>
              <a:lnSpc>
                <a:spcPct val="100000"/>
              </a:lnSpc>
            </a:pPr>
            <a:r>
              <a:rPr b="1" lang="cs-CZ" sz="1800" spc="-1" strike="noStrike">
                <a:solidFill>
                  <a:srgbClr val="000000"/>
                </a:solidFill>
                <a:latin typeface="Arial"/>
                <a:ea typeface="DejaVu Sans"/>
              </a:rPr>
              <a:t>Indexers</a:t>
            </a:r>
            <a:endParaRPr b="0" lang="cs-CZ" sz="1800" spc="-1" strike="noStrike">
              <a:latin typeface="Arial"/>
            </a:endParaRPr>
          </a:p>
          <a:p>
            <a:pPr>
              <a:lnSpc>
                <a:spcPct val="100000"/>
              </a:lnSpc>
            </a:pPr>
            <a:r>
              <a:rPr b="1" lang="cs-CZ" sz="1800" spc="-1" strike="noStrike">
                <a:solidFill>
                  <a:srgbClr val="000000"/>
                </a:solidFill>
                <a:latin typeface="Arial"/>
                <a:ea typeface="DejaVu Sans"/>
              </a:rPr>
              <a:t>Events</a:t>
            </a:r>
            <a:endParaRPr b="0" lang="cs-CZ" sz="1800" spc="-1" strike="noStrike">
              <a:latin typeface="Arial"/>
            </a:endParaRPr>
          </a:p>
          <a:p>
            <a:pPr>
              <a:lnSpc>
                <a:spcPct val="100000"/>
              </a:lnSpc>
            </a:pPr>
            <a:r>
              <a:rPr b="1" lang="cs-CZ" sz="1800" spc="-1" strike="noStrike">
                <a:solidFill>
                  <a:srgbClr val="000000"/>
                </a:solidFill>
                <a:latin typeface="Arial"/>
                <a:ea typeface="DejaVu Sans"/>
              </a:rPr>
              <a:t>Operators</a:t>
            </a:r>
            <a:endParaRPr b="0" lang="cs-CZ" sz="1800" spc="-1" strike="noStrike">
              <a:latin typeface="Arial"/>
            </a:endParaRPr>
          </a:p>
          <a:p>
            <a:pPr>
              <a:lnSpc>
                <a:spcPct val="100000"/>
              </a:lnSpc>
            </a:pPr>
            <a:r>
              <a:rPr b="1" lang="cs-CZ" sz="1800" spc="-1" strike="noStrike">
                <a:solidFill>
                  <a:srgbClr val="000000"/>
                </a:solidFill>
                <a:latin typeface="Arial"/>
                <a:ea typeface="DejaVu Sans"/>
              </a:rPr>
              <a:t>Expressions</a:t>
            </a:r>
            <a:endParaRPr b="0" lang="cs-CZ" sz="1800" spc="-1" strike="noStrike">
              <a:latin typeface="Arial"/>
            </a:endParaRPr>
          </a:p>
          <a:p>
            <a:pPr>
              <a:lnSpc>
                <a:spcPct val="100000"/>
              </a:lnSpc>
            </a:pPr>
            <a:r>
              <a:rPr b="1" lang="cs-CZ" sz="1800" spc="-1" strike="noStrike">
                <a:solidFill>
                  <a:srgbClr val="000000"/>
                </a:solidFill>
                <a:latin typeface="Arial"/>
                <a:ea typeface="DejaVu Sans"/>
              </a:rPr>
              <a:t>Statements</a:t>
            </a:r>
            <a:endParaRPr b="0" lang="cs-CZ" sz="1800" spc="-1" strike="noStrike">
              <a:latin typeface="Arial"/>
            </a:endParaRPr>
          </a:p>
          <a:p>
            <a:pPr>
              <a:lnSpc>
                <a:spcPct val="100000"/>
              </a:lnSpc>
            </a:pPr>
            <a:endParaRPr b="0" lang="cs-CZ" sz="1800" spc="-1" strike="noStrike">
              <a:latin typeface="Arial"/>
            </a:endParaRPr>
          </a:p>
          <a:p>
            <a:pPr>
              <a:lnSpc>
                <a:spcPct val="100000"/>
              </a:lnSpc>
            </a:pPr>
            <a:endParaRPr b="0" lang="cs-CZ" sz="1800" spc="-1" strike="noStrike">
              <a:latin typeface="Arial"/>
            </a:endParaRPr>
          </a:p>
          <a:p>
            <a:pPr>
              <a:lnSpc>
                <a:spcPct val="100000"/>
              </a:lnSpc>
            </a:pPr>
            <a:endParaRPr b="0" lang="cs-CZ" sz="1800" spc="-1" strike="noStrike">
              <a:latin typeface="Arial"/>
            </a:endParaRPr>
          </a:p>
          <a:p>
            <a:pPr>
              <a:lnSpc>
                <a:spcPct val="100000"/>
              </a:lnSpc>
            </a:pPr>
            <a:endParaRPr b="0" lang="cs-CZ"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599040" y="121320"/>
            <a:ext cx="10798200" cy="126180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Source Sans Pro Light"/>
                <a:ea typeface="DejaVu Sans"/>
              </a:rPr>
              <a:t>Stataick</a:t>
            </a:r>
            <a:r>
              <a:rPr b="0" lang="cs-CZ" sz="6000" spc="-1" strike="noStrike">
                <a:solidFill>
                  <a:srgbClr val="ffffff"/>
                </a:solidFill>
                <a:latin typeface="Source Sans Pro Light"/>
                <a:ea typeface="DejaVu Sans"/>
              </a:rPr>
              <a:t>é vs instance</a:t>
            </a:r>
            <a:endParaRPr b="0" lang="cs-CZ" sz="6000" spc="-1" strike="noStrike">
              <a:latin typeface="Arial"/>
            </a:endParaRPr>
          </a:p>
        </p:txBody>
      </p:sp>
      <p:sp>
        <p:nvSpPr>
          <p:cNvPr id="107" name="CustomShape 2"/>
          <p:cNvSpPr/>
          <p:nvPr/>
        </p:nvSpPr>
        <p:spPr>
          <a:xfrm>
            <a:off x="599040" y="1920240"/>
            <a:ext cx="10739160" cy="466308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Aft>
                <a:spcPts val="1409"/>
              </a:spcAft>
              <a:buClr>
                <a:srgbClr val="04617b"/>
              </a:buClr>
              <a:buSzPct val="45000"/>
              <a:buFont typeface="Wingdings" charset="2"/>
              <a:buChar char=""/>
            </a:pPr>
            <a:r>
              <a:rPr b="1" lang="cs-CZ" sz="3200" spc="-1" strike="noStrike">
                <a:solidFill>
                  <a:srgbClr val="000000"/>
                </a:solidFill>
                <a:latin typeface="Arial"/>
                <a:ea typeface="DejaVu Sans"/>
              </a:rPr>
              <a:t>Int, float, double,..</a:t>
            </a:r>
            <a:endParaRPr b="0" lang="cs-CZ" sz="3200" spc="-1" strike="noStrike">
              <a:latin typeface="Arial"/>
            </a:endParaRPr>
          </a:p>
          <a:p>
            <a:pPr marL="432000" indent="-323640">
              <a:lnSpc>
                <a:spcPct val="100000"/>
              </a:lnSpc>
              <a:spcAft>
                <a:spcPts val="1409"/>
              </a:spcAft>
              <a:buClr>
                <a:srgbClr val="04617b"/>
              </a:buClr>
              <a:buSzPct val="45000"/>
              <a:buFont typeface="Wingdings" charset="2"/>
              <a:buChar char=""/>
            </a:pPr>
            <a:r>
              <a:rPr b="1" lang="cs-CZ" sz="3200" spc="-1" strike="noStrike">
                <a:solidFill>
                  <a:srgbClr val="000000"/>
                </a:solidFill>
                <a:latin typeface="Source Sans Pro"/>
                <a:ea typeface="DejaVu Sans"/>
              </a:rPr>
              <a:t>String</a:t>
            </a:r>
            <a:endParaRPr b="0" lang="cs-CZ" sz="3200" spc="-1" strike="noStrike">
              <a:latin typeface="Arial"/>
            </a:endParaRPr>
          </a:p>
          <a:p>
            <a:pPr marL="432000" indent="-323640">
              <a:lnSpc>
                <a:spcPct val="100000"/>
              </a:lnSpc>
              <a:spcAft>
                <a:spcPts val="1409"/>
              </a:spcAft>
              <a:buClr>
                <a:srgbClr val="04617b"/>
              </a:buClr>
              <a:buSzPct val="45000"/>
              <a:buFont typeface="Wingdings" charset="2"/>
              <a:buChar char=""/>
            </a:pPr>
            <a:r>
              <a:rPr b="1" lang="cs-CZ" sz="3200" spc="-1" strike="noStrike">
                <a:solidFill>
                  <a:srgbClr val="000000"/>
                </a:solidFill>
                <a:latin typeface="Source Sans Pro"/>
                <a:ea typeface="DejaVu Sans"/>
              </a:rPr>
              <a:t>DateTime</a:t>
            </a:r>
            <a:endParaRPr b="0" lang="cs-CZ" sz="3200" spc="-1" strike="noStrike">
              <a:latin typeface="Arial"/>
            </a:endParaRPr>
          </a:p>
          <a:p>
            <a:pPr marL="432000" indent="-323640">
              <a:lnSpc>
                <a:spcPct val="100000"/>
              </a:lnSpc>
              <a:spcAft>
                <a:spcPts val="1409"/>
              </a:spcAft>
              <a:buClr>
                <a:srgbClr val="04617b"/>
              </a:buClr>
              <a:buSzPct val="45000"/>
              <a:buFont typeface="Wingdings" charset="2"/>
              <a:buChar char=""/>
            </a:pPr>
            <a:r>
              <a:rPr b="1" lang="cs-CZ" sz="3200" spc="-1" strike="noStrike">
                <a:solidFill>
                  <a:srgbClr val="000000"/>
                </a:solidFill>
                <a:latin typeface="Source Sans Pro"/>
                <a:ea typeface="DejaVu Sans"/>
              </a:rPr>
              <a:t>File</a:t>
            </a:r>
            <a:endParaRPr b="0" lang="cs-CZ" sz="3200" spc="-1" strike="noStrike">
              <a:latin typeface="Arial"/>
            </a:endParaRPr>
          </a:p>
          <a:p>
            <a:pPr marL="432000" indent="-323640">
              <a:lnSpc>
                <a:spcPct val="100000"/>
              </a:lnSpc>
              <a:spcAft>
                <a:spcPts val="1409"/>
              </a:spcAft>
              <a:buClr>
                <a:srgbClr val="04617b"/>
              </a:buClr>
              <a:buSzPct val="45000"/>
              <a:buFont typeface="Wingdings" charset="2"/>
              <a:buChar char=""/>
            </a:pPr>
            <a:r>
              <a:rPr b="0" lang="cs-CZ" sz="3200" spc="-1" strike="noStrike">
                <a:solidFill>
                  <a:srgbClr val="000000"/>
                </a:solidFill>
                <a:latin typeface="Source Sans Pro"/>
                <a:ea typeface="DejaVu Sans"/>
              </a:rPr>
              <a:t>Convert</a:t>
            </a:r>
            <a:endParaRPr b="0" lang="cs-CZ" sz="3200" spc="-1" strike="noStrike">
              <a:latin typeface="Arial"/>
            </a:endParaRPr>
          </a:p>
          <a:p>
            <a:pPr marL="432000" indent="-323640">
              <a:lnSpc>
                <a:spcPct val="100000"/>
              </a:lnSpc>
              <a:spcAft>
                <a:spcPts val="1409"/>
              </a:spcAft>
              <a:buClr>
                <a:srgbClr val="04617b"/>
              </a:buClr>
              <a:buSzPct val="45000"/>
              <a:buFont typeface="Wingdings" charset="2"/>
              <a:buChar char=""/>
            </a:pPr>
            <a:r>
              <a:rPr b="0" lang="cs-CZ" sz="3200" spc="-1" strike="noStrike">
                <a:solidFill>
                  <a:srgbClr val="000000"/>
                </a:solidFill>
                <a:latin typeface="Source Sans Pro"/>
                <a:ea typeface="DejaVu Sans"/>
              </a:rPr>
              <a:t>Console</a:t>
            </a:r>
            <a:endParaRPr b="0" lang="cs-CZ" sz="3200" spc="-1" strike="noStrike">
              <a:latin typeface="Arial"/>
            </a:endParaRPr>
          </a:p>
          <a:p>
            <a:pPr>
              <a:lnSpc>
                <a:spcPct val="100000"/>
              </a:lnSpc>
              <a:spcAft>
                <a:spcPts val="1409"/>
              </a:spcAft>
            </a:pPr>
            <a:endParaRPr b="0" lang="cs-CZ" sz="3200" spc="-1" strike="noStrike">
              <a:latin typeface="Arial"/>
            </a:endParaRPr>
          </a:p>
          <a:p>
            <a:pPr>
              <a:lnSpc>
                <a:spcPct val="100000"/>
              </a:lnSpc>
              <a:spcAft>
                <a:spcPts val="1409"/>
              </a:spcAft>
            </a:pPr>
            <a:endParaRPr b="0" lang="cs-CZ" sz="3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599040" y="121320"/>
            <a:ext cx="10798200" cy="126180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cs-CZ" sz="6000" spc="-1" strike="noStrike">
                <a:solidFill>
                  <a:srgbClr val="ffffff"/>
                </a:solidFill>
                <a:latin typeface="Source Sans Pro Light"/>
                <a:ea typeface="DejaVu Sans"/>
              </a:rPr>
              <a:t>Kolekce</a:t>
            </a:r>
            <a:endParaRPr b="0" lang="cs-CZ" sz="6000" spc="-1" strike="noStrike">
              <a:latin typeface="Arial"/>
            </a:endParaRPr>
          </a:p>
        </p:txBody>
      </p:sp>
      <p:sp>
        <p:nvSpPr>
          <p:cNvPr id="109" name="CustomShape 2"/>
          <p:cNvSpPr/>
          <p:nvPr/>
        </p:nvSpPr>
        <p:spPr>
          <a:xfrm>
            <a:off x="670680" y="1907640"/>
            <a:ext cx="10739160" cy="4663080"/>
          </a:xfrm>
          <a:prstGeom prst="rect">
            <a:avLst/>
          </a:prstGeom>
          <a:noFill/>
          <a:ln w="0">
            <a:noFill/>
          </a:ln>
        </p:spPr>
        <p:style>
          <a:lnRef idx="0"/>
          <a:fillRef idx="0"/>
          <a:effectRef idx="0"/>
          <a:fontRef idx="minor"/>
        </p:style>
        <p:txBody>
          <a:bodyPr lIns="0" rIns="0" tIns="0" bIns="0">
            <a:normAutofit fontScale="97000"/>
          </a:bodyPr>
          <a:p>
            <a:pPr marL="432000" indent="-323640">
              <a:lnSpc>
                <a:spcPct val="100000"/>
              </a:lnSpc>
              <a:spcAft>
                <a:spcPts val="1409"/>
              </a:spcAft>
              <a:buClr>
                <a:srgbClr val="04617b"/>
              </a:buClr>
              <a:buSzPct val="45000"/>
              <a:buFont typeface="Wingdings" charset="2"/>
              <a:buChar char=""/>
            </a:pPr>
            <a:r>
              <a:rPr b="1" lang="cs-CZ" sz="3200" spc="-1" strike="noStrike">
                <a:solidFill>
                  <a:srgbClr val="000000"/>
                </a:solidFill>
                <a:latin typeface="Arial"/>
                <a:ea typeface="DejaVu Sans"/>
              </a:rPr>
              <a:t>Arrays</a:t>
            </a:r>
            <a:endParaRPr b="0" lang="cs-CZ" sz="3200" spc="-1" strike="noStrike">
              <a:latin typeface="Arial"/>
            </a:endParaRPr>
          </a:p>
          <a:p>
            <a:pPr marL="432000" indent="-323640">
              <a:lnSpc>
                <a:spcPct val="100000"/>
              </a:lnSpc>
              <a:spcAft>
                <a:spcPts val="1409"/>
              </a:spcAft>
              <a:buClr>
                <a:srgbClr val="04617b"/>
              </a:buClr>
              <a:buSzPct val="45000"/>
              <a:buFont typeface="Wingdings" charset="2"/>
              <a:buChar char=""/>
            </a:pPr>
            <a:r>
              <a:rPr b="1" lang="cs-CZ" sz="3200" spc="-1" strike="noStrike">
                <a:solidFill>
                  <a:srgbClr val="000000"/>
                </a:solidFill>
                <a:latin typeface="Arial"/>
                <a:ea typeface="DejaVu Sans"/>
              </a:rPr>
              <a:t>Generics</a:t>
            </a:r>
            <a:endParaRPr b="0" lang="cs-CZ" sz="3200" spc="-1" strike="noStrike">
              <a:latin typeface="Arial"/>
            </a:endParaRPr>
          </a:p>
          <a:p>
            <a:pPr marL="432000" indent="-323640">
              <a:lnSpc>
                <a:spcPct val="100000"/>
              </a:lnSpc>
              <a:spcAft>
                <a:spcPts val="1409"/>
              </a:spcAft>
              <a:buClr>
                <a:srgbClr val="04617b"/>
              </a:buClr>
              <a:buSzPct val="45000"/>
              <a:buFont typeface="Wingdings" charset="2"/>
              <a:buChar char=""/>
            </a:pPr>
            <a:r>
              <a:rPr b="1" lang="cs-CZ" sz="3200" spc="-1" strike="noStrike">
                <a:solidFill>
                  <a:srgbClr val="000000"/>
                </a:solidFill>
                <a:latin typeface="Source Sans Pro"/>
                <a:ea typeface="DejaVu Sans"/>
              </a:rPr>
              <a:t>IEnumerable, Icollection</a:t>
            </a:r>
            <a:endParaRPr b="0" lang="cs-CZ" sz="3200" spc="-1" strike="noStrike">
              <a:latin typeface="Arial"/>
            </a:endParaRPr>
          </a:p>
          <a:p>
            <a:pPr marL="432000" indent="-323640">
              <a:lnSpc>
                <a:spcPct val="100000"/>
              </a:lnSpc>
              <a:spcAft>
                <a:spcPts val="1409"/>
              </a:spcAft>
              <a:buClr>
                <a:srgbClr val="04617b"/>
              </a:buClr>
              <a:buSzPct val="45000"/>
              <a:buFont typeface="Wingdings" charset="2"/>
              <a:buChar char=""/>
            </a:pPr>
            <a:r>
              <a:rPr b="1" lang="cs-CZ" sz="3200" spc="-1" strike="noStrike">
                <a:solidFill>
                  <a:srgbClr val="000000"/>
                </a:solidFill>
                <a:latin typeface="Source Sans Pro"/>
                <a:ea typeface="DejaVu Sans"/>
              </a:rPr>
              <a:t>List</a:t>
            </a:r>
            <a:endParaRPr b="0" lang="cs-CZ" sz="3200" spc="-1" strike="noStrike">
              <a:latin typeface="Arial"/>
            </a:endParaRPr>
          </a:p>
          <a:p>
            <a:pPr marL="432000" indent="-323640">
              <a:lnSpc>
                <a:spcPct val="100000"/>
              </a:lnSpc>
              <a:spcAft>
                <a:spcPts val="1409"/>
              </a:spcAft>
              <a:buClr>
                <a:srgbClr val="04617b"/>
              </a:buClr>
              <a:buSzPct val="45000"/>
              <a:buFont typeface="Wingdings" charset="2"/>
              <a:buChar char=""/>
            </a:pPr>
            <a:r>
              <a:rPr b="1" lang="cs-CZ" sz="3200" spc="-1" strike="noStrike">
                <a:solidFill>
                  <a:srgbClr val="000000"/>
                </a:solidFill>
                <a:latin typeface="Source Sans Pro"/>
                <a:ea typeface="DejaVu Sans"/>
              </a:rPr>
              <a:t>Dictionary</a:t>
            </a:r>
            <a:endParaRPr b="0" lang="cs-CZ" sz="3200" spc="-1" strike="noStrike">
              <a:latin typeface="Arial"/>
            </a:endParaRPr>
          </a:p>
          <a:p>
            <a:pPr marL="432000" indent="-323640">
              <a:lnSpc>
                <a:spcPct val="100000"/>
              </a:lnSpc>
              <a:spcAft>
                <a:spcPts val="1409"/>
              </a:spcAft>
              <a:buClr>
                <a:srgbClr val="04617b"/>
              </a:buClr>
              <a:buSzPct val="45000"/>
              <a:buFont typeface="Wingdings" charset="2"/>
              <a:buChar char=""/>
            </a:pPr>
            <a:r>
              <a:rPr b="1" lang="cs-CZ" sz="3200" spc="-1" strike="noStrike">
                <a:solidFill>
                  <a:srgbClr val="000000"/>
                </a:solidFill>
                <a:latin typeface="Source Sans Pro"/>
                <a:ea typeface="DejaVu Sans"/>
              </a:rPr>
              <a:t>HashSet</a:t>
            </a:r>
            <a:endParaRPr b="0" lang="cs-CZ" sz="3200" spc="-1" strike="noStrike">
              <a:latin typeface="Arial"/>
            </a:endParaRPr>
          </a:p>
          <a:p>
            <a:pPr marL="432000" indent="-323640">
              <a:lnSpc>
                <a:spcPct val="100000"/>
              </a:lnSpc>
              <a:spcAft>
                <a:spcPts val="1409"/>
              </a:spcAft>
              <a:buClr>
                <a:srgbClr val="04617b"/>
              </a:buClr>
              <a:buSzPct val="45000"/>
              <a:buFont typeface="Wingdings" charset="2"/>
              <a:buChar char=""/>
            </a:pPr>
            <a:r>
              <a:rPr b="1" lang="cs-CZ" sz="3200" spc="-1" strike="noStrike">
                <a:solidFill>
                  <a:srgbClr val="000000"/>
                </a:solidFill>
                <a:latin typeface="Source Sans Pro"/>
                <a:ea typeface="DejaVu Sans"/>
              </a:rPr>
              <a:t>ObservableCollection</a:t>
            </a:r>
            <a:endParaRPr b="0" lang="cs-CZ" sz="3200" spc="-1" strike="noStrike">
              <a:latin typeface="Arial"/>
            </a:endParaRPr>
          </a:p>
          <a:p>
            <a:pPr>
              <a:lnSpc>
                <a:spcPct val="100000"/>
              </a:lnSpc>
              <a:spcAft>
                <a:spcPts val="1409"/>
              </a:spcAft>
            </a:pPr>
            <a:endParaRPr b="0" lang="cs-CZ" sz="3200" spc="-1" strike="noStrike">
              <a:latin typeface="Arial"/>
            </a:endParaRPr>
          </a:p>
          <a:p>
            <a:pPr>
              <a:lnSpc>
                <a:spcPct val="100000"/>
              </a:lnSpc>
              <a:spcAft>
                <a:spcPts val="1409"/>
              </a:spcAft>
            </a:pPr>
            <a:endParaRPr b="0" lang="cs-CZ" sz="3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599040" y="121320"/>
            <a:ext cx="10798200" cy="126180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cs-CZ" sz="6000" spc="-1" strike="noStrike">
                <a:solidFill>
                  <a:srgbClr val="ffffff"/>
                </a:solidFill>
                <a:latin typeface="Source Sans Pro Light"/>
                <a:ea typeface="DejaVu Sans"/>
              </a:rPr>
              <a:t>LINQ</a:t>
            </a:r>
            <a:endParaRPr b="0" lang="cs-CZ" sz="6000" spc="-1" strike="noStrike">
              <a:latin typeface="Arial"/>
            </a:endParaRPr>
          </a:p>
        </p:txBody>
      </p:sp>
      <p:sp>
        <p:nvSpPr>
          <p:cNvPr id="111" name="CustomShape 2"/>
          <p:cNvSpPr/>
          <p:nvPr/>
        </p:nvSpPr>
        <p:spPr>
          <a:xfrm>
            <a:off x="670680" y="1907640"/>
            <a:ext cx="10739160" cy="466308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Aft>
                <a:spcPts val="1409"/>
              </a:spcAft>
              <a:buClr>
                <a:srgbClr val="04617b"/>
              </a:buClr>
              <a:buSzPct val="45000"/>
              <a:buFont typeface="Wingdings" charset="2"/>
              <a:buChar char=""/>
            </a:pPr>
            <a:r>
              <a:rPr b="0" lang="cs-CZ" sz="3200" spc="-1" strike="noStrike">
                <a:solidFill>
                  <a:srgbClr val="000000"/>
                </a:solidFill>
                <a:latin typeface="Source Sans Pro"/>
                <a:ea typeface="DejaVu Sans"/>
              </a:rPr>
              <a:t>Language Integrated Query</a:t>
            </a:r>
            <a:endParaRPr b="0" lang="cs-CZ" sz="3200" spc="-1" strike="noStrike">
              <a:latin typeface="Arial"/>
            </a:endParaRPr>
          </a:p>
          <a:p>
            <a:pPr marL="432000" indent="-323640">
              <a:lnSpc>
                <a:spcPct val="100000"/>
              </a:lnSpc>
              <a:spcAft>
                <a:spcPts val="1409"/>
              </a:spcAft>
              <a:buClr>
                <a:srgbClr val="04617b"/>
              </a:buClr>
              <a:buSzPct val="45000"/>
              <a:buFont typeface="Wingdings" charset="2"/>
              <a:buChar char=""/>
            </a:pPr>
            <a:r>
              <a:rPr b="0" lang="cs-CZ" sz="3200" spc="-1" strike="noStrike">
                <a:solidFill>
                  <a:srgbClr val="000000"/>
                </a:solidFill>
                <a:latin typeface="Source Sans Pro"/>
                <a:ea typeface="DejaVu Sans"/>
              </a:rPr>
              <a:t>Extension Methods</a:t>
            </a:r>
            <a:endParaRPr b="0" lang="cs-CZ" sz="3200" spc="-1" strike="noStrike">
              <a:latin typeface="Arial"/>
            </a:endParaRPr>
          </a:p>
          <a:p>
            <a:pPr marL="432000" indent="-323640">
              <a:lnSpc>
                <a:spcPct val="100000"/>
              </a:lnSpc>
              <a:spcAft>
                <a:spcPts val="1409"/>
              </a:spcAft>
              <a:buClr>
                <a:srgbClr val="04617b"/>
              </a:buClr>
              <a:buSzPct val="45000"/>
              <a:buFont typeface="Wingdings" charset="2"/>
              <a:buChar char=""/>
            </a:pPr>
            <a:r>
              <a:rPr b="0" lang="cs-CZ" sz="3200" spc="-1" strike="noStrike">
                <a:solidFill>
                  <a:srgbClr val="000000"/>
                </a:solidFill>
                <a:latin typeface="Source Sans Pro"/>
                <a:ea typeface="DejaVu Sans"/>
              </a:rPr>
              <a:t>Lambdas</a:t>
            </a:r>
            <a:endParaRPr b="0" lang="cs-CZ" sz="3200" spc="-1" strike="noStrike">
              <a:latin typeface="Arial"/>
            </a:endParaRPr>
          </a:p>
          <a:p>
            <a:pPr marL="432000" indent="-323640">
              <a:lnSpc>
                <a:spcPct val="100000"/>
              </a:lnSpc>
              <a:spcAft>
                <a:spcPts val="1409"/>
              </a:spcAft>
              <a:buClr>
                <a:srgbClr val="04617b"/>
              </a:buClr>
              <a:buSzPct val="45000"/>
              <a:buFont typeface="Wingdings" charset="2"/>
              <a:buChar char=""/>
            </a:pPr>
            <a:r>
              <a:rPr b="0" lang="cs-CZ" sz="3200" spc="-1" strike="noStrike">
                <a:solidFill>
                  <a:srgbClr val="000000"/>
                </a:solidFill>
                <a:latin typeface="Source Sans Pro"/>
                <a:ea typeface="DejaVu Sans"/>
              </a:rPr>
              <a:t>Anonymous types</a:t>
            </a:r>
            <a:endParaRPr b="0" lang="cs-CZ" sz="3200" spc="-1" strike="noStrike">
              <a:latin typeface="Arial"/>
            </a:endParaRPr>
          </a:p>
          <a:p>
            <a:pPr marL="432000" indent="-323640">
              <a:lnSpc>
                <a:spcPct val="100000"/>
              </a:lnSpc>
              <a:spcAft>
                <a:spcPts val="1409"/>
              </a:spcAft>
              <a:buClr>
                <a:srgbClr val="04617b"/>
              </a:buClr>
              <a:buSzPct val="45000"/>
              <a:buFont typeface="Wingdings" charset="2"/>
              <a:buChar char=""/>
            </a:pPr>
            <a:r>
              <a:rPr b="0" lang="cs-CZ" sz="3200" spc="-1" strike="noStrike">
                <a:solidFill>
                  <a:srgbClr val="000000"/>
                </a:solidFill>
                <a:latin typeface="Source Sans Pro"/>
                <a:ea typeface="DejaVu Sans"/>
              </a:rPr>
              <a:t>SQL, InMemory, XML,..</a:t>
            </a:r>
            <a:endParaRPr b="0" lang="cs-CZ" sz="3200" spc="-1" strike="noStrike">
              <a:latin typeface="Arial"/>
            </a:endParaRPr>
          </a:p>
          <a:p>
            <a:pPr>
              <a:lnSpc>
                <a:spcPct val="100000"/>
              </a:lnSpc>
              <a:spcAft>
                <a:spcPts val="1409"/>
              </a:spcAft>
            </a:pPr>
            <a:endParaRPr b="0" lang="cs-CZ"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599040" y="121320"/>
            <a:ext cx="10798200" cy="126180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cs-CZ" sz="6000" spc="-1" strike="noStrike">
                <a:solidFill>
                  <a:srgbClr val="ffffff"/>
                </a:solidFill>
                <a:latin typeface="Source Sans Pro Light"/>
                <a:ea typeface="DejaVu Sans"/>
              </a:rPr>
              <a:t>Proč .NET </a:t>
            </a:r>
            <a:endParaRPr b="0" lang="cs-CZ" sz="6000" spc="-1" strike="noStrike">
              <a:latin typeface="Arial"/>
            </a:endParaRPr>
          </a:p>
        </p:txBody>
      </p:sp>
      <p:sp>
        <p:nvSpPr>
          <p:cNvPr id="78" name="CustomShape 2"/>
          <p:cNvSpPr/>
          <p:nvPr/>
        </p:nvSpPr>
        <p:spPr>
          <a:xfrm>
            <a:off x="599040" y="1920240"/>
            <a:ext cx="10739160" cy="466308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Aft>
                <a:spcPts val="1409"/>
              </a:spcAft>
              <a:buClr>
                <a:srgbClr val="04617b"/>
              </a:buClr>
              <a:buSzPct val="45000"/>
              <a:buFont typeface="Wingdings" charset="2"/>
              <a:buChar char=""/>
            </a:pPr>
            <a:r>
              <a:rPr b="0" lang="cs-CZ" sz="3200" spc="-1" strike="noStrike">
                <a:solidFill>
                  <a:srgbClr val="000000"/>
                </a:solidFill>
                <a:latin typeface="Source Sans Pro"/>
                <a:ea typeface="DejaVu Sans"/>
              </a:rPr>
              <a:t>C# + Visual Studio = produktivní prostředí</a:t>
            </a:r>
            <a:endParaRPr b="0" lang="cs-CZ" sz="3200" spc="-1" strike="noStrike">
              <a:latin typeface="Arial"/>
            </a:endParaRPr>
          </a:p>
          <a:p>
            <a:pPr marL="432000" indent="-323640">
              <a:lnSpc>
                <a:spcPct val="100000"/>
              </a:lnSpc>
              <a:spcAft>
                <a:spcPts val="1409"/>
              </a:spcAft>
              <a:buClr>
                <a:srgbClr val="04617b"/>
              </a:buClr>
              <a:buSzPct val="45000"/>
              <a:buFont typeface="Wingdings" charset="2"/>
              <a:buChar char=""/>
            </a:pPr>
            <a:r>
              <a:rPr b="0" lang="cs-CZ" sz="3200" spc="-1" strike="noStrike">
                <a:solidFill>
                  <a:srgbClr val="000000"/>
                </a:solidFill>
                <a:latin typeface="Source Sans Pro"/>
                <a:ea typeface="DejaVu Sans"/>
              </a:rPr>
              <a:t>Velká komunita (hledání)</a:t>
            </a:r>
            <a:endParaRPr b="0" lang="cs-CZ" sz="3200" spc="-1" strike="noStrike">
              <a:latin typeface="Arial"/>
            </a:endParaRPr>
          </a:p>
          <a:p>
            <a:pPr marL="432000" indent="-323640">
              <a:lnSpc>
                <a:spcPct val="100000"/>
              </a:lnSpc>
              <a:spcAft>
                <a:spcPts val="1409"/>
              </a:spcAft>
              <a:buClr>
                <a:srgbClr val="04617b"/>
              </a:buClr>
              <a:buSzPct val="45000"/>
              <a:buFont typeface="Wingdings" charset="2"/>
              <a:buChar char=""/>
            </a:pPr>
            <a:r>
              <a:rPr b="0" lang="cs-CZ" sz="3200" spc="-1" strike="noStrike">
                <a:solidFill>
                  <a:srgbClr val="000000"/>
                </a:solidFill>
                <a:latin typeface="Source Sans Pro"/>
                <a:ea typeface="DejaVu Sans"/>
              </a:rPr>
              <a:t>Aktivně vyvíjený, moderní trendy</a:t>
            </a:r>
            <a:endParaRPr b="0" lang="cs-CZ" sz="3200" spc="-1" strike="noStrike">
              <a:latin typeface="Arial"/>
            </a:endParaRPr>
          </a:p>
          <a:p>
            <a:pPr marL="432000" indent="-323640">
              <a:lnSpc>
                <a:spcPct val="100000"/>
              </a:lnSpc>
              <a:spcAft>
                <a:spcPts val="1409"/>
              </a:spcAft>
              <a:buClr>
                <a:srgbClr val="04617b"/>
              </a:buClr>
              <a:buSzPct val="45000"/>
              <a:buFont typeface="Wingdings" charset="2"/>
              <a:buChar char=""/>
            </a:pPr>
            <a:r>
              <a:rPr b="0" lang="cs-CZ" sz="3200" spc="-1" strike="noStrike">
                <a:solidFill>
                  <a:srgbClr val="000000"/>
                </a:solidFill>
                <a:latin typeface="Source Sans Pro"/>
                <a:ea typeface="DejaVu Sans"/>
              </a:rPr>
              <a:t>Multiplatformní</a:t>
            </a:r>
            <a:endParaRPr b="0" lang="cs-CZ" sz="3200" spc="-1" strike="noStrike">
              <a:latin typeface="Arial"/>
            </a:endParaRPr>
          </a:p>
          <a:p>
            <a:pPr marL="432000" indent="-323640">
              <a:lnSpc>
                <a:spcPct val="100000"/>
              </a:lnSpc>
              <a:spcAft>
                <a:spcPts val="1409"/>
              </a:spcAft>
              <a:buClr>
                <a:srgbClr val="04617b"/>
              </a:buClr>
              <a:buSzPct val="45000"/>
              <a:buFont typeface="Wingdings" charset="2"/>
              <a:buChar char=""/>
            </a:pPr>
            <a:r>
              <a:rPr b="0" lang="cs-CZ" sz="3200" spc="-1" strike="noStrike">
                <a:solidFill>
                  <a:srgbClr val="000000"/>
                </a:solidFill>
                <a:latin typeface="Source Sans Pro"/>
                <a:ea typeface="DejaVu Sans"/>
              </a:rPr>
              <a:t>Rychlý</a:t>
            </a:r>
            <a:endParaRPr b="0" lang="cs-CZ" sz="3200" spc="-1" strike="noStrike">
              <a:latin typeface="Arial"/>
            </a:endParaRPr>
          </a:p>
          <a:p>
            <a:pPr marL="432000" indent="-323640">
              <a:lnSpc>
                <a:spcPct val="100000"/>
              </a:lnSpc>
              <a:spcAft>
                <a:spcPts val="1409"/>
              </a:spcAft>
              <a:buClr>
                <a:srgbClr val="04617b"/>
              </a:buClr>
              <a:buSzPct val="45000"/>
              <a:buFont typeface="Wingdings" charset="2"/>
              <a:buChar char=""/>
            </a:pPr>
            <a:r>
              <a:rPr b="0" lang="cs-CZ" sz="3200" spc="-1" strike="noStrike" u="sng">
                <a:solidFill>
                  <a:srgbClr val="0000ff"/>
                </a:solidFill>
                <a:uFillTx/>
                <a:latin typeface="Source Sans Pro"/>
                <a:ea typeface="DejaVu Sans"/>
                <a:hlinkClick r:id="rId1"/>
              </a:rPr>
              <a:t>https</a:t>
            </a:r>
            <a:r>
              <a:rPr b="0" lang="cs-CZ" sz="3200" spc="-1" strike="noStrike" u="sng">
                <a:solidFill>
                  <a:srgbClr val="0000ff"/>
                </a:solidFill>
                <a:uFillTx/>
                <a:latin typeface="Source Sans Pro"/>
                <a:ea typeface="DejaVu Sans"/>
                <a:hlinkClick r:id="rId2"/>
              </a:rPr>
              <a:t>://</a:t>
            </a:r>
            <a:r>
              <a:rPr b="0" lang="en-US" sz="3200" spc="-1" strike="noStrike" u="sng">
                <a:solidFill>
                  <a:srgbClr val="0000ff"/>
                </a:solidFill>
                <a:uFillTx/>
                <a:latin typeface="Source Sans Pro"/>
                <a:ea typeface="DejaVu Sans"/>
                <a:hlinkClick r:id="rId3"/>
              </a:rPr>
              <a:t>dot.net</a:t>
            </a:r>
            <a:endParaRPr b="0" lang="cs-CZ" sz="3200" spc="-1" strike="noStrike">
              <a:latin typeface="Arial"/>
            </a:endParaRPr>
          </a:p>
          <a:p>
            <a:pPr marL="432000" indent="-323640">
              <a:lnSpc>
                <a:spcPct val="100000"/>
              </a:lnSpc>
              <a:spcAft>
                <a:spcPts val="1409"/>
              </a:spcAft>
              <a:buClr>
                <a:srgbClr val="04617b"/>
              </a:buClr>
              <a:buSzPct val="45000"/>
              <a:buFont typeface="Wingdings" charset="2"/>
              <a:buChar char=""/>
            </a:pPr>
            <a:r>
              <a:rPr b="0" lang="en-US" sz="3200" spc="-1" strike="noStrike" u="sng">
                <a:solidFill>
                  <a:srgbClr val="0000ff"/>
                </a:solidFill>
                <a:uFillTx/>
                <a:latin typeface="Source Sans Pro"/>
                <a:ea typeface="DejaVu Sans"/>
                <a:hlinkClick r:id="rId4"/>
              </a:rPr>
              <a:t>https://docs.microsoft.com</a:t>
            </a:r>
            <a:r>
              <a:rPr b="0" lang="en-US" sz="3200" spc="-1" strike="noStrike">
                <a:solidFill>
                  <a:srgbClr val="000000"/>
                </a:solidFill>
                <a:latin typeface="Source Sans Pro"/>
                <a:ea typeface="DejaVu Sans"/>
              </a:rPr>
              <a:t> </a:t>
            </a:r>
            <a:endParaRPr b="0" lang="cs-CZ"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599040" y="121320"/>
            <a:ext cx="10798200" cy="126180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cs-CZ" sz="6000" spc="-1" strike="noStrike">
                <a:solidFill>
                  <a:srgbClr val="ffffff"/>
                </a:solidFill>
                <a:latin typeface="Source Sans Pro Light"/>
                <a:ea typeface="DejaVu Sans"/>
              </a:rPr>
              <a:t>Kde hledat pomoc</a:t>
            </a:r>
            <a:endParaRPr b="0" lang="cs-CZ" sz="6000" spc="-1" strike="noStrike">
              <a:latin typeface="Arial"/>
            </a:endParaRPr>
          </a:p>
        </p:txBody>
      </p:sp>
      <p:sp>
        <p:nvSpPr>
          <p:cNvPr id="80" name="CustomShape 2"/>
          <p:cNvSpPr/>
          <p:nvPr/>
        </p:nvSpPr>
        <p:spPr>
          <a:xfrm>
            <a:off x="599040" y="1920240"/>
            <a:ext cx="10739160" cy="466308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Aft>
                <a:spcPts val="1409"/>
              </a:spcAft>
              <a:buClr>
                <a:srgbClr val="04617b"/>
              </a:buClr>
              <a:buSzPct val="45000"/>
              <a:buFont typeface="Wingdings" charset="2"/>
              <a:buChar char=""/>
            </a:pPr>
            <a:r>
              <a:rPr b="0" lang="cs-CZ" sz="3200" spc="-1" strike="noStrike">
                <a:solidFill>
                  <a:srgbClr val="000000"/>
                </a:solidFill>
                <a:latin typeface="Source Sans Pro"/>
                <a:ea typeface="DejaVu Sans"/>
              </a:rPr>
              <a:t>Vše se vyvíjí, syntaxe se mění</a:t>
            </a:r>
            <a:endParaRPr b="0" lang="cs-CZ" sz="3200" spc="-1" strike="noStrike">
              <a:latin typeface="Arial"/>
            </a:endParaRPr>
          </a:p>
          <a:p>
            <a:pPr marL="432000" indent="-323640">
              <a:lnSpc>
                <a:spcPct val="100000"/>
              </a:lnSpc>
              <a:spcAft>
                <a:spcPts val="1409"/>
              </a:spcAft>
              <a:buClr>
                <a:srgbClr val="04617b"/>
              </a:buClr>
              <a:buSzPct val="45000"/>
              <a:buFont typeface="Wingdings" charset="2"/>
              <a:buChar char=""/>
            </a:pPr>
            <a:r>
              <a:rPr b="0" lang="cs-CZ" sz="3200" spc="-1" strike="noStrike">
                <a:solidFill>
                  <a:srgbClr val="000000"/>
                </a:solidFill>
                <a:latin typeface="Source Sans Pro"/>
                <a:ea typeface="DejaVu Sans"/>
              </a:rPr>
              <a:t>STACKOVERFLOW</a:t>
            </a:r>
            <a:endParaRPr b="0" lang="cs-CZ" sz="3200" spc="-1" strike="noStrike">
              <a:latin typeface="Arial"/>
            </a:endParaRPr>
          </a:p>
          <a:p>
            <a:pPr marL="432000" indent="-323640">
              <a:lnSpc>
                <a:spcPct val="100000"/>
              </a:lnSpc>
              <a:spcAft>
                <a:spcPts val="1409"/>
              </a:spcAft>
              <a:buClr>
                <a:srgbClr val="04617b"/>
              </a:buClr>
              <a:buSzPct val="45000"/>
              <a:buFont typeface="Wingdings" charset="2"/>
              <a:buChar char=""/>
            </a:pPr>
            <a:r>
              <a:rPr b="0" lang="cs-CZ" sz="3200" spc="-1" strike="noStrike">
                <a:solidFill>
                  <a:srgbClr val="000000"/>
                </a:solidFill>
                <a:latin typeface="Source Sans Pro"/>
                <a:ea typeface="DejaVu Sans"/>
              </a:rPr>
              <a:t>DOCS.MICROSOFT.COM – ASP.NET CORE</a:t>
            </a:r>
            <a:endParaRPr b="0" lang="cs-CZ"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599040" y="121320"/>
            <a:ext cx="10798200" cy="126180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Source Sans Pro Light"/>
                <a:ea typeface="DejaVu Sans"/>
              </a:rPr>
              <a:t>C#</a:t>
            </a:r>
            <a:endParaRPr b="0" lang="cs-CZ" sz="6000" spc="-1" strike="noStrike">
              <a:latin typeface="Arial"/>
            </a:endParaRPr>
          </a:p>
        </p:txBody>
      </p:sp>
      <p:sp>
        <p:nvSpPr>
          <p:cNvPr id="82" name="CustomShape 2"/>
          <p:cNvSpPr/>
          <p:nvPr/>
        </p:nvSpPr>
        <p:spPr>
          <a:xfrm>
            <a:off x="599040" y="1920240"/>
            <a:ext cx="10739160" cy="4663080"/>
          </a:xfrm>
          <a:prstGeom prst="rect">
            <a:avLst/>
          </a:prstGeom>
          <a:noFill/>
          <a:ln w="0">
            <a:noFill/>
          </a:ln>
        </p:spPr>
        <p:style>
          <a:lnRef idx="0"/>
          <a:fillRef idx="0"/>
          <a:effectRef idx="0"/>
          <a:fontRef idx="minor"/>
        </p:style>
      </p:sp>
      <p:pic>
        <p:nvPicPr>
          <p:cNvPr id="83" name="" descr=""/>
          <p:cNvPicPr/>
          <p:nvPr/>
        </p:nvPicPr>
        <p:blipFill>
          <a:blip r:embed="rId1"/>
          <a:stretch/>
        </p:blipFill>
        <p:spPr>
          <a:xfrm>
            <a:off x="0" y="45360"/>
            <a:ext cx="11998080" cy="72266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599040" y="121320"/>
            <a:ext cx="10798200" cy="126180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Source Sans Pro Light"/>
                <a:ea typeface="DejaVu Sans"/>
              </a:rPr>
              <a:t>C#</a:t>
            </a:r>
            <a:endParaRPr b="0" lang="cs-CZ" sz="6000" spc="-1" strike="noStrike">
              <a:latin typeface="Arial"/>
            </a:endParaRPr>
          </a:p>
        </p:txBody>
      </p:sp>
      <p:sp>
        <p:nvSpPr>
          <p:cNvPr id="85" name="CustomShape 2"/>
          <p:cNvSpPr/>
          <p:nvPr/>
        </p:nvSpPr>
        <p:spPr>
          <a:xfrm>
            <a:off x="599040" y="1920240"/>
            <a:ext cx="10739160" cy="466308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Aft>
                <a:spcPts val="1409"/>
              </a:spcAft>
              <a:buClr>
                <a:srgbClr val="04617b"/>
              </a:buClr>
              <a:buSzPct val="45000"/>
              <a:buFont typeface="Wingdings" charset="2"/>
              <a:buChar char=""/>
            </a:pPr>
            <a:r>
              <a:rPr b="1" lang="en-US" sz="3200" spc="-1" strike="noStrike">
                <a:solidFill>
                  <a:srgbClr val="000000"/>
                </a:solidFill>
                <a:latin typeface="Arial"/>
                <a:ea typeface="DejaVu Sans"/>
              </a:rPr>
              <a:t>general-purpose</a:t>
            </a:r>
            <a:r>
              <a:rPr b="1" lang="cs-CZ" sz="3200" spc="-1" strike="noStrike">
                <a:solidFill>
                  <a:srgbClr val="000000"/>
                </a:solidFill>
                <a:latin typeface="Arial"/>
                <a:ea typeface="DejaVu Sans"/>
              </a:rPr>
              <a:t> </a:t>
            </a:r>
            <a:endParaRPr b="0" lang="cs-CZ" sz="3200" spc="-1" strike="noStrike">
              <a:latin typeface="Arial"/>
            </a:endParaRPr>
          </a:p>
          <a:p>
            <a:pPr marL="432000" indent="-323640">
              <a:lnSpc>
                <a:spcPct val="100000"/>
              </a:lnSpc>
              <a:spcAft>
                <a:spcPts val="1409"/>
              </a:spcAft>
              <a:buClr>
                <a:srgbClr val="04617b"/>
              </a:buClr>
              <a:buSzPct val="45000"/>
              <a:buFont typeface="Wingdings" charset="2"/>
              <a:buChar char=""/>
            </a:pPr>
            <a:r>
              <a:rPr b="1" lang="en-US" sz="3200" spc="-1" strike="noStrike">
                <a:solidFill>
                  <a:srgbClr val="000000"/>
                </a:solidFill>
                <a:latin typeface="Arial"/>
                <a:ea typeface="DejaVu Sans"/>
              </a:rPr>
              <a:t>multi-paradigm imperative</a:t>
            </a:r>
            <a:r>
              <a:rPr b="0" lang="en-US" sz="3200" spc="-1" strike="noStrike">
                <a:solidFill>
                  <a:srgbClr val="000000"/>
                </a:solidFill>
                <a:latin typeface="Arial"/>
                <a:ea typeface="DejaVu Sans"/>
              </a:rPr>
              <a:t>, </a:t>
            </a:r>
            <a:r>
              <a:rPr b="1" lang="en-US" sz="3200" spc="-1" strike="noStrike">
                <a:solidFill>
                  <a:srgbClr val="000000"/>
                </a:solidFill>
                <a:latin typeface="Arial"/>
                <a:ea typeface="DejaVu Sans"/>
              </a:rPr>
              <a:t>declarative</a:t>
            </a:r>
            <a:r>
              <a:rPr b="0" lang="en-US" sz="3200" spc="-1" strike="noStrike">
                <a:solidFill>
                  <a:srgbClr val="000000"/>
                </a:solidFill>
                <a:latin typeface="Arial"/>
                <a:ea typeface="DejaVu Sans"/>
              </a:rPr>
              <a:t>, </a:t>
            </a:r>
            <a:r>
              <a:rPr b="1" lang="en-US" sz="3200" spc="-1" strike="noStrike">
                <a:solidFill>
                  <a:srgbClr val="000000"/>
                </a:solidFill>
                <a:latin typeface="Arial"/>
                <a:ea typeface="DejaVu Sans"/>
              </a:rPr>
              <a:t>functional</a:t>
            </a:r>
            <a:endParaRPr b="0" lang="cs-CZ" sz="3200" spc="-1" strike="noStrike">
              <a:latin typeface="Arial"/>
            </a:endParaRPr>
          </a:p>
          <a:p>
            <a:pPr marL="432000" indent="-323640">
              <a:lnSpc>
                <a:spcPct val="100000"/>
              </a:lnSpc>
              <a:spcAft>
                <a:spcPts val="1409"/>
              </a:spcAft>
              <a:buClr>
                <a:srgbClr val="04617b"/>
              </a:buClr>
              <a:buSzPct val="45000"/>
              <a:buFont typeface="Wingdings" charset="2"/>
              <a:buChar char=""/>
            </a:pPr>
            <a:r>
              <a:rPr b="1" lang="en-US" sz="3200" spc="-1" strike="noStrike">
                <a:solidFill>
                  <a:srgbClr val="000000"/>
                </a:solidFill>
                <a:latin typeface="Arial"/>
                <a:ea typeface="DejaVu Sans"/>
              </a:rPr>
              <a:t>strong typing (explicit</a:t>
            </a:r>
            <a:r>
              <a:rPr b="1" lang="cs-CZ" sz="3200" spc="-1" strike="noStrike">
                <a:solidFill>
                  <a:srgbClr val="000000"/>
                </a:solidFill>
                <a:latin typeface="Arial"/>
                <a:ea typeface="DejaVu Sans"/>
              </a:rPr>
              <a:t>, implicit)</a:t>
            </a:r>
            <a:endParaRPr b="0" lang="cs-CZ" sz="3200" spc="-1" strike="noStrike">
              <a:latin typeface="Arial"/>
            </a:endParaRPr>
          </a:p>
          <a:p>
            <a:pPr marL="432000" indent="-323640">
              <a:lnSpc>
                <a:spcPct val="100000"/>
              </a:lnSpc>
              <a:spcAft>
                <a:spcPts val="1409"/>
              </a:spcAft>
              <a:buClr>
                <a:srgbClr val="04617b"/>
              </a:buClr>
              <a:buSzPct val="45000"/>
              <a:buFont typeface="Wingdings" charset="2"/>
              <a:buChar char=""/>
            </a:pPr>
            <a:r>
              <a:rPr b="1" lang="en-US" sz="3200" spc="-1" strike="noStrike">
                <a:solidFill>
                  <a:srgbClr val="000000"/>
                </a:solidFill>
                <a:latin typeface="Arial"/>
                <a:ea typeface="DejaVu Sans"/>
              </a:rPr>
              <a:t>generic</a:t>
            </a:r>
            <a:r>
              <a:rPr b="0" lang="en-US" sz="3200" spc="-1" strike="noStrike">
                <a:solidFill>
                  <a:srgbClr val="000000"/>
                </a:solidFill>
                <a:latin typeface="Arial"/>
                <a:ea typeface="DejaVu Sans"/>
              </a:rPr>
              <a:t> </a:t>
            </a:r>
            <a:endParaRPr b="0" lang="cs-CZ" sz="3200" spc="-1" strike="noStrike">
              <a:latin typeface="Arial"/>
            </a:endParaRPr>
          </a:p>
          <a:p>
            <a:pPr marL="432000" indent="-323640">
              <a:lnSpc>
                <a:spcPct val="100000"/>
              </a:lnSpc>
              <a:spcAft>
                <a:spcPts val="1409"/>
              </a:spcAft>
              <a:buClr>
                <a:srgbClr val="04617b"/>
              </a:buClr>
              <a:buSzPct val="45000"/>
              <a:buFont typeface="Wingdings" charset="2"/>
              <a:buChar char=""/>
            </a:pPr>
            <a:r>
              <a:rPr b="1" lang="en-US" sz="3200" spc="-1" strike="noStrike">
                <a:solidFill>
                  <a:srgbClr val="000000"/>
                </a:solidFill>
                <a:latin typeface="Arial"/>
                <a:ea typeface="DejaVu Sans"/>
              </a:rPr>
              <a:t>object-oriented</a:t>
            </a:r>
            <a:r>
              <a:rPr b="0" lang="en-US" sz="3200" spc="-1" strike="noStrike">
                <a:solidFill>
                  <a:srgbClr val="000000"/>
                </a:solidFill>
                <a:latin typeface="Arial"/>
                <a:ea typeface="DejaVu Sans"/>
              </a:rPr>
              <a:t> (</a:t>
            </a:r>
            <a:r>
              <a:rPr b="1" lang="en-US" sz="3200" spc="-1" strike="noStrike">
                <a:solidFill>
                  <a:srgbClr val="000000"/>
                </a:solidFill>
                <a:latin typeface="Arial"/>
                <a:ea typeface="DejaVu Sans"/>
              </a:rPr>
              <a:t>class-based</a:t>
            </a:r>
            <a:r>
              <a:rPr b="0" lang="en-US" sz="3200" spc="-1" strike="noStrike">
                <a:solidFill>
                  <a:srgbClr val="000000"/>
                </a:solidFill>
                <a:latin typeface="Arial"/>
                <a:ea typeface="DejaVu Sans"/>
              </a:rPr>
              <a:t>)</a:t>
            </a:r>
            <a:endParaRPr b="0" lang="cs-CZ"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599040" y="121320"/>
            <a:ext cx="10798200" cy="126180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Source Sans Pro Light"/>
                <a:ea typeface="DejaVu Sans"/>
              </a:rPr>
              <a:t>C#</a:t>
            </a:r>
            <a:endParaRPr b="0" lang="cs-CZ" sz="6000" spc="-1" strike="noStrike">
              <a:latin typeface="Arial"/>
            </a:endParaRPr>
          </a:p>
        </p:txBody>
      </p:sp>
      <p:sp>
        <p:nvSpPr>
          <p:cNvPr id="87" name="CustomShape 2"/>
          <p:cNvSpPr/>
          <p:nvPr/>
        </p:nvSpPr>
        <p:spPr>
          <a:xfrm>
            <a:off x="599040" y="1920240"/>
            <a:ext cx="10739160" cy="466308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Aft>
                <a:spcPts val="1409"/>
              </a:spcAft>
              <a:buClr>
                <a:srgbClr val="04617b"/>
              </a:buClr>
              <a:buSzPct val="45000"/>
              <a:buFont typeface="Wingdings" charset="2"/>
              <a:buChar char=""/>
            </a:pPr>
            <a:r>
              <a:rPr b="1" lang="cs-CZ" sz="3200" spc="-1" strike="noStrike">
                <a:solidFill>
                  <a:srgbClr val="000000"/>
                </a:solidFill>
                <a:latin typeface="Arial"/>
                <a:ea typeface="DejaVu Sans"/>
              </a:rPr>
              <a:t>Desktopové a systémové aplikace (GUI, Console, Služba)</a:t>
            </a:r>
            <a:endParaRPr b="0" lang="cs-CZ" sz="3200" spc="-1" strike="noStrike">
              <a:latin typeface="Arial"/>
            </a:endParaRPr>
          </a:p>
          <a:p>
            <a:pPr marL="432000" indent="-323640">
              <a:lnSpc>
                <a:spcPct val="100000"/>
              </a:lnSpc>
              <a:spcAft>
                <a:spcPts val="1409"/>
              </a:spcAft>
              <a:buClr>
                <a:srgbClr val="04617b"/>
              </a:buClr>
              <a:buSzPct val="45000"/>
              <a:buFont typeface="Wingdings" charset="2"/>
              <a:buChar char=""/>
            </a:pPr>
            <a:r>
              <a:rPr b="1" lang="cs-CZ" sz="3200" spc="-1" strike="noStrike">
                <a:solidFill>
                  <a:srgbClr val="000000"/>
                </a:solidFill>
                <a:latin typeface="Source Sans Pro"/>
                <a:ea typeface="DejaVu Sans"/>
              </a:rPr>
              <a:t>Serverové aplikace (asp.net, MVC, API,..)</a:t>
            </a:r>
            <a:endParaRPr b="0" lang="cs-CZ" sz="3200" spc="-1" strike="noStrike">
              <a:latin typeface="Arial"/>
            </a:endParaRPr>
          </a:p>
          <a:p>
            <a:pPr marL="432000" indent="-323640">
              <a:lnSpc>
                <a:spcPct val="100000"/>
              </a:lnSpc>
              <a:spcAft>
                <a:spcPts val="1409"/>
              </a:spcAft>
              <a:buClr>
                <a:srgbClr val="04617b"/>
              </a:buClr>
              <a:buSzPct val="45000"/>
              <a:buFont typeface="Wingdings" charset="2"/>
              <a:buChar char=""/>
            </a:pPr>
            <a:r>
              <a:rPr b="1" lang="cs-CZ" sz="3200" spc="-1" strike="noStrike">
                <a:solidFill>
                  <a:srgbClr val="000000"/>
                </a:solidFill>
                <a:latin typeface="Source Sans Pro"/>
                <a:ea typeface="DejaVu Sans"/>
              </a:rPr>
              <a:t>Embedded</a:t>
            </a:r>
            <a:endParaRPr b="0" lang="cs-CZ" sz="3200" spc="-1" strike="noStrike">
              <a:latin typeface="Arial"/>
            </a:endParaRPr>
          </a:p>
          <a:p>
            <a:pPr marL="432000" indent="-323640">
              <a:lnSpc>
                <a:spcPct val="100000"/>
              </a:lnSpc>
              <a:spcAft>
                <a:spcPts val="1409"/>
              </a:spcAft>
              <a:buClr>
                <a:srgbClr val="04617b"/>
              </a:buClr>
              <a:buSzPct val="45000"/>
              <a:buFont typeface="Wingdings" charset="2"/>
              <a:buChar char=""/>
            </a:pPr>
            <a:r>
              <a:rPr b="1" lang="cs-CZ" sz="3200" spc="-1" strike="noStrike">
                <a:solidFill>
                  <a:srgbClr val="000000"/>
                </a:solidFill>
                <a:latin typeface="Source Sans Pro"/>
                <a:ea typeface="DejaVu Sans"/>
              </a:rPr>
              <a:t>Cloud – Azure</a:t>
            </a:r>
            <a:endParaRPr b="0" lang="cs-CZ" sz="3200" spc="-1" strike="noStrike">
              <a:latin typeface="Arial"/>
            </a:endParaRPr>
          </a:p>
          <a:p>
            <a:pPr marL="432000" indent="-323640">
              <a:lnSpc>
                <a:spcPct val="100000"/>
              </a:lnSpc>
              <a:spcAft>
                <a:spcPts val="1409"/>
              </a:spcAft>
              <a:buClr>
                <a:srgbClr val="04617b"/>
              </a:buClr>
              <a:buSzPct val="45000"/>
              <a:buFont typeface="Wingdings" charset="2"/>
              <a:buChar char=""/>
            </a:pPr>
            <a:r>
              <a:rPr b="1" lang="cs-CZ" sz="3200" spc="-1" strike="noStrike">
                <a:solidFill>
                  <a:srgbClr val="000000"/>
                </a:solidFill>
                <a:latin typeface="Source Sans Pro"/>
                <a:ea typeface="DejaVu Sans"/>
              </a:rPr>
              <a:t>Scripts (LINQPad)</a:t>
            </a:r>
            <a:endParaRPr b="0" lang="cs-CZ" sz="3200" spc="-1" strike="noStrike">
              <a:latin typeface="Arial"/>
            </a:endParaRPr>
          </a:p>
          <a:p>
            <a:pPr>
              <a:lnSpc>
                <a:spcPct val="100000"/>
              </a:lnSpc>
              <a:spcAft>
                <a:spcPts val="1409"/>
              </a:spcAft>
            </a:pPr>
            <a:endParaRPr b="0" lang="cs-CZ"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599040" y="121320"/>
            <a:ext cx="10798200" cy="126180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Source Sans Pro Light"/>
                <a:ea typeface="DejaVu Sans"/>
              </a:rPr>
              <a:t>C#</a:t>
            </a:r>
            <a:endParaRPr b="0" lang="cs-CZ" sz="6000" spc="-1" strike="noStrike">
              <a:latin typeface="Arial"/>
            </a:endParaRPr>
          </a:p>
        </p:txBody>
      </p:sp>
      <p:sp>
        <p:nvSpPr>
          <p:cNvPr id="89" name="CustomShape 2"/>
          <p:cNvSpPr/>
          <p:nvPr/>
        </p:nvSpPr>
        <p:spPr>
          <a:xfrm>
            <a:off x="599040" y="1920240"/>
            <a:ext cx="10739160" cy="466308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Aft>
                <a:spcPts val="1409"/>
              </a:spcAft>
              <a:buClr>
                <a:srgbClr val="04617b"/>
              </a:buClr>
              <a:buSzPct val="45000"/>
              <a:buFont typeface="Wingdings" charset="2"/>
              <a:buChar char=""/>
            </a:pPr>
            <a:endParaRPr b="0" lang="cs-CZ" sz="1800" spc="-1" strike="noStrike">
              <a:latin typeface="Arial"/>
            </a:endParaRPr>
          </a:p>
          <a:p>
            <a:pPr>
              <a:lnSpc>
                <a:spcPct val="100000"/>
              </a:lnSpc>
              <a:spcAft>
                <a:spcPts val="1409"/>
              </a:spcAft>
            </a:pPr>
            <a:endParaRPr b="0" lang="cs-CZ" sz="1800" spc="-1" strike="noStrike">
              <a:latin typeface="Arial"/>
            </a:endParaRPr>
          </a:p>
        </p:txBody>
      </p:sp>
      <p:pic>
        <p:nvPicPr>
          <p:cNvPr id="90" name="" descr=""/>
          <p:cNvPicPr/>
          <p:nvPr/>
        </p:nvPicPr>
        <p:blipFill>
          <a:blip r:embed="rId1"/>
          <a:stretch/>
        </p:blipFill>
        <p:spPr>
          <a:xfrm>
            <a:off x="-10080" y="540000"/>
            <a:ext cx="11998080" cy="61430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599040" y="121320"/>
            <a:ext cx="10798200" cy="126180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Source Sans Pro Light"/>
                <a:ea typeface="DejaVu Sans"/>
              </a:rPr>
              <a:t>.NET</a:t>
            </a:r>
            <a:endParaRPr b="0" lang="cs-CZ" sz="6000" spc="-1" strike="noStrike">
              <a:latin typeface="Arial"/>
            </a:endParaRPr>
          </a:p>
        </p:txBody>
      </p:sp>
      <p:sp>
        <p:nvSpPr>
          <p:cNvPr id="92" name="CustomShape 2"/>
          <p:cNvSpPr/>
          <p:nvPr/>
        </p:nvSpPr>
        <p:spPr>
          <a:xfrm>
            <a:off x="599040" y="1920240"/>
            <a:ext cx="10739160" cy="466308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Aft>
                <a:spcPts val="1409"/>
              </a:spcAft>
              <a:buClr>
                <a:srgbClr val="04617b"/>
              </a:buClr>
              <a:buSzPct val="45000"/>
              <a:buFont typeface="Wingdings" charset="2"/>
              <a:buChar char=""/>
            </a:pPr>
            <a:r>
              <a:rPr b="1" lang="en-US" sz="3200" spc="-1" strike="noStrike">
                <a:solidFill>
                  <a:srgbClr val="000000"/>
                </a:solidFill>
                <a:latin typeface="Arial"/>
                <a:ea typeface="DejaVu Sans"/>
              </a:rPr>
              <a:t>CLR</a:t>
            </a:r>
            <a:endParaRPr b="0" lang="cs-CZ" sz="3200" spc="-1" strike="noStrike">
              <a:latin typeface="Arial"/>
            </a:endParaRPr>
          </a:p>
          <a:p>
            <a:pPr marL="432000" indent="-323640">
              <a:lnSpc>
                <a:spcPct val="100000"/>
              </a:lnSpc>
              <a:spcAft>
                <a:spcPts val="1409"/>
              </a:spcAft>
              <a:buClr>
                <a:srgbClr val="04617b"/>
              </a:buClr>
              <a:buSzPct val="45000"/>
              <a:buFont typeface="Wingdings" charset="2"/>
              <a:buChar char=""/>
            </a:pPr>
            <a:r>
              <a:rPr b="1" lang="en-US" sz="3200" spc="-1" strike="noStrike">
                <a:solidFill>
                  <a:srgbClr val="000000"/>
                </a:solidFill>
                <a:latin typeface="Arial"/>
                <a:ea typeface="DejaVu Sans"/>
              </a:rPr>
              <a:t>Framework Class Library</a:t>
            </a:r>
            <a:endParaRPr b="0" lang="cs-CZ" sz="3200" spc="-1" strike="noStrike">
              <a:latin typeface="Arial"/>
            </a:endParaRPr>
          </a:p>
          <a:p>
            <a:pPr marL="432000" indent="-323640">
              <a:lnSpc>
                <a:spcPct val="100000"/>
              </a:lnSpc>
              <a:spcAft>
                <a:spcPts val="1409"/>
              </a:spcAft>
              <a:buClr>
                <a:srgbClr val="04617b"/>
              </a:buClr>
              <a:buSzPct val="45000"/>
              <a:buFont typeface="Wingdings" charset="2"/>
              <a:buChar char=""/>
            </a:pPr>
            <a:r>
              <a:rPr b="1" lang="en-US" sz="3200" spc="-1" strike="noStrike">
                <a:solidFill>
                  <a:srgbClr val="000000"/>
                </a:solidFill>
                <a:latin typeface="Arial"/>
                <a:ea typeface="DejaVu Sans"/>
              </a:rPr>
              <a:t>Languages C# / F# / VB</a:t>
            </a:r>
            <a:endParaRPr b="0" lang="cs-CZ"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599040" y="121320"/>
            <a:ext cx="10798200" cy="126180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cs-CZ" sz="6000" spc="-1" strike="noStrike">
                <a:solidFill>
                  <a:srgbClr val="ffffff"/>
                </a:solidFill>
                <a:latin typeface="Source Sans Pro Light"/>
                <a:ea typeface="DejaVu Sans"/>
              </a:rPr>
              <a:t>.NET</a:t>
            </a:r>
            <a:r>
              <a:rPr b="0" lang="en-US" sz="6000" spc="-1" strike="noStrike">
                <a:solidFill>
                  <a:srgbClr val="ffffff"/>
                </a:solidFill>
                <a:latin typeface="Source Sans Pro Light"/>
                <a:ea typeface="DejaVu Sans"/>
              </a:rPr>
              <a:t> CLR</a:t>
            </a:r>
            <a:endParaRPr b="0" lang="cs-CZ" sz="6000" spc="-1" strike="noStrike">
              <a:latin typeface="Arial"/>
            </a:endParaRPr>
          </a:p>
        </p:txBody>
      </p:sp>
      <p:sp>
        <p:nvSpPr>
          <p:cNvPr id="94" name="CustomShape 2"/>
          <p:cNvSpPr/>
          <p:nvPr/>
        </p:nvSpPr>
        <p:spPr>
          <a:xfrm>
            <a:off x="599040" y="1920240"/>
            <a:ext cx="10739160" cy="466308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Aft>
                <a:spcPts val="1409"/>
              </a:spcAft>
              <a:buClr>
                <a:srgbClr val="04617b"/>
              </a:buClr>
              <a:buSzPct val="45000"/>
              <a:buFont typeface="Wingdings" charset="2"/>
              <a:buChar char=""/>
            </a:pPr>
            <a:r>
              <a:rPr b="1" lang="en-US" sz="3200" spc="-1" strike="noStrike">
                <a:solidFill>
                  <a:srgbClr val="000000"/>
                </a:solidFill>
                <a:latin typeface="Arial"/>
                <a:ea typeface="DejaVu Sans"/>
              </a:rPr>
              <a:t>.NET Framework includes the Common Language Runtime (CLR). It serves as the execution engine of .NET Framework and offers many services such as memory management, type safety, exception handling, garbage collection, security and thread management. All programs written for .NET Framework are executed by the CLR.</a:t>
            </a:r>
            <a:endParaRPr b="0" lang="cs-CZ"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64</TotalTime>
  <Application>LibreOffice/7.0.4.2$Windows_X86_64 LibreOffice_project/dcf040e67528d9187c66b2379df5ea4407429775</Application>
  <AppVersion>15.0000</AppVersion>
  <Words>275</Words>
  <Paragraphs>88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2020-05-26T08:55:44Z</dcterms:created>
  <dc:creator/>
  <dc:description/>
  <dc:language>cs-CZ</dc:language>
  <cp:lastModifiedBy/>
  <dcterms:modified xsi:type="dcterms:W3CDTF">2021-10-03T19:59:18Z</dcterms:modified>
  <cp:revision>5</cp:revision>
  <dc:subject/>
  <dc:title>Vivid</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Vlastní</vt:lpwstr>
  </property>
  <property fmtid="{D5CDD505-2E9C-101B-9397-08002B2CF9AE}" pid="3" name="Slides">
    <vt:i4>14</vt:i4>
  </property>
</Properties>
</file>