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1" r:id="rId2"/>
    <p:sldId id="388" r:id="rId3"/>
    <p:sldId id="368" r:id="rId4"/>
    <p:sldId id="391" r:id="rId5"/>
    <p:sldId id="389" r:id="rId6"/>
    <p:sldId id="392" r:id="rId7"/>
    <p:sldId id="393" r:id="rId8"/>
    <p:sldId id="372" r:id="rId9"/>
    <p:sldId id="394" r:id="rId10"/>
    <p:sldId id="328" r:id="rId11"/>
  </p:sldIdLst>
  <p:sldSz cx="9144000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" clrIdx="0"/>
  <p:cmAuthor id="2" name="Camila" initials="Camil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E48"/>
    <a:srgbClr val="53B0C9"/>
    <a:srgbClr val="9CD1E0"/>
    <a:srgbClr val="7F74AC"/>
    <a:srgbClr val="A8A1C7"/>
    <a:srgbClr val="9CBC5C"/>
    <a:srgbClr val="BBD18F"/>
    <a:srgbClr val="C25552"/>
    <a:srgbClr val="CA6A68"/>
    <a:srgbClr val="D78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9782" autoAdjust="0"/>
  </p:normalViewPr>
  <p:slideViewPr>
    <p:cSldViewPr snapToGrid="0" snapToObjects="1">
      <p:cViewPr>
        <p:scale>
          <a:sx n="100" d="100"/>
          <a:sy n="100" d="100"/>
        </p:scale>
        <p:origin x="1190" y="19"/>
      </p:cViewPr>
      <p:guideLst>
        <p:guide orient="horz" pos="16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FB890-47C8-452C-9805-C905E446926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06693FBE-AD60-4BE0-BEEE-B41DFD1D4CB1}">
      <dgm:prSet phldrT="[Tex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err="1"/>
            <a:t>Productos</a:t>
          </a:r>
          <a:r>
            <a:rPr lang="en-GB" dirty="0"/>
            <a:t> </a:t>
          </a:r>
          <a:r>
            <a:rPr lang="en-GB" dirty="0" err="1"/>
            <a:t>actuales</a:t>
          </a:r>
          <a:endParaRPr lang="en-GB" dirty="0"/>
        </a:p>
      </dgm:t>
    </dgm:pt>
    <dgm:pt modelId="{2312963E-BA12-48EA-9F26-2A9083A25DC9}" type="parTrans" cxnId="{4AB5E710-E136-48A7-894A-3BEB185C06D0}">
      <dgm:prSet/>
      <dgm:spPr/>
      <dgm:t>
        <a:bodyPr/>
        <a:lstStyle/>
        <a:p>
          <a:endParaRPr lang="en-GB"/>
        </a:p>
      </dgm:t>
    </dgm:pt>
    <dgm:pt modelId="{E2719C50-95A7-44D0-87BF-632323B68674}" type="sibTrans" cxnId="{4AB5E710-E136-48A7-894A-3BEB185C06D0}">
      <dgm:prSet/>
      <dgm:spPr/>
      <dgm:t>
        <a:bodyPr/>
        <a:lstStyle/>
        <a:p>
          <a:endParaRPr lang="en-GB"/>
        </a:p>
      </dgm:t>
    </dgm:pt>
    <dgm:pt modelId="{DE2C8F01-EE25-459D-995F-A370558025D9}">
      <dgm:prSet phldrT="[Texto]" custT="1"/>
      <dgm:spPr/>
      <dgm:t>
        <a:bodyPr/>
        <a:lstStyle/>
        <a:p>
          <a:pPr>
            <a:spcAft>
              <a:spcPts val="600"/>
            </a:spcAft>
          </a:pPr>
          <a:r>
            <a:rPr lang="en-US" sz="1400" dirty="0"/>
            <a:t>Grid con </a:t>
          </a:r>
          <a:r>
            <a:rPr lang="en-US" sz="1400" dirty="0" err="1"/>
            <a:t>productos</a:t>
          </a:r>
          <a:r>
            <a:rPr lang="en-US" sz="1400" dirty="0"/>
            <a:t> </a:t>
          </a:r>
          <a:r>
            <a:rPr lang="en-US" sz="1400" dirty="0" err="1"/>
            <a:t>en</a:t>
          </a:r>
          <a:r>
            <a:rPr lang="en-US" sz="1400" dirty="0"/>
            <a:t> stock</a:t>
          </a:r>
          <a:endParaRPr lang="en-GB" sz="1400" dirty="0"/>
        </a:p>
      </dgm:t>
    </dgm:pt>
    <dgm:pt modelId="{F93E2C98-5024-407B-937D-B1B35ACFA1F6}" type="parTrans" cxnId="{7225B51D-BF75-430E-A0BD-4ACB5C2109F2}">
      <dgm:prSet/>
      <dgm:spPr/>
      <dgm:t>
        <a:bodyPr/>
        <a:lstStyle/>
        <a:p>
          <a:endParaRPr lang="en-GB"/>
        </a:p>
      </dgm:t>
    </dgm:pt>
    <dgm:pt modelId="{9ECA83BB-6265-4645-94C6-FBDDA9022038}" type="sibTrans" cxnId="{7225B51D-BF75-430E-A0BD-4ACB5C2109F2}">
      <dgm:prSet/>
      <dgm:spPr/>
      <dgm:t>
        <a:bodyPr/>
        <a:lstStyle/>
        <a:p>
          <a:endParaRPr lang="en-GB"/>
        </a:p>
      </dgm:t>
    </dgm:pt>
    <dgm:pt modelId="{CF098EE9-A22D-4F1F-952E-86AC1831F152}">
      <dgm:prSet phldrT="[Texto]"/>
      <dgm:spPr/>
      <dgm:t>
        <a:bodyPr/>
        <a:lstStyle/>
        <a:p>
          <a:r>
            <a:rPr lang="en-GB" dirty="0" err="1"/>
            <a:t>Modificar</a:t>
          </a:r>
          <a:r>
            <a:rPr lang="en-GB" dirty="0"/>
            <a:t> </a:t>
          </a:r>
          <a:r>
            <a:rPr lang="en-GB" dirty="0" err="1"/>
            <a:t>producto</a:t>
          </a:r>
          <a:endParaRPr lang="en-GB" dirty="0"/>
        </a:p>
      </dgm:t>
    </dgm:pt>
    <dgm:pt modelId="{029916B2-565F-4EA1-8D03-77E25FD7079C}" type="parTrans" cxnId="{4A95CBA3-8D2F-40D4-B9DF-E38DDE7957B1}">
      <dgm:prSet/>
      <dgm:spPr/>
      <dgm:t>
        <a:bodyPr/>
        <a:lstStyle/>
        <a:p>
          <a:endParaRPr lang="en-GB"/>
        </a:p>
      </dgm:t>
    </dgm:pt>
    <dgm:pt modelId="{8F6EC526-AAB3-49EC-9E9F-14AD004ACDD5}" type="sibTrans" cxnId="{4A95CBA3-8D2F-40D4-B9DF-E38DDE7957B1}">
      <dgm:prSet/>
      <dgm:spPr/>
      <dgm:t>
        <a:bodyPr/>
        <a:lstStyle/>
        <a:p>
          <a:endParaRPr lang="en-GB"/>
        </a:p>
      </dgm:t>
    </dgm:pt>
    <dgm:pt modelId="{78746C80-E712-41C3-80C3-615CB01AE419}">
      <dgm:prSet phldrT="[Texto]" custT="1"/>
      <dgm:spPr/>
      <dgm:t>
        <a:bodyPr/>
        <a:lstStyle/>
        <a:p>
          <a:pPr>
            <a:spcAft>
              <a:spcPts val="600"/>
            </a:spcAft>
          </a:pPr>
          <a:r>
            <a:rPr lang="en-US" sz="1400" b="0" dirty="0" err="1">
              <a:solidFill>
                <a:schemeClr val="tx1"/>
              </a:solidFill>
              <a:latin typeface="Gill Sans MT"/>
              <a:ea typeface="+mn-ea"/>
              <a:cs typeface="+mn-cs"/>
            </a:rPr>
            <a:t>Botones</a:t>
          </a:r>
          <a:r>
            <a:rPr lang="en-US" sz="1400" b="0" dirty="0">
              <a:solidFill>
                <a:schemeClr val="tx1"/>
              </a:solidFill>
              <a:latin typeface="Gill Sans MT"/>
              <a:ea typeface="+mn-ea"/>
              <a:cs typeface="+mn-cs"/>
            </a:rPr>
            <a:t> para </a:t>
          </a:r>
          <a:r>
            <a:rPr lang="en-US" sz="1400" b="0" dirty="0" err="1">
              <a:solidFill>
                <a:schemeClr val="tx1"/>
              </a:solidFill>
              <a:latin typeface="Gill Sans MT"/>
              <a:ea typeface="+mn-ea"/>
              <a:cs typeface="+mn-cs"/>
            </a:rPr>
            <a:t>editar</a:t>
          </a:r>
          <a:endParaRPr lang="en-GB" sz="1400" dirty="0"/>
        </a:p>
      </dgm:t>
    </dgm:pt>
    <dgm:pt modelId="{CF2ED96B-1F0C-48FA-97BA-88AA53CF7CBE}" type="parTrans" cxnId="{DAE84000-9ED4-45F7-B399-21364251AF8A}">
      <dgm:prSet/>
      <dgm:spPr/>
      <dgm:t>
        <a:bodyPr/>
        <a:lstStyle/>
        <a:p>
          <a:endParaRPr lang="en-GB"/>
        </a:p>
      </dgm:t>
    </dgm:pt>
    <dgm:pt modelId="{5615359F-9FA4-412F-8D87-B57D802CF658}" type="sibTrans" cxnId="{DAE84000-9ED4-45F7-B399-21364251AF8A}">
      <dgm:prSet/>
      <dgm:spPr/>
      <dgm:t>
        <a:bodyPr/>
        <a:lstStyle/>
        <a:p>
          <a:endParaRPr lang="en-GB"/>
        </a:p>
      </dgm:t>
    </dgm:pt>
    <dgm:pt modelId="{DBC91126-C786-4D6C-9C45-6B34FDA3BC5E}">
      <dgm:prSet phldrT="[Texto]"/>
      <dgm:spPr/>
      <dgm:t>
        <a:bodyPr/>
        <a:lstStyle/>
        <a:p>
          <a:r>
            <a:rPr lang="en-GB" dirty="0" err="1"/>
            <a:t>Borrar</a:t>
          </a:r>
          <a:r>
            <a:rPr lang="en-GB" dirty="0"/>
            <a:t> un </a:t>
          </a:r>
          <a:r>
            <a:rPr lang="en-GB" dirty="0" err="1"/>
            <a:t>producto</a:t>
          </a:r>
          <a:endParaRPr lang="en-GB" dirty="0"/>
        </a:p>
      </dgm:t>
    </dgm:pt>
    <dgm:pt modelId="{18CB0889-76C5-40AA-80D8-36F5698DDCF8}" type="parTrans" cxnId="{3621714D-EC30-4778-A0EE-7EE19C210BD3}">
      <dgm:prSet/>
      <dgm:spPr/>
      <dgm:t>
        <a:bodyPr/>
        <a:lstStyle/>
        <a:p>
          <a:endParaRPr lang="en-GB"/>
        </a:p>
      </dgm:t>
    </dgm:pt>
    <dgm:pt modelId="{4A54E379-7182-4A82-8299-F6FB7D5D5743}" type="sibTrans" cxnId="{3621714D-EC30-4778-A0EE-7EE19C210BD3}">
      <dgm:prSet/>
      <dgm:spPr/>
      <dgm:t>
        <a:bodyPr/>
        <a:lstStyle/>
        <a:p>
          <a:endParaRPr lang="en-GB"/>
        </a:p>
      </dgm:t>
    </dgm:pt>
    <dgm:pt modelId="{055DFB3F-9698-4688-82E0-DE44D9FCCE44}">
      <dgm:prSet phldrT="[Texto]" custT="1"/>
      <dgm:spPr/>
      <dgm:t>
        <a:bodyPr/>
        <a:lstStyle/>
        <a:p>
          <a:pPr>
            <a:spcAft>
              <a:spcPts val="600"/>
            </a:spcAft>
          </a:pPr>
          <a:r>
            <a:rPr lang="en-US" sz="1400" b="0" dirty="0" err="1"/>
            <a:t>Botón</a:t>
          </a:r>
          <a:r>
            <a:rPr lang="en-US" sz="1400" b="0" dirty="0"/>
            <a:t> </a:t>
          </a:r>
          <a:r>
            <a:rPr lang="en-US" sz="1400" b="0" dirty="0" err="1"/>
            <a:t>eliminar</a:t>
          </a:r>
          <a:endParaRPr lang="en-GB" sz="1400" b="0" dirty="0"/>
        </a:p>
      </dgm:t>
    </dgm:pt>
    <dgm:pt modelId="{DEF73CD3-5028-4839-B5E2-F7C0D1D47FCD}" type="parTrans" cxnId="{B6C583E4-0172-4456-BE66-DF4ACD0FC90A}">
      <dgm:prSet/>
      <dgm:spPr/>
      <dgm:t>
        <a:bodyPr/>
        <a:lstStyle/>
        <a:p>
          <a:endParaRPr lang="en-GB"/>
        </a:p>
      </dgm:t>
    </dgm:pt>
    <dgm:pt modelId="{96362E55-F090-45F7-92E5-E044451852BB}" type="sibTrans" cxnId="{B6C583E4-0172-4456-BE66-DF4ACD0FC90A}">
      <dgm:prSet/>
      <dgm:spPr/>
      <dgm:t>
        <a:bodyPr/>
        <a:lstStyle/>
        <a:p>
          <a:endParaRPr lang="en-GB"/>
        </a:p>
      </dgm:t>
    </dgm:pt>
    <dgm:pt modelId="{28D6CCD8-15DF-4044-A2AB-F6ABC444AD12}">
      <dgm:prSet/>
      <dgm:spPr/>
      <dgm:t>
        <a:bodyPr/>
        <a:lstStyle/>
        <a:p>
          <a:r>
            <a:rPr lang="en-US" dirty="0" err="1"/>
            <a:t>Producto</a:t>
          </a:r>
          <a:r>
            <a:rPr lang="en-US" dirty="0"/>
            <a:t> nuevo </a:t>
          </a:r>
        </a:p>
      </dgm:t>
    </dgm:pt>
    <dgm:pt modelId="{1C538117-EDBF-431E-903E-35E1359D43DD}" type="parTrans" cxnId="{017D40A0-F3E7-4D99-9FA8-4F12B6BCDD77}">
      <dgm:prSet/>
      <dgm:spPr/>
      <dgm:t>
        <a:bodyPr/>
        <a:lstStyle/>
        <a:p>
          <a:endParaRPr lang="en-GB"/>
        </a:p>
      </dgm:t>
    </dgm:pt>
    <dgm:pt modelId="{AB4F898C-D81B-414D-B174-21593525DBD3}" type="sibTrans" cxnId="{017D40A0-F3E7-4D99-9FA8-4F12B6BCDD77}">
      <dgm:prSet/>
      <dgm:spPr/>
      <dgm:t>
        <a:bodyPr/>
        <a:lstStyle/>
        <a:p>
          <a:endParaRPr lang="en-GB"/>
        </a:p>
      </dgm:t>
    </dgm:pt>
    <dgm:pt modelId="{48BA1EEB-56FE-418C-8968-F1B5D7FCF3A4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1400" dirty="0"/>
            <a:t> </a:t>
          </a:r>
          <a:r>
            <a:rPr lang="en-US" sz="1400" dirty="0" err="1"/>
            <a:t>Formulario</a:t>
          </a:r>
          <a:r>
            <a:rPr lang="en-US" sz="1400" dirty="0"/>
            <a:t> para </a:t>
          </a:r>
          <a:r>
            <a:rPr lang="en-US" sz="1400" dirty="0" err="1"/>
            <a:t>añadir</a:t>
          </a:r>
          <a:r>
            <a:rPr lang="en-US" sz="1400" dirty="0"/>
            <a:t> </a:t>
          </a:r>
          <a:r>
            <a:rPr lang="en-US" sz="1400" dirty="0" err="1"/>
            <a:t>producto</a:t>
          </a:r>
          <a:endParaRPr lang="en-GB" sz="1400" b="1" dirty="0"/>
        </a:p>
      </dgm:t>
    </dgm:pt>
    <dgm:pt modelId="{982072A9-D14A-458D-AD17-11286D9E27F6}" type="parTrans" cxnId="{C5B15313-365F-4CD7-90BA-48443FEF2714}">
      <dgm:prSet/>
      <dgm:spPr/>
      <dgm:t>
        <a:bodyPr/>
        <a:lstStyle/>
        <a:p>
          <a:endParaRPr lang="en-US"/>
        </a:p>
      </dgm:t>
    </dgm:pt>
    <dgm:pt modelId="{802919DB-FE92-4C0C-ADC1-CC3DE18A0E5C}" type="sibTrans" cxnId="{C5B15313-365F-4CD7-90BA-48443FEF2714}">
      <dgm:prSet/>
      <dgm:spPr/>
      <dgm:t>
        <a:bodyPr/>
        <a:lstStyle/>
        <a:p>
          <a:endParaRPr lang="en-US"/>
        </a:p>
      </dgm:t>
    </dgm:pt>
    <dgm:pt modelId="{7E4BBF1D-4EA0-423F-A654-C7B2AFEAF1E0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1400" b="1" dirty="0"/>
            <a:t>Lista de </a:t>
          </a:r>
          <a:r>
            <a:rPr lang="en-GB" sz="1400" b="1" dirty="0" err="1"/>
            <a:t>compras</a:t>
          </a:r>
          <a:endParaRPr lang="en-GB" sz="1400" b="1" dirty="0"/>
        </a:p>
      </dgm:t>
    </dgm:pt>
    <dgm:pt modelId="{215830C7-B5C1-4718-A31D-F877D3E82096}" type="parTrans" cxnId="{16E3F009-F1DF-43E0-9EF2-847256480F11}">
      <dgm:prSet/>
      <dgm:spPr/>
      <dgm:t>
        <a:bodyPr/>
        <a:lstStyle/>
        <a:p>
          <a:endParaRPr lang="es-ES"/>
        </a:p>
      </dgm:t>
    </dgm:pt>
    <dgm:pt modelId="{F4065C15-8A3D-436A-80EE-FE83BCFB8677}" type="sibTrans" cxnId="{16E3F009-F1DF-43E0-9EF2-847256480F11}">
      <dgm:prSet/>
      <dgm:spPr/>
      <dgm:t>
        <a:bodyPr/>
        <a:lstStyle/>
        <a:p>
          <a:endParaRPr lang="es-ES"/>
        </a:p>
      </dgm:t>
    </dgm:pt>
    <dgm:pt modelId="{4E5E26B2-083F-4BC4-AE39-C42FAD51FED2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US" sz="1400" dirty="0" err="1"/>
            <a:t>Tabla</a:t>
          </a:r>
          <a:r>
            <a:rPr lang="en-US" sz="1400" dirty="0"/>
            <a:t> con </a:t>
          </a:r>
          <a:r>
            <a:rPr lang="en-US" sz="1400" dirty="0" err="1"/>
            <a:t>productos</a:t>
          </a:r>
          <a:r>
            <a:rPr lang="en-US" sz="1400" dirty="0"/>
            <a:t> </a:t>
          </a:r>
          <a:r>
            <a:rPr lang="en-US" sz="1400" dirty="0" err="1"/>
            <a:t>en</a:t>
          </a:r>
          <a:r>
            <a:rPr lang="en-US" sz="1400" dirty="0"/>
            <a:t> </a:t>
          </a:r>
          <a:r>
            <a:rPr lang="en-US" sz="1400" dirty="0" err="1"/>
            <a:t>carrito</a:t>
          </a:r>
          <a:endParaRPr lang="en-GB" sz="1400" b="1" dirty="0"/>
        </a:p>
      </dgm:t>
    </dgm:pt>
    <dgm:pt modelId="{69BF788B-ED50-48F0-8C76-F9B6A010721D}" type="parTrans" cxnId="{F395DB3A-3F57-419D-99FA-65C822425519}">
      <dgm:prSet/>
      <dgm:spPr/>
      <dgm:t>
        <a:bodyPr/>
        <a:lstStyle/>
        <a:p>
          <a:endParaRPr lang="es-ES"/>
        </a:p>
      </dgm:t>
    </dgm:pt>
    <dgm:pt modelId="{5003FD4C-9E64-4B31-88D3-393E576391C8}" type="sibTrans" cxnId="{F395DB3A-3F57-419D-99FA-65C822425519}">
      <dgm:prSet/>
      <dgm:spPr/>
      <dgm:t>
        <a:bodyPr/>
        <a:lstStyle/>
        <a:p>
          <a:endParaRPr lang="es-ES"/>
        </a:p>
      </dgm:t>
    </dgm:pt>
    <dgm:pt modelId="{BD3BB70F-7381-4DA7-9973-6CB1E2022912}">
      <dgm:prSet phldrT="[Texto]" custT="1"/>
      <dgm:spPr/>
      <dgm:t>
        <a:bodyPr/>
        <a:lstStyle/>
        <a:p>
          <a:pPr>
            <a:spcAft>
              <a:spcPts val="600"/>
            </a:spcAft>
          </a:pPr>
          <a:r>
            <a:rPr lang="en-GB" sz="1400" dirty="0"/>
            <a:t>Info del array de </a:t>
          </a:r>
          <a:r>
            <a:rPr lang="en-GB" sz="1400" dirty="0" err="1"/>
            <a:t>productos</a:t>
          </a:r>
          <a:endParaRPr lang="en-GB" sz="1400" dirty="0"/>
        </a:p>
      </dgm:t>
    </dgm:pt>
    <dgm:pt modelId="{D170840D-032E-4E6C-91A5-51BF0FEB7CAA}" type="sibTrans" cxnId="{47ECAA18-0886-4ACC-9467-54A1650475DF}">
      <dgm:prSet/>
      <dgm:spPr/>
      <dgm:t>
        <a:bodyPr/>
        <a:lstStyle/>
        <a:p>
          <a:endParaRPr lang="es-ES"/>
        </a:p>
      </dgm:t>
    </dgm:pt>
    <dgm:pt modelId="{1E6C2298-E1B7-417A-83C2-E52679559D64}" type="parTrans" cxnId="{47ECAA18-0886-4ACC-9467-54A1650475DF}">
      <dgm:prSet/>
      <dgm:spPr/>
      <dgm:t>
        <a:bodyPr/>
        <a:lstStyle/>
        <a:p>
          <a:endParaRPr lang="es-ES"/>
        </a:p>
      </dgm:t>
    </dgm:pt>
    <dgm:pt modelId="{DADB6DCB-3D58-4C0C-84EB-24D25281A75A}">
      <dgm:prSet phldrT="[Texto]" custT="1"/>
      <dgm:spPr/>
      <dgm:t>
        <a:bodyPr/>
        <a:lstStyle/>
        <a:p>
          <a:pPr>
            <a:spcAft>
              <a:spcPts val="600"/>
            </a:spcAft>
          </a:pPr>
          <a:r>
            <a:rPr lang="en-GB" sz="1400" dirty="0"/>
            <a:t>Array </a:t>
          </a:r>
          <a:r>
            <a:rPr lang="en-GB" sz="1400" dirty="0" err="1"/>
            <a:t>siendo</a:t>
          </a:r>
          <a:r>
            <a:rPr lang="en-GB" sz="1400" dirty="0"/>
            <a:t> </a:t>
          </a:r>
          <a:r>
            <a:rPr lang="en-GB" sz="1400" dirty="0" err="1"/>
            <a:t>modificado</a:t>
          </a:r>
          <a:r>
            <a:rPr lang="en-GB" sz="1400" dirty="0"/>
            <a:t> </a:t>
          </a:r>
          <a:r>
            <a:rPr lang="en-GB" sz="1400" dirty="0" err="1"/>
            <a:t>por</a:t>
          </a:r>
          <a:r>
            <a:rPr lang="en-GB" sz="1400" dirty="0"/>
            <a:t> </a:t>
          </a:r>
          <a:r>
            <a:rPr lang="en-GB" sz="1400" dirty="0" err="1"/>
            <a:t>peticiones</a:t>
          </a:r>
          <a:r>
            <a:rPr lang="en-GB" sz="1400" dirty="0"/>
            <a:t> HTTP</a:t>
          </a:r>
        </a:p>
      </dgm:t>
    </dgm:pt>
    <dgm:pt modelId="{316036B4-60BA-4D81-AE71-CED1BA8FCD4A}" type="parTrans" cxnId="{77587AEB-829B-43B0-8433-1076CDEFFA31}">
      <dgm:prSet/>
      <dgm:spPr/>
      <dgm:t>
        <a:bodyPr/>
        <a:lstStyle/>
        <a:p>
          <a:endParaRPr lang="es-ES"/>
        </a:p>
      </dgm:t>
    </dgm:pt>
    <dgm:pt modelId="{6A51E253-A4D8-4E07-BD46-0A10A27B0C3D}" type="sibTrans" cxnId="{77587AEB-829B-43B0-8433-1076CDEFFA31}">
      <dgm:prSet/>
      <dgm:spPr/>
      <dgm:t>
        <a:bodyPr/>
        <a:lstStyle/>
        <a:p>
          <a:endParaRPr lang="es-ES"/>
        </a:p>
      </dgm:t>
    </dgm:pt>
    <dgm:pt modelId="{C4D7C81C-E009-42BF-BF9A-0CA013501387}">
      <dgm:prSet phldrT="[Texto]" custT="1"/>
      <dgm:spPr/>
      <dgm:t>
        <a:bodyPr/>
        <a:lstStyle/>
        <a:p>
          <a:pPr>
            <a:spcAft>
              <a:spcPts val="600"/>
            </a:spcAft>
          </a:pPr>
          <a:r>
            <a:rPr lang="en-GB" sz="1400" b="0" dirty="0" err="1"/>
            <a:t>Función</a:t>
          </a:r>
          <a:r>
            <a:rPr lang="en-GB" sz="1400" b="0" dirty="0"/>
            <a:t> delete, </a:t>
          </a:r>
          <a:r>
            <a:rPr lang="en-GB" sz="1400" b="0" dirty="0" err="1"/>
            <a:t>petición</a:t>
          </a:r>
          <a:r>
            <a:rPr lang="en-GB" sz="1400" b="0" dirty="0"/>
            <a:t> delete</a:t>
          </a:r>
        </a:p>
      </dgm:t>
    </dgm:pt>
    <dgm:pt modelId="{FA6B9394-2BF8-41C2-9C32-E8EDDEF0B64F}" type="parTrans" cxnId="{E2EA3353-C906-4BB3-936F-0ED82A9FE6C5}">
      <dgm:prSet/>
      <dgm:spPr/>
      <dgm:t>
        <a:bodyPr/>
        <a:lstStyle/>
        <a:p>
          <a:endParaRPr lang="es-ES"/>
        </a:p>
      </dgm:t>
    </dgm:pt>
    <dgm:pt modelId="{D4151F9C-2B6D-4C0F-ACAE-B03EBDBA6241}" type="sibTrans" cxnId="{E2EA3353-C906-4BB3-936F-0ED82A9FE6C5}">
      <dgm:prSet/>
      <dgm:spPr/>
      <dgm:t>
        <a:bodyPr/>
        <a:lstStyle/>
        <a:p>
          <a:endParaRPr lang="es-ES"/>
        </a:p>
      </dgm:t>
    </dgm:pt>
    <dgm:pt modelId="{89540FB8-273D-4B5E-8A8A-497671B09E52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1400" dirty="0"/>
            <a:t>Array de </a:t>
          </a:r>
          <a:r>
            <a:rPr lang="en-GB" sz="1400" dirty="0" err="1"/>
            <a:t>compras</a:t>
          </a:r>
          <a:endParaRPr lang="en-GB" sz="1400" dirty="0"/>
        </a:p>
      </dgm:t>
    </dgm:pt>
    <dgm:pt modelId="{667F73CF-0372-4346-8EB9-8030E9F1C7A8}" type="parTrans" cxnId="{3A0D927B-131D-4597-AED9-81CE8391FB02}">
      <dgm:prSet/>
      <dgm:spPr/>
      <dgm:t>
        <a:bodyPr/>
        <a:lstStyle/>
        <a:p>
          <a:endParaRPr lang="es-ES"/>
        </a:p>
      </dgm:t>
    </dgm:pt>
    <dgm:pt modelId="{8C9E929B-AB3C-41F6-A963-6A09EC24DFEE}" type="sibTrans" cxnId="{3A0D927B-131D-4597-AED9-81CE8391FB02}">
      <dgm:prSet/>
      <dgm:spPr/>
      <dgm:t>
        <a:bodyPr/>
        <a:lstStyle/>
        <a:p>
          <a:endParaRPr lang="es-ES"/>
        </a:p>
      </dgm:t>
    </dgm:pt>
    <dgm:pt modelId="{1A8AAC86-1FDE-402B-A982-71C4DDB988CE}" type="pres">
      <dgm:prSet presAssocID="{2BBFB890-47C8-452C-9805-C905E446926F}" presName="Name0" presStyleCnt="0">
        <dgm:presLayoutVars>
          <dgm:dir/>
          <dgm:animLvl val="lvl"/>
          <dgm:resizeHandles val="exact"/>
        </dgm:presLayoutVars>
      </dgm:prSet>
      <dgm:spPr/>
    </dgm:pt>
    <dgm:pt modelId="{93DB6924-CE50-4B3B-882D-229AAC6737F1}" type="pres">
      <dgm:prSet presAssocID="{06693FBE-AD60-4BE0-BEEE-B41DFD1D4CB1}" presName="composite" presStyleCnt="0"/>
      <dgm:spPr/>
    </dgm:pt>
    <dgm:pt modelId="{234E9DC6-E6E3-42EB-814F-7E7B5D8D422B}" type="pres">
      <dgm:prSet presAssocID="{06693FBE-AD60-4BE0-BEEE-B41DFD1D4CB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BFE4305-C004-4CC8-911C-D97145CED0A0}" type="pres">
      <dgm:prSet presAssocID="{06693FBE-AD60-4BE0-BEEE-B41DFD1D4CB1}" presName="desTx" presStyleLbl="alignAccFollowNode1" presStyleIdx="0" presStyleCnt="5">
        <dgm:presLayoutVars>
          <dgm:bulletEnabled val="1"/>
        </dgm:presLayoutVars>
      </dgm:prSet>
      <dgm:spPr/>
    </dgm:pt>
    <dgm:pt modelId="{CD05887D-5545-4C4E-8CF9-B25640547DBF}" type="pres">
      <dgm:prSet presAssocID="{E2719C50-95A7-44D0-87BF-632323B68674}" presName="space" presStyleCnt="0"/>
      <dgm:spPr/>
    </dgm:pt>
    <dgm:pt modelId="{99004277-E1E8-41AA-9E68-2DB027C99CEC}" type="pres">
      <dgm:prSet presAssocID="{CF098EE9-A22D-4F1F-952E-86AC1831F152}" presName="composite" presStyleCnt="0"/>
      <dgm:spPr/>
    </dgm:pt>
    <dgm:pt modelId="{3D6F9552-DD12-4BC9-8B80-3C79032F82AB}" type="pres">
      <dgm:prSet presAssocID="{CF098EE9-A22D-4F1F-952E-86AC1831F15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D5FAA72-F136-44AC-AC3E-BA45EE25C97E}" type="pres">
      <dgm:prSet presAssocID="{CF098EE9-A22D-4F1F-952E-86AC1831F152}" presName="desTx" presStyleLbl="alignAccFollowNode1" presStyleIdx="1" presStyleCnt="5">
        <dgm:presLayoutVars>
          <dgm:bulletEnabled val="1"/>
        </dgm:presLayoutVars>
      </dgm:prSet>
      <dgm:spPr/>
    </dgm:pt>
    <dgm:pt modelId="{8FEAEFB9-59EA-4158-AC66-D125E067D38F}" type="pres">
      <dgm:prSet presAssocID="{8F6EC526-AAB3-49EC-9E9F-14AD004ACDD5}" presName="space" presStyleCnt="0"/>
      <dgm:spPr/>
    </dgm:pt>
    <dgm:pt modelId="{0D7C43ED-4EBA-460A-964E-2081924FE0F0}" type="pres">
      <dgm:prSet presAssocID="{DBC91126-C786-4D6C-9C45-6B34FDA3BC5E}" presName="composite" presStyleCnt="0"/>
      <dgm:spPr/>
    </dgm:pt>
    <dgm:pt modelId="{1FE95219-80D5-4E12-BED8-3D2B1C0EF15C}" type="pres">
      <dgm:prSet presAssocID="{DBC91126-C786-4D6C-9C45-6B34FDA3BC5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32CEAC8-C08A-4F1C-8A4D-70895985366C}" type="pres">
      <dgm:prSet presAssocID="{DBC91126-C786-4D6C-9C45-6B34FDA3BC5E}" presName="desTx" presStyleLbl="alignAccFollowNode1" presStyleIdx="2" presStyleCnt="5" custLinFactNeighborX="261">
        <dgm:presLayoutVars>
          <dgm:bulletEnabled val="1"/>
        </dgm:presLayoutVars>
      </dgm:prSet>
      <dgm:spPr/>
    </dgm:pt>
    <dgm:pt modelId="{BEEAF467-DCEC-45CF-8FF7-EFB4A8875F33}" type="pres">
      <dgm:prSet presAssocID="{4A54E379-7182-4A82-8299-F6FB7D5D5743}" presName="space" presStyleCnt="0"/>
      <dgm:spPr/>
    </dgm:pt>
    <dgm:pt modelId="{20FAB16F-0BBC-46EA-807C-387520EC26F9}" type="pres">
      <dgm:prSet presAssocID="{28D6CCD8-15DF-4044-A2AB-F6ABC444AD12}" presName="composite" presStyleCnt="0"/>
      <dgm:spPr/>
    </dgm:pt>
    <dgm:pt modelId="{0CA0AF1B-41C7-43D6-92C3-BE6857889EEB}" type="pres">
      <dgm:prSet presAssocID="{28D6CCD8-15DF-4044-A2AB-F6ABC444AD1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77B4926-D0A4-412C-835D-3D460CBC02F0}" type="pres">
      <dgm:prSet presAssocID="{28D6CCD8-15DF-4044-A2AB-F6ABC444AD12}" presName="desTx" presStyleLbl="alignAccFollowNode1" presStyleIdx="3" presStyleCnt="5" custLinFactNeighborX="261">
        <dgm:presLayoutVars>
          <dgm:bulletEnabled val="1"/>
        </dgm:presLayoutVars>
      </dgm:prSet>
      <dgm:spPr/>
    </dgm:pt>
    <dgm:pt modelId="{295429F1-E199-41C4-8E0E-F1D91E29D972}" type="pres">
      <dgm:prSet presAssocID="{AB4F898C-D81B-414D-B174-21593525DBD3}" presName="space" presStyleCnt="0"/>
      <dgm:spPr/>
    </dgm:pt>
    <dgm:pt modelId="{EC730ADF-3F57-4998-AED5-73CFF9F7B410}" type="pres">
      <dgm:prSet presAssocID="{7E4BBF1D-4EA0-423F-A654-C7B2AFEAF1E0}" presName="composite" presStyleCnt="0"/>
      <dgm:spPr/>
    </dgm:pt>
    <dgm:pt modelId="{FCEFBF3C-02C9-40B6-BC89-4B0DD1A95116}" type="pres">
      <dgm:prSet presAssocID="{7E4BBF1D-4EA0-423F-A654-C7B2AFEAF1E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F759840-FE87-4C63-912F-6C877B55146B}" type="pres">
      <dgm:prSet presAssocID="{7E4BBF1D-4EA0-423F-A654-C7B2AFEAF1E0}" presName="desTx" presStyleLbl="alignAccFollowNode1" presStyleIdx="4" presStyleCnt="5" custLinFactNeighborX="261">
        <dgm:presLayoutVars>
          <dgm:bulletEnabled val="1"/>
        </dgm:presLayoutVars>
      </dgm:prSet>
      <dgm:spPr/>
    </dgm:pt>
  </dgm:ptLst>
  <dgm:cxnLst>
    <dgm:cxn modelId="{DAE84000-9ED4-45F7-B399-21364251AF8A}" srcId="{CF098EE9-A22D-4F1F-952E-86AC1831F152}" destId="{78746C80-E712-41C3-80C3-615CB01AE419}" srcOrd="0" destOrd="0" parTransId="{CF2ED96B-1F0C-48FA-97BA-88AA53CF7CBE}" sibTransId="{5615359F-9FA4-412F-8D87-B57D802CF658}"/>
    <dgm:cxn modelId="{16E3F009-F1DF-43E0-9EF2-847256480F11}" srcId="{2BBFB890-47C8-452C-9805-C905E446926F}" destId="{7E4BBF1D-4EA0-423F-A654-C7B2AFEAF1E0}" srcOrd="4" destOrd="0" parTransId="{215830C7-B5C1-4718-A31D-F877D3E82096}" sibTransId="{F4065C15-8A3D-436A-80EE-FE83BCFB8677}"/>
    <dgm:cxn modelId="{4AB5E710-E136-48A7-894A-3BEB185C06D0}" srcId="{2BBFB890-47C8-452C-9805-C905E446926F}" destId="{06693FBE-AD60-4BE0-BEEE-B41DFD1D4CB1}" srcOrd="0" destOrd="0" parTransId="{2312963E-BA12-48EA-9F26-2A9083A25DC9}" sibTransId="{E2719C50-95A7-44D0-87BF-632323B68674}"/>
    <dgm:cxn modelId="{C5B15313-365F-4CD7-90BA-48443FEF2714}" srcId="{28D6CCD8-15DF-4044-A2AB-F6ABC444AD12}" destId="{48BA1EEB-56FE-418C-8968-F1B5D7FCF3A4}" srcOrd="0" destOrd="0" parTransId="{982072A9-D14A-458D-AD17-11286D9E27F6}" sibTransId="{802919DB-FE92-4C0C-ADC1-CC3DE18A0E5C}"/>
    <dgm:cxn modelId="{47ECAA18-0886-4ACC-9467-54A1650475DF}" srcId="{06693FBE-AD60-4BE0-BEEE-B41DFD1D4CB1}" destId="{BD3BB70F-7381-4DA7-9973-6CB1E2022912}" srcOrd="1" destOrd="0" parTransId="{1E6C2298-E1B7-417A-83C2-E52679559D64}" sibTransId="{D170840D-032E-4E6C-91A5-51BF0FEB7CAA}"/>
    <dgm:cxn modelId="{7225B51D-BF75-430E-A0BD-4ACB5C2109F2}" srcId="{06693FBE-AD60-4BE0-BEEE-B41DFD1D4CB1}" destId="{DE2C8F01-EE25-459D-995F-A370558025D9}" srcOrd="0" destOrd="0" parTransId="{F93E2C98-5024-407B-937D-B1B35ACFA1F6}" sibTransId="{9ECA83BB-6265-4645-94C6-FBDDA9022038}"/>
    <dgm:cxn modelId="{C231E528-E0E6-43A8-99CB-1D138B4CDA82}" type="presOf" srcId="{78746C80-E712-41C3-80C3-615CB01AE419}" destId="{8D5FAA72-F136-44AC-AC3E-BA45EE25C97E}" srcOrd="0" destOrd="0" presId="urn:microsoft.com/office/officeart/2005/8/layout/hList1"/>
    <dgm:cxn modelId="{5F759A3A-CD56-4A73-ABE7-14822A3879B8}" type="presOf" srcId="{28D6CCD8-15DF-4044-A2AB-F6ABC444AD12}" destId="{0CA0AF1B-41C7-43D6-92C3-BE6857889EEB}" srcOrd="0" destOrd="0" presId="urn:microsoft.com/office/officeart/2005/8/layout/hList1"/>
    <dgm:cxn modelId="{F395DB3A-3F57-419D-99FA-65C822425519}" srcId="{7E4BBF1D-4EA0-423F-A654-C7B2AFEAF1E0}" destId="{4E5E26B2-083F-4BC4-AE39-C42FAD51FED2}" srcOrd="0" destOrd="0" parTransId="{69BF788B-ED50-48F0-8C76-F9B6A010721D}" sibTransId="{5003FD4C-9E64-4B31-88D3-393E576391C8}"/>
    <dgm:cxn modelId="{EBDE4465-61B4-4981-AFFD-333FD3E81008}" type="presOf" srcId="{48BA1EEB-56FE-418C-8968-F1B5D7FCF3A4}" destId="{B77B4926-D0A4-412C-835D-3D460CBC02F0}" srcOrd="0" destOrd="0" presId="urn:microsoft.com/office/officeart/2005/8/layout/hList1"/>
    <dgm:cxn modelId="{3621714D-EC30-4778-A0EE-7EE19C210BD3}" srcId="{2BBFB890-47C8-452C-9805-C905E446926F}" destId="{DBC91126-C786-4D6C-9C45-6B34FDA3BC5E}" srcOrd="2" destOrd="0" parTransId="{18CB0889-76C5-40AA-80D8-36F5698DDCF8}" sibTransId="{4A54E379-7182-4A82-8299-F6FB7D5D5743}"/>
    <dgm:cxn modelId="{E2EA3353-C906-4BB3-936F-0ED82A9FE6C5}" srcId="{DBC91126-C786-4D6C-9C45-6B34FDA3BC5E}" destId="{C4D7C81C-E009-42BF-BF9A-0CA013501387}" srcOrd="1" destOrd="0" parTransId="{FA6B9394-2BF8-41C2-9C32-E8EDDEF0B64F}" sibTransId="{D4151F9C-2B6D-4C0F-ACAE-B03EBDBA6241}"/>
    <dgm:cxn modelId="{3A0D927B-131D-4597-AED9-81CE8391FB02}" srcId="{7E4BBF1D-4EA0-423F-A654-C7B2AFEAF1E0}" destId="{89540FB8-273D-4B5E-8A8A-497671B09E52}" srcOrd="1" destOrd="0" parTransId="{667F73CF-0372-4346-8EB9-8030E9F1C7A8}" sibTransId="{8C9E929B-AB3C-41F6-A963-6A09EC24DFEE}"/>
    <dgm:cxn modelId="{1916397E-EFEA-4BAD-B000-EBAB2D9FA962}" type="presOf" srcId="{DADB6DCB-3D58-4C0C-84EB-24D25281A75A}" destId="{8D5FAA72-F136-44AC-AC3E-BA45EE25C97E}" srcOrd="0" destOrd="1" presId="urn:microsoft.com/office/officeart/2005/8/layout/hList1"/>
    <dgm:cxn modelId="{0AE3A983-2B2E-4ECE-B96C-073B918A7C2C}" type="presOf" srcId="{4E5E26B2-083F-4BC4-AE39-C42FAD51FED2}" destId="{8F759840-FE87-4C63-912F-6C877B55146B}" srcOrd="0" destOrd="0" presId="urn:microsoft.com/office/officeart/2005/8/layout/hList1"/>
    <dgm:cxn modelId="{C427858D-051F-43BE-BC4A-EB858E7F8712}" type="presOf" srcId="{2BBFB890-47C8-452C-9805-C905E446926F}" destId="{1A8AAC86-1FDE-402B-A982-71C4DDB988CE}" srcOrd="0" destOrd="0" presId="urn:microsoft.com/office/officeart/2005/8/layout/hList1"/>
    <dgm:cxn modelId="{F671C394-59A5-4ADF-AB33-B2ECBBE2DBC7}" type="presOf" srcId="{DE2C8F01-EE25-459D-995F-A370558025D9}" destId="{BBFE4305-C004-4CC8-911C-D97145CED0A0}" srcOrd="0" destOrd="0" presId="urn:microsoft.com/office/officeart/2005/8/layout/hList1"/>
    <dgm:cxn modelId="{9ECEC19C-59C0-4F90-8D20-CB1F7EB2ADD4}" type="presOf" srcId="{89540FB8-273D-4B5E-8A8A-497671B09E52}" destId="{8F759840-FE87-4C63-912F-6C877B55146B}" srcOrd="0" destOrd="1" presId="urn:microsoft.com/office/officeart/2005/8/layout/hList1"/>
    <dgm:cxn modelId="{017D40A0-F3E7-4D99-9FA8-4F12B6BCDD77}" srcId="{2BBFB890-47C8-452C-9805-C905E446926F}" destId="{28D6CCD8-15DF-4044-A2AB-F6ABC444AD12}" srcOrd="3" destOrd="0" parTransId="{1C538117-EDBF-431E-903E-35E1359D43DD}" sibTransId="{AB4F898C-D81B-414D-B174-21593525DBD3}"/>
    <dgm:cxn modelId="{4A95CBA3-8D2F-40D4-B9DF-E38DDE7957B1}" srcId="{2BBFB890-47C8-452C-9805-C905E446926F}" destId="{CF098EE9-A22D-4F1F-952E-86AC1831F152}" srcOrd="1" destOrd="0" parTransId="{029916B2-565F-4EA1-8D03-77E25FD7079C}" sibTransId="{8F6EC526-AAB3-49EC-9E9F-14AD004ACDD5}"/>
    <dgm:cxn modelId="{F6DB89AB-36D0-4E1A-9BC9-F2C6B3300840}" type="presOf" srcId="{06693FBE-AD60-4BE0-BEEE-B41DFD1D4CB1}" destId="{234E9DC6-E6E3-42EB-814F-7E7B5D8D422B}" srcOrd="0" destOrd="0" presId="urn:microsoft.com/office/officeart/2005/8/layout/hList1"/>
    <dgm:cxn modelId="{6C9FC0AF-975B-4ECA-A6AB-452E77A53CB9}" type="presOf" srcId="{7E4BBF1D-4EA0-423F-A654-C7B2AFEAF1E0}" destId="{FCEFBF3C-02C9-40B6-BC89-4B0DD1A95116}" srcOrd="0" destOrd="0" presId="urn:microsoft.com/office/officeart/2005/8/layout/hList1"/>
    <dgm:cxn modelId="{3A6242C0-4999-4839-B748-78425854FFDD}" type="presOf" srcId="{055DFB3F-9698-4688-82E0-DE44D9FCCE44}" destId="{732CEAC8-C08A-4F1C-8A4D-70895985366C}" srcOrd="0" destOrd="0" presId="urn:microsoft.com/office/officeart/2005/8/layout/hList1"/>
    <dgm:cxn modelId="{08B583C6-21B1-4791-8C97-9ED946ECD87D}" type="presOf" srcId="{C4D7C81C-E009-42BF-BF9A-0CA013501387}" destId="{732CEAC8-C08A-4F1C-8A4D-70895985366C}" srcOrd="0" destOrd="1" presId="urn:microsoft.com/office/officeart/2005/8/layout/hList1"/>
    <dgm:cxn modelId="{E339DEC7-8B6B-4F5F-AF67-5FD0A5567044}" type="presOf" srcId="{CF098EE9-A22D-4F1F-952E-86AC1831F152}" destId="{3D6F9552-DD12-4BC9-8B80-3C79032F82AB}" srcOrd="0" destOrd="0" presId="urn:microsoft.com/office/officeart/2005/8/layout/hList1"/>
    <dgm:cxn modelId="{B6C583E4-0172-4456-BE66-DF4ACD0FC90A}" srcId="{DBC91126-C786-4D6C-9C45-6B34FDA3BC5E}" destId="{055DFB3F-9698-4688-82E0-DE44D9FCCE44}" srcOrd="0" destOrd="0" parTransId="{DEF73CD3-5028-4839-B5E2-F7C0D1D47FCD}" sibTransId="{96362E55-F090-45F7-92E5-E044451852BB}"/>
    <dgm:cxn modelId="{020409E7-9381-4F4E-A6FE-D0D56112FC6E}" type="presOf" srcId="{DBC91126-C786-4D6C-9C45-6B34FDA3BC5E}" destId="{1FE95219-80D5-4E12-BED8-3D2B1C0EF15C}" srcOrd="0" destOrd="0" presId="urn:microsoft.com/office/officeart/2005/8/layout/hList1"/>
    <dgm:cxn modelId="{77587AEB-829B-43B0-8433-1076CDEFFA31}" srcId="{CF098EE9-A22D-4F1F-952E-86AC1831F152}" destId="{DADB6DCB-3D58-4C0C-84EB-24D25281A75A}" srcOrd="1" destOrd="0" parTransId="{316036B4-60BA-4D81-AE71-CED1BA8FCD4A}" sibTransId="{6A51E253-A4D8-4E07-BD46-0A10A27B0C3D}"/>
    <dgm:cxn modelId="{C20553EF-C4F3-4802-8C45-24C280B9F96A}" type="presOf" srcId="{BD3BB70F-7381-4DA7-9973-6CB1E2022912}" destId="{BBFE4305-C004-4CC8-911C-D97145CED0A0}" srcOrd="0" destOrd="1" presId="urn:microsoft.com/office/officeart/2005/8/layout/hList1"/>
    <dgm:cxn modelId="{78617D10-C89D-411C-986A-7944674EA65F}" type="presParOf" srcId="{1A8AAC86-1FDE-402B-A982-71C4DDB988CE}" destId="{93DB6924-CE50-4B3B-882D-229AAC6737F1}" srcOrd="0" destOrd="0" presId="urn:microsoft.com/office/officeart/2005/8/layout/hList1"/>
    <dgm:cxn modelId="{39A98662-5E1E-4C3E-ABB5-CE4C5D99BF27}" type="presParOf" srcId="{93DB6924-CE50-4B3B-882D-229AAC6737F1}" destId="{234E9DC6-E6E3-42EB-814F-7E7B5D8D422B}" srcOrd="0" destOrd="0" presId="urn:microsoft.com/office/officeart/2005/8/layout/hList1"/>
    <dgm:cxn modelId="{B00876B9-0DE6-46DC-93C1-96F11E8E1EB1}" type="presParOf" srcId="{93DB6924-CE50-4B3B-882D-229AAC6737F1}" destId="{BBFE4305-C004-4CC8-911C-D97145CED0A0}" srcOrd="1" destOrd="0" presId="urn:microsoft.com/office/officeart/2005/8/layout/hList1"/>
    <dgm:cxn modelId="{FFD745DD-F91D-4CE1-A56E-43C474BB91F1}" type="presParOf" srcId="{1A8AAC86-1FDE-402B-A982-71C4DDB988CE}" destId="{CD05887D-5545-4C4E-8CF9-B25640547DBF}" srcOrd="1" destOrd="0" presId="urn:microsoft.com/office/officeart/2005/8/layout/hList1"/>
    <dgm:cxn modelId="{5EE53F61-3E06-4147-849E-8590799D4237}" type="presParOf" srcId="{1A8AAC86-1FDE-402B-A982-71C4DDB988CE}" destId="{99004277-E1E8-41AA-9E68-2DB027C99CEC}" srcOrd="2" destOrd="0" presId="urn:microsoft.com/office/officeart/2005/8/layout/hList1"/>
    <dgm:cxn modelId="{2AA062BC-6A27-499C-B458-3710FAC050AC}" type="presParOf" srcId="{99004277-E1E8-41AA-9E68-2DB027C99CEC}" destId="{3D6F9552-DD12-4BC9-8B80-3C79032F82AB}" srcOrd="0" destOrd="0" presId="urn:microsoft.com/office/officeart/2005/8/layout/hList1"/>
    <dgm:cxn modelId="{7C0747F6-F043-45B2-8AF4-2A83245938E1}" type="presParOf" srcId="{99004277-E1E8-41AA-9E68-2DB027C99CEC}" destId="{8D5FAA72-F136-44AC-AC3E-BA45EE25C97E}" srcOrd="1" destOrd="0" presId="urn:microsoft.com/office/officeart/2005/8/layout/hList1"/>
    <dgm:cxn modelId="{A98654A1-C06D-491E-9449-64B2EBA80F36}" type="presParOf" srcId="{1A8AAC86-1FDE-402B-A982-71C4DDB988CE}" destId="{8FEAEFB9-59EA-4158-AC66-D125E067D38F}" srcOrd="3" destOrd="0" presId="urn:microsoft.com/office/officeart/2005/8/layout/hList1"/>
    <dgm:cxn modelId="{25773B18-6DB0-47EA-8FF4-FE1529105FCA}" type="presParOf" srcId="{1A8AAC86-1FDE-402B-A982-71C4DDB988CE}" destId="{0D7C43ED-4EBA-460A-964E-2081924FE0F0}" srcOrd="4" destOrd="0" presId="urn:microsoft.com/office/officeart/2005/8/layout/hList1"/>
    <dgm:cxn modelId="{5FB10A3F-586A-45DB-B9BC-2607730892AF}" type="presParOf" srcId="{0D7C43ED-4EBA-460A-964E-2081924FE0F0}" destId="{1FE95219-80D5-4E12-BED8-3D2B1C0EF15C}" srcOrd="0" destOrd="0" presId="urn:microsoft.com/office/officeart/2005/8/layout/hList1"/>
    <dgm:cxn modelId="{2A80AD8A-C84F-4677-8EBC-7AAC0D88B97D}" type="presParOf" srcId="{0D7C43ED-4EBA-460A-964E-2081924FE0F0}" destId="{732CEAC8-C08A-4F1C-8A4D-70895985366C}" srcOrd="1" destOrd="0" presId="urn:microsoft.com/office/officeart/2005/8/layout/hList1"/>
    <dgm:cxn modelId="{EFCB56F7-9453-4A09-ADEA-A1163B58EC08}" type="presParOf" srcId="{1A8AAC86-1FDE-402B-A982-71C4DDB988CE}" destId="{BEEAF467-DCEC-45CF-8FF7-EFB4A8875F33}" srcOrd="5" destOrd="0" presId="urn:microsoft.com/office/officeart/2005/8/layout/hList1"/>
    <dgm:cxn modelId="{5C290403-C533-4ECF-892D-F735D1A7B2BC}" type="presParOf" srcId="{1A8AAC86-1FDE-402B-A982-71C4DDB988CE}" destId="{20FAB16F-0BBC-46EA-807C-387520EC26F9}" srcOrd="6" destOrd="0" presId="urn:microsoft.com/office/officeart/2005/8/layout/hList1"/>
    <dgm:cxn modelId="{941AC063-BC47-42AE-9B13-695EA92677B2}" type="presParOf" srcId="{20FAB16F-0BBC-46EA-807C-387520EC26F9}" destId="{0CA0AF1B-41C7-43D6-92C3-BE6857889EEB}" srcOrd="0" destOrd="0" presId="urn:microsoft.com/office/officeart/2005/8/layout/hList1"/>
    <dgm:cxn modelId="{77F80AC8-0E33-4E25-AEEC-9AF0C8775A2B}" type="presParOf" srcId="{20FAB16F-0BBC-46EA-807C-387520EC26F9}" destId="{B77B4926-D0A4-412C-835D-3D460CBC02F0}" srcOrd="1" destOrd="0" presId="urn:microsoft.com/office/officeart/2005/8/layout/hList1"/>
    <dgm:cxn modelId="{BB12DA90-F814-4BFF-B3CA-9F7ACFD89874}" type="presParOf" srcId="{1A8AAC86-1FDE-402B-A982-71C4DDB988CE}" destId="{295429F1-E199-41C4-8E0E-F1D91E29D972}" srcOrd="7" destOrd="0" presId="urn:microsoft.com/office/officeart/2005/8/layout/hList1"/>
    <dgm:cxn modelId="{FD57E381-7388-4306-85C6-C7E555F8F828}" type="presParOf" srcId="{1A8AAC86-1FDE-402B-A982-71C4DDB988CE}" destId="{EC730ADF-3F57-4998-AED5-73CFF9F7B410}" srcOrd="8" destOrd="0" presId="urn:microsoft.com/office/officeart/2005/8/layout/hList1"/>
    <dgm:cxn modelId="{DC71D066-31C0-454B-B4F1-615E10C80E8D}" type="presParOf" srcId="{EC730ADF-3F57-4998-AED5-73CFF9F7B410}" destId="{FCEFBF3C-02C9-40B6-BC89-4B0DD1A95116}" srcOrd="0" destOrd="0" presId="urn:microsoft.com/office/officeart/2005/8/layout/hList1"/>
    <dgm:cxn modelId="{3793D5D8-75E6-4FBD-80A8-2417BB0CDCDE}" type="presParOf" srcId="{EC730ADF-3F57-4998-AED5-73CFF9F7B410}" destId="{8F759840-FE87-4C63-912F-6C877B5514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E9DC6-E6E3-42EB-814F-7E7B5D8D422B}">
      <dsp:nvSpPr>
        <dsp:cNvPr id="0" name=""/>
        <dsp:cNvSpPr/>
      </dsp:nvSpPr>
      <dsp:spPr>
        <a:xfrm>
          <a:off x="3843" y="543845"/>
          <a:ext cx="1473218" cy="589287"/>
        </a:xfrm>
        <a:prstGeom prst="rect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Productos</a:t>
          </a:r>
          <a:r>
            <a:rPr lang="en-GB" sz="1700" kern="1200" dirty="0"/>
            <a:t> </a:t>
          </a:r>
          <a:r>
            <a:rPr lang="en-GB" sz="1700" kern="1200" dirty="0" err="1"/>
            <a:t>actuales</a:t>
          </a:r>
          <a:endParaRPr lang="en-GB" sz="1700" kern="1200" dirty="0"/>
        </a:p>
      </dsp:txBody>
      <dsp:txXfrm>
        <a:off x="3843" y="543845"/>
        <a:ext cx="1473218" cy="589287"/>
      </dsp:txXfrm>
    </dsp:sp>
    <dsp:sp modelId="{BBFE4305-C004-4CC8-911C-D97145CED0A0}">
      <dsp:nvSpPr>
        <dsp:cNvPr id="0" name=""/>
        <dsp:cNvSpPr/>
      </dsp:nvSpPr>
      <dsp:spPr>
        <a:xfrm>
          <a:off x="3843" y="1133133"/>
          <a:ext cx="1473218" cy="140286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400" kern="1200" dirty="0"/>
            <a:t>Grid con </a:t>
          </a:r>
          <a:r>
            <a:rPr lang="en-US" sz="1400" kern="1200" dirty="0" err="1"/>
            <a:t>productos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stock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400" kern="1200" dirty="0"/>
            <a:t>Info del array de </a:t>
          </a:r>
          <a:r>
            <a:rPr lang="en-GB" sz="1400" kern="1200" dirty="0" err="1"/>
            <a:t>productos</a:t>
          </a:r>
          <a:endParaRPr lang="en-GB" sz="1400" kern="1200" dirty="0"/>
        </a:p>
      </dsp:txBody>
      <dsp:txXfrm>
        <a:off x="3843" y="1133133"/>
        <a:ext cx="1473218" cy="1402866"/>
      </dsp:txXfrm>
    </dsp:sp>
    <dsp:sp modelId="{3D6F9552-DD12-4BC9-8B80-3C79032F82AB}">
      <dsp:nvSpPr>
        <dsp:cNvPr id="0" name=""/>
        <dsp:cNvSpPr/>
      </dsp:nvSpPr>
      <dsp:spPr>
        <a:xfrm>
          <a:off x="1683312" y="543845"/>
          <a:ext cx="1473218" cy="589287"/>
        </a:xfrm>
        <a:prstGeom prst="rect">
          <a:avLst/>
        </a:prstGeom>
        <a:solidFill>
          <a:schemeClr val="accent5">
            <a:hueOff val="2498834"/>
            <a:satOff val="23529"/>
            <a:lumOff val="-10931"/>
            <a:alphaOff val="0"/>
          </a:schemeClr>
        </a:solidFill>
        <a:ln w="25400" cap="flat" cmpd="sng" algn="ctr">
          <a:solidFill>
            <a:schemeClr val="accent5">
              <a:hueOff val="2498834"/>
              <a:satOff val="23529"/>
              <a:lumOff val="-109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Modificar</a:t>
          </a:r>
          <a:r>
            <a:rPr lang="en-GB" sz="1700" kern="1200" dirty="0"/>
            <a:t> </a:t>
          </a:r>
          <a:r>
            <a:rPr lang="en-GB" sz="1700" kern="1200" dirty="0" err="1"/>
            <a:t>producto</a:t>
          </a:r>
          <a:endParaRPr lang="en-GB" sz="1700" kern="1200" dirty="0"/>
        </a:p>
      </dsp:txBody>
      <dsp:txXfrm>
        <a:off x="1683312" y="543845"/>
        <a:ext cx="1473218" cy="589287"/>
      </dsp:txXfrm>
    </dsp:sp>
    <dsp:sp modelId="{8D5FAA72-F136-44AC-AC3E-BA45EE25C97E}">
      <dsp:nvSpPr>
        <dsp:cNvPr id="0" name=""/>
        <dsp:cNvSpPr/>
      </dsp:nvSpPr>
      <dsp:spPr>
        <a:xfrm>
          <a:off x="1683312" y="1133133"/>
          <a:ext cx="1473218" cy="1402866"/>
        </a:xfrm>
        <a:prstGeom prst="rect">
          <a:avLst/>
        </a:prstGeom>
        <a:solidFill>
          <a:schemeClr val="accent5">
            <a:tint val="40000"/>
            <a:alpha val="90000"/>
            <a:hueOff val="2735591"/>
            <a:satOff val="7508"/>
            <a:lumOff val="-190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735591"/>
              <a:satOff val="7508"/>
              <a:lumOff val="-19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400" b="0" kern="1200" dirty="0" err="1">
              <a:solidFill>
                <a:schemeClr val="tx1"/>
              </a:solidFill>
              <a:latin typeface="Gill Sans MT"/>
              <a:ea typeface="+mn-ea"/>
              <a:cs typeface="+mn-cs"/>
            </a:rPr>
            <a:t>Botones</a:t>
          </a:r>
          <a:r>
            <a:rPr lang="en-US" sz="1400" b="0" kern="1200" dirty="0">
              <a:solidFill>
                <a:schemeClr val="tx1"/>
              </a:solidFill>
              <a:latin typeface="Gill Sans MT"/>
              <a:ea typeface="+mn-ea"/>
              <a:cs typeface="+mn-cs"/>
            </a:rPr>
            <a:t> para </a:t>
          </a:r>
          <a:r>
            <a:rPr lang="en-US" sz="1400" b="0" kern="1200" dirty="0" err="1">
              <a:solidFill>
                <a:schemeClr val="tx1"/>
              </a:solidFill>
              <a:latin typeface="Gill Sans MT"/>
              <a:ea typeface="+mn-ea"/>
              <a:cs typeface="+mn-cs"/>
            </a:rPr>
            <a:t>editar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400" kern="1200" dirty="0"/>
            <a:t>Array </a:t>
          </a:r>
          <a:r>
            <a:rPr lang="en-GB" sz="1400" kern="1200" dirty="0" err="1"/>
            <a:t>siendo</a:t>
          </a:r>
          <a:r>
            <a:rPr lang="en-GB" sz="1400" kern="1200" dirty="0"/>
            <a:t> </a:t>
          </a:r>
          <a:r>
            <a:rPr lang="en-GB" sz="1400" kern="1200" dirty="0" err="1"/>
            <a:t>modificado</a:t>
          </a:r>
          <a:r>
            <a:rPr lang="en-GB" sz="1400" kern="1200" dirty="0"/>
            <a:t> </a:t>
          </a:r>
          <a:r>
            <a:rPr lang="en-GB" sz="1400" kern="1200" dirty="0" err="1"/>
            <a:t>por</a:t>
          </a:r>
          <a:r>
            <a:rPr lang="en-GB" sz="1400" kern="1200" dirty="0"/>
            <a:t> </a:t>
          </a:r>
          <a:r>
            <a:rPr lang="en-GB" sz="1400" kern="1200" dirty="0" err="1"/>
            <a:t>peticiones</a:t>
          </a:r>
          <a:r>
            <a:rPr lang="en-GB" sz="1400" kern="1200" dirty="0"/>
            <a:t> HTTP</a:t>
          </a:r>
        </a:p>
      </dsp:txBody>
      <dsp:txXfrm>
        <a:off x="1683312" y="1133133"/>
        <a:ext cx="1473218" cy="1402866"/>
      </dsp:txXfrm>
    </dsp:sp>
    <dsp:sp modelId="{1FE95219-80D5-4E12-BED8-3D2B1C0EF15C}">
      <dsp:nvSpPr>
        <dsp:cNvPr id="0" name=""/>
        <dsp:cNvSpPr/>
      </dsp:nvSpPr>
      <dsp:spPr>
        <a:xfrm>
          <a:off x="3362782" y="543845"/>
          <a:ext cx="1473218" cy="589287"/>
        </a:xfrm>
        <a:prstGeom prst="rect">
          <a:avLst/>
        </a:prstGeom>
        <a:solidFill>
          <a:schemeClr val="accent5">
            <a:hueOff val="4997669"/>
            <a:satOff val="47059"/>
            <a:lumOff val="-21863"/>
            <a:alphaOff val="0"/>
          </a:schemeClr>
        </a:solidFill>
        <a:ln w="25400" cap="flat" cmpd="sng" algn="ctr">
          <a:solidFill>
            <a:schemeClr val="accent5">
              <a:hueOff val="4997669"/>
              <a:satOff val="47059"/>
              <a:lumOff val="-2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Borrar</a:t>
          </a:r>
          <a:r>
            <a:rPr lang="en-GB" sz="1700" kern="1200" dirty="0"/>
            <a:t> un </a:t>
          </a:r>
          <a:r>
            <a:rPr lang="en-GB" sz="1700" kern="1200" dirty="0" err="1"/>
            <a:t>producto</a:t>
          </a:r>
          <a:endParaRPr lang="en-GB" sz="1700" kern="1200" dirty="0"/>
        </a:p>
      </dsp:txBody>
      <dsp:txXfrm>
        <a:off x="3362782" y="543845"/>
        <a:ext cx="1473218" cy="589287"/>
      </dsp:txXfrm>
    </dsp:sp>
    <dsp:sp modelId="{732CEAC8-C08A-4F1C-8A4D-70895985366C}">
      <dsp:nvSpPr>
        <dsp:cNvPr id="0" name=""/>
        <dsp:cNvSpPr/>
      </dsp:nvSpPr>
      <dsp:spPr>
        <a:xfrm>
          <a:off x="3366627" y="1133133"/>
          <a:ext cx="1473218" cy="1402866"/>
        </a:xfrm>
        <a:prstGeom prst="rect">
          <a:avLst/>
        </a:prstGeom>
        <a:solidFill>
          <a:schemeClr val="accent5">
            <a:tint val="40000"/>
            <a:alpha val="90000"/>
            <a:hueOff val="5471182"/>
            <a:satOff val="15017"/>
            <a:lumOff val="-381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5471182"/>
              <a:satOff val="15017"/>
              <a:lumOff val="-38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400" b="0" kern="1200" dirty="0" err="1"/>
            <a:t>Botón</a:t>
          </a:r>
          <a:r>
            <a:rPr lang="en-US" sz="1400" b="0" kern="1200" dirty="0"/>
            <a:t> </a:t>
          </a:r>
          <a:r>
            <a:rPr lang="en-US" sz="1400" b="0" kern="1200" dirty="0" err="1"/>
            <a:t>eliminar</a:t>
          </a:r>
          <a:endParaRPr lang="en-GB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400" b="0" kern="1200" dirty="0" err="1"/>
            <a:t>Función</a:t>
          </a:r>
          <a:r>
            <a:rPr lang="en-GB" sz="1400" b="0" kern="1200" dirty="0"/>
            <a:t> delete, </a:t>
          </a:r>
          <a:r>
            <a:rPr lang="en-GB" sz="1400" b="0" kern="1200" dirty="0" err="1"/>
            <a:t>petición</a:t>
          </a:r>
          <a:r>
            <a:rPr lang="en-GB" sz="1400" b="0" kern="1200" dirty="0"/>
            <a:t> delete</a:t>
          </a:r>
        </a:p>
      </dsp:txBody>
      <dsp:txXfrm>
        <a:off x="3366627" y="1133133"/>
        <a:ext cx="1473218" cy="1402866"/>
      </dsp:txXfrm>
    </dsp:sp>
    <dsp:sp modelId="{0CA0AF1B-41C7-43D6-92C3-BE6857889EEB}">
      <dsp:nvSpPr>
        <dsp:cNvPr id="0" name=""/>
        <dsp:cNvSpPr/>
      </dsp:nvSpPr>
      <dsp:spPr>
        <a:xfrm>
          <a:off x="5042252" y="543845"/>
          <a:ext cx="1473218" cy="589287"/>
        </a:xfrm>
        <a:prstGeom prst="rect">
          <a:avLst/>
        </a:prstGeom>
        <a:solidFill>
          <a:schemeClr val="accent5">
            <a:hueOff val="7496503"/>
            <a:satOff val="70588"/>
            <a:lumOff val="-32794"/>
            <a:alphaOff val="0"/>
          </a:schemeClr>
        </a:solidFill>
        <a:ln w="25400" cap="flat" cmpd="sng" algn="ctr">
          <a:solidFill>
            <a:schemeClr val="accent5">
              <a:hueOff val="7496503"/>
              <a:satOff val="70588"/>
              <a:lumOff val="-3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Producto</a:t>
          </a:r>
          <a:r>
            <a:rPr lang="en-US" sz="1700" kern="1200" dirty="0"/>
            <a:t> nuevo </a:t>
          </a:r>
        </a:p>
      </dsp:txBody>
      <dsp:txXfrm>
        <a:off x="5042252" y="543845"/>
        <a:ext cx="1473218" cy="589287"/>
      </dsp:txXfrm>
    </dsp:sp>
    <dsp:sp modelId="{B77B4926-D0A4-412C-835D-3D460CBC02F0}">
      <dsp:nvSpPr>
        <dsp:cNvPr id="0" name=""/>
        <dsp:cNvSpPr/>
      </dsp:nvSpPr>
      <dsp:spPr>
        <a:xfrm>
          <a:off x="5046097" y="1133133"/>
          <a:ext cx="1473218" cy="1402866"/>
        </a:xfrm>
        <a:prstGeom prst="rect">
          <a:avLst/>
        </a:prstGeom>
        <a:solidFill>
          <a:schemeClr val="accent5">
            <a:tint val="40000"/>
            <a:alpha val="90000"/>
            <a:hueOff val="8206772"/>
            <a:satOff val="22525"/>
            <a:lumOff val="-572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8206772"/>
              <a:satOff val="22525"/>
              <a:lumOff val="-57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400" kern="1200" dirty="0"/>
            <a:t> </a:t>
          </a:r>
          <a:r>
            <a:rPr lang="en-US" sz="1400" kern="1200" dirty="0" err="1"/>
            <a:t>Formulario</a:t>
          </a:r>
          <a:r>
            <a:rPr lang="en-US" sz="1400" kern="1200" dirty="0"/>
            <a:t> para </a:t>
          </a:r>
          <a:r>
            <a:rPr lang="en-US" sz="1400" kern="1200" dirty="0" err="1"/>
            <a:t>añadir</a:t>
          </a:r>
          <a:r>
            <a:rPr lang="en-US" sz="1400" kern="1200" dirty="0"/>
            <a:t> </a:t>
          </a:r>
          <a:r>
            <a:rPr lang="en-US" sz="1400" kern="1200" dirty="0" err="1"/>
            <a:t>producto</a:t>
          </a:r>
          <a:endParaRPr lang="en-GB" sz="1400" b="1" kern="1200" dirty="0"/>
        </a:p>
      </dsp:txBody>
      <dsp:txXfrm>
        <a:off x="5046097" y="1133133"/>
        <a:ext cx="1473218" cy="1402866"/>
      </dsp:txXfrm>
    </dsp:sp>
    <dsp:sp modelId="{FCEFBF3C-02C9-40B6-BC89-4B0DD1A95116}">
      <dsp:nvSpPr>
        <dsp:cNvPr id="0" name=""/>
        <dsp:cNvSpPr/>
      </dsp:nvSpPr>
      <dsp:spPr>
        <a:xfrm>
          <a:off x="6721721" y="543845"/>
          <a:ext cx="1473218" cy="589287"/>
        </a:xfrm>
        <a:prstGeom prst="rect">
          <a:avLst/>
        </a:prstGeom>
        <a:solidFill>
          <a:schemeClr val="accent5">
            <a:hueOff val="9995338"/>
            <a:satOff val="94118"/>
            <a:lumOff val="-43725"/>
            <a:alphaOff val="0"/>
          </a:schemeClr>
        </a:solidFill>
        <a:ln w="25400" cap="flat" cmpd="sng" algn="ctr">
          <a:solidFill>
            <a:schemeClr val="accent5">
              <a:hueOff val="9995338"/>
              <a:satOff val="94118"/>
              <a:lumOff val="-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400" b="1" kern="1200" dirty="0"/>
            <a:t>Lista de </a:t>
          </a:r>
          <a:r>
            <a:rPr lang="en-GB" sz="1400" b="1" kern="1200" dirty="0" err="1"/>
            <a:t>compras</a:t>
          </a:r>
          <a:endParaRPr lang="en-GB" sz="1400" b="1" kern="1200" dirty="0"/>
        </a:p>
      </dsp:txBody>
      <dsp:txXfrm>
        <a:off x="6721721" y="543845"/>
        <a:ext cx="1473218" cy="589287"/>
      </dsp:txXfrm>
    </dsp:sp>
    <dsp:sp modelId="{8F759840-FE87-4C63-912F-6C877B55146B}">
      <dsp:nvSpPr>
        <dsp:cNvPr id="0" name=""/>
        <dsp:cNvSpPr/>
      </dsp:nvSpPr>
      <dsp:spPr>
        <a:xfrm>
          <a:off x="6725565" y="1133133"/>
          <a:ext cx="1473218" cy="1402866"/>
        </a:xfrm>
        <a:prstGeom prst="rect">
          <a:avLst/>
        </a:prstGeom>
        <a:solidFill>
          <a:schemeClr val="accent5">
            <a:tint val="40000"/>
            <a:alpha val="90000"/>
            <a:hueOff val="10942364"/>
            <a:satOff val="30034"/>
            <a:lumOff val="-763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10942364"/>
              <a:satOff val="30034"/>
              <a:lumOff val="-7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400" kern="1200" dirty="0" err="1"/>
            <a:t>Tabla</a:t>
          </a:r>
          <a:r>
            <a:rPr lang="en-US" sz="1400" kern="1200" dirty="0"/>
            <a:t> con </a:t>
          </a:r>
          <a:r>
            <a:rPr lang="en-US" sz="1400" kern="1200" dirty="0" err="1"/>
            <a:t>productos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carrito</a:t>
          </a:r>
          <a:endParaRPr lang="en-GB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1400" kern="1200" dirty="0"/>
            <a:t>Array de </a:t>
          </a:r>
          <a:r>
            <a:rPr lang="en-GB" sz="1400" kern="1200" dirty="0" err="1"/>
            <a:t>compras</a:t>
          </a:r>
          <a:endParaRPr lang="en-GB" sz="1400" kern="1200" dirty="0"/>
        </a:p>
      </dsp:txBody>
      <dsp:txXfrm>
        <a:off x="6725565" y="1133133"/>
        <a:ext cx="1473218" cy="140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153988"/>
            <a:ext cx="8839199" cy="48768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pic>
        <p:nvPicPr>
          <p:cNvPr id="16" name="Picture 15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569937"/>
            <a:ext cx="1371600" cy="410902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3987"/>
            <a:ext cx="4419600" cy="4876799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0705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7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6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801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592387"/>
            <a:ext cx="8839200" cy="2440594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899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3988"/>
            <a:ext cx="4419600" cy="4876800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77987"/>
            <a:ext cx="3657600" cy="2819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78715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270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/Gray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3987"/>
            <a:ext cx="4419600" cy="4876799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083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153987"/>
            <a:ext cx="8839201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Picture 11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4344987"/>
            <a:ext cx="1371600" cy="410902"/>
          </a:xfrm>
          <a:prstGeom prst="rect">
            <a:avLst/>
          </a:prstGeom>
          <a:effectLst/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Full Red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569937"/>
            <a:ext cx="1371600" cy="410902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/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32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Full Red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534987"/>
            <a:ext cx="5486400" cy="4616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4344987"/>
            <a:ext cx="1371600" cy="410902"/>
          </a:xfrm>
          <a:prstGeom prst="rect">
            <a:avLst/>
          </a:prstGeom>
          <a:effectLst/>
        </p:spPr>
      </p:pic>
      <p:cxnSp>
        <p:nvCxnSpPr>
          <p:cNvPr id="13" name="Straight Connector 12"/>
          <p:cNvCxnSpPr/>
          <p:nvPr userDrawn="1"/>
        </p:nvCxnSpPr>
        <p:spPr>
          <a:xfrm>
            <a:off x="746760" y="687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569937"/>
            <a:ext cx="1371600" cy="410902"/>
          </a:xfrm>
          <a:prstGeom prst="rect">
            <a:avLst/>
          </a:prstGeom>
          <a:effectLst/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1787"/>
            <a:ext cx="3886200" cy="1209781"/>
          </a:xfrm>
          <a:effectLst/>
        </p:spPr>
        <p:txBody>
          <a:bodyPr anchor="b" anchorCtr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35206"/>
            <a:ext cx="3429000" cy="1209781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46760" y="2973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4325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7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4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192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592387"/>
            <a:ext cx="8839200" cy="2440594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358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3988"/>
            <a:ext cx="4419600" cy="48768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77987"/>
            <a:ext cx="3657600" cy="2819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78715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330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/Gray Title Only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3987"/>
            <a:ext cx="4419600" cy="4876799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422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marR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pPr marL="230188" marR="0" lvl="0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Click to edit Master text styles</a:t>
            </a:r>
          </a:p>
          <a:p>
            <a:pPr marL="684213" marR="0" lvl="1" indent="-2301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  <a:cs typeface="Gill Sans MT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6297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7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4845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076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592387"/>
            <a:ext cx="8839200" cy="2440594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18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534987"/>
            <a:ext cx="5486400" cy="461665"/>
          </a:xfrm>
        </p:spPr>
        <p:txBody>
          <a:bodyPr wrap="square" anchor="t" anchorCtr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4344987"/>
            <a:ext cx="1371600" cy="410902"/>
          </a:xfrm>
          <a:prstGeom prst="rect">
            <a:avLst/>
          </a:prstGeom>
          <a:effectLst/>
        </p:spPr>
      </p:pic>
      <p:cxnSp>
        <p:nvCxnSpPr>
          <p:cNvPr id="13" name="Straight Connector 12"/>
          <p:cNvCxnSpPr/>
          <p:nvPr userDrawn="1"/>
        </p:nvCxnSpPr>
        <p:spPr>
          <a:xfrm>
            <a:off x="746760" y="687387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3988"/>
            <a:ext cx="4419600" cy="4876800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77987"/>
            <a:ext cx="3657600" cy="2819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78715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852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/Gray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3987"/>
            <a:ext cx="4419600" cy="4876799"/>
          </a:xfrm>
          <a:solidFill>
            <a:srgbClr val="E7E7E5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442713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188567"/>
            <a:ext cx="3885896" cy="837665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82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7772400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/Gray 2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38096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7"/>
            <a:ext cx="38103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20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296987"/>
            <a:ext cx="2514296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44639"/>
            <a:ext cx="2895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4844639"/>
            <a:ext cx="2133600" cy="186148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296987"/>
            <a:ext cx="2514904" cy="3200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2592387"/>
            <a:ext cx="8839200" cy="2440594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987"/>
            <a:ext cx="7772400" cy="11430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4639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3" y="3537008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679217"/>
            <a:ext cx="7772400" cy="46537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3988"/>
            <a:ext cx="4419600" cy="48768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44639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77987"/>
            <a:ext cx="3657600" cy="2819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6C6463"/>
                </a:solidFill>
              </a:defRPr>
            </a:lvl1pPr>
            <a:lvl2pPr>
              <a:defRPr sz="16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862312" y="1098609"/>
            <a:ext cx="207391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78715"/>
            <a:ext cx="3657600" cy="83099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68292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987"/>
            <a:ext cx="77724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4864207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64207"/>
            <a:ext cx="2895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4864207"/>
            <a:ext cx="2133600" cy="18614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0" y="0"/>
            <a:ext cx="9144000" cy="5189384"/>
          </a:xfrm>
          <a:prstGeom prst="frame">
            <a:avLst>
              <a:gd name="adj1" fmla="val 296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58" r:id="rId6"/>
    <p:sldLayoutId id="2147483710" r:id="rId7"/>
    <p:sldLayoutId id="2147483711" r:id="rId8"/>
    <p:sldLayoutId id="2147483712" r:id="rId9"/>
    <p:sldLayoutId id="2147483714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696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800"/>
        </a:spcAft>
        <a:buFont typeface="Arial"/>
        <a:buChar char="•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800"/>
        </a:spcAft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641600"/>
            <a:ext cx="476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4A171B72-609D-9EF4-AA2D-D57FF041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17" y="1726324"/>
            <a:ext cx="3798352" cy="2509260"/>
          </a:xfrm>
        </p:spPr>
        <p:txBody>
          <a:bodyPr>
            <a:noAutofit/>
          </a:bodyPr>
          <a:lstStyle/>
          <a:p>
            <a:r>
              <a:rPr lang="en-US" sz="3200" b="1" dirty="0"/>
              <a:t>Plan de Desarrollo e-commerce</a:t>
            </a:r>
          </a:p>
          <a:p>
            <a:endParaRPr lang="en-US" sz="3200" b="1" dirty="0"/>
          </a:p>
          <a:p>
            <a:r>
              <a:rPr lang="en-US" sz="2000" b="1" dirty="0"/>
              <a:t>José Sanmiguel</a:t>
            </a:r>
          </a:p>
          <a:p>
            <a:r>
              <a:rPr lang="en-US" sz="2000" dirty="0"/>
              <a:t>24/03/2023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124F6D-029A-7F03-85DA-2A34278B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445871"/>
            <a:ext cx="1688738" cy="7254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DEAA76-AF38-2D12-5C10-18DCD3D0B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486" y="1632939"/>
            <a:ext cx="3893154" cy="2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4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130722"/>
            <a:ext cx="5486400" cy="923330"/>
          </a:xfrm>
        </p:spPr>
        <p:txBody>
          <a:bodyPr/>
          <a:lstStyle/>
          <a:p>
            <a:pPr algn="ctr"/>
            <a:r>
              <a:rPr lang="en-US" sz="5400" dirty="0"/>
              <a:t>Gracias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A49CDD-659E-EAA2-D210-E0912B18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2" y="4054127"/>
            <a:ext cx="1685270" cy="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6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46493" y="291593"/>
            <a:ext cx="3657600" cy="461665"/>
          </a:xfrm>
        </p:spPr>
        <p:txBody>
          <a:bodyPr/>
          <a:lstStyle/>
          <a:p>
            <a:r>
              <a:rPr lang="en-US" dirty="0">
                <a:solidFill>
                  <a:srgbClr val="651D32"/>
                </a:solidFill>
              </a:rPr>
              <a:t>1. Examen final - Modulo 1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0B2CC-9AF7-A287-B1BB-4A25E541525A}"/>
              </a:ext>
            </a:extLst>
          </p:cNvPr>
          <p:cNvSpPr txBox="1"/>
          <p:nvPr/>
        </p:nvSpPr>
        <p:spPr>
          <a:xfrm>
            <a:off x="268013" y="1111497"/>
            <a:ext cx="6203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1. Indique cómo sería la Estructura de carpetas y archivos que usaría</a:t>
            </a:r>
          </a:p>
        </p:txBody>
      </p:sp>
      <p:pic>
        <p:nvPicPr>
          <p:cNvPr id="22" name="Gráfico 21" descr="Búsqueda de carpetas con relleno sólido">
            <a:extLst>
              <a:ext uri="{FF2B5EF4-FFF2-40B4-BE49-F238E27FC236}">
                <a16:creationId xmlns:a16="http://schemas.microsoft.com/office/drawing/2014/main" id="{D298409D-52AE-8DE9-BC0B-79EEC14E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93" y="2592387"/>
            <a:ext cx="914400" cy="9144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24702B7-D911-5DA8-9154-C54C97970468}"/>
              </a:ext>
            </a:extLst>
          </p:cNvPr>
          <p:cNvSpPr txBox="1"/>
          <p:nvPr/>
        </p:nvSpPr>
        <p:spPr>
          <a:xfrm>
            <a:off x="1870840" y="1696801"/>
            <a:ext cx="66110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HTML.index</a:t>
            </a:r>
            <a:r>
              <a:rPr lang="es-ES" sz="1400" dirty="0"/>
              <a:t> 			T1a.  </a:t>
            </a:r>
            <a:r>
              <a:rPr lang="es-ES" sz="1400" dirty="0" err="1"/>
              <a:t>index</a:t>
            </a:r>
            <a:r>
              <a:rPr lang="es-ES" sz="1400" dirty="0"/>
              <a:t> principal,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db.json</a:t>
            </a:r>
            <a:r>
              <a:rPr lang="es-ES" sz="1400" dirty="0"/>
              <a:t>				T2a. base de datos del JSON server con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styles.css		T3. archivo con estilos de </a:t>
            </a:r>
            <a:r>
              <a:rPr lang="es-ES" sz="1400" dirty="0" err="1"/>
              <a:t>css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details.css		T4c. archivo con estilos de la página de detalles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JS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script.js			T2b. archivo </a:t>
            </a:r>
            <a:r>
              <a:rPr lang="es-ES" sz="1400" dirty="0" err="1"/>
              <a:t>JS</a:t>
            </a:r>
            <a:r>
              <a:rPr lang="es-ES" sz="1400" dirty="0"/>
              <a:t> con comandos principales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details.js			T4b. archivo </a:t>
            </a:r>
            <a:r>
              <a:rPr lang="es-ES" sz="1400" dirty="0" err="1"/>
              <a:t>JS</a:t>
            </a:r>
            <a:r>
              <a:rPr lang="es-ES" sz="1400" dirty="0"/>
              <a:t> con comandos para los detalles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favorites 		T5b. comandos para productos favoritos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details</a:t>
            </a:r>
            <a:r>
              <a:rPr lang="es-ES" sz="1400" dirty="0"/>
              <a:t>			T4a. HTML con elementos de detalle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/>
              <a:t>favorites			T5a. HTML para productos favoritos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Admin</a:t>
            </a:r>
            <a:r>
              <a:rPr lang="es-ES" sz="1400" dirty="0"/>
              <a:t>			T6. página de </a:t>
            </a:r>
            <a:r>
              <a:rPr lang="es-ES" sz="1400" dirty="0" err="1"/>
              <a:t>admin</a:t>
            </a:r>
            <a:r>
              <a:rPr lang="es-ES" sz="1400" dirty="0"/>
              <a:t> con botones y 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Assetes</a:t>
            </a:r>
            <a:r>
              <a:rPr lang="es-ES" sz="1400" dirty="0"/>
              <a:t>				T1b. carpeta de imágenes</a:t>
            </a:r>
          </a:p>
        </p:txBody>
      </p:sp>
    </p:spTree>
    <p:extLst>
      <p:ext uri="{BB962C8B-B14F-4D97-AF65-F5344CB8AC3E}">
        <p14:creationId xmlns:p14="http://schemas.microsoft.com/office/powerpoint/2010/main" val="224409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0B2CC-9AF7-A287-B1BB-4A25E541525A}"/>
              </a:ext>
            </a:extLst>
          </p:cNvPr>
          <p:cNvSpPr txBox="1"/>
          <p:nvPr/>
        </p:nvSpPr>
        <p:spPr>
          <a:xfrm>
            <a:off x="268013" y="396411"/>
            <a:ext cx="7945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2. Indique si usaría recursos / librerías externas o </a:t>
            </a:r>
            <a:r>
              <a:rPr lang="es-ES" sz="1600" dirty="0" err="1"/>
              <a:t>frameworks</a:t>
            </a:r>
            <a:r>
              <a:rPr lang="es-ES" sz="1600" dirty="0"/>
              <a:t> para ayudar en el desarrollo del proyecto. Sí </a:t>
            </a:r>
            <a:r>
              <a:rPr lang="es-ES" sz="1600" dirty="0" err="1"/>
              <a:t>sí</a:t>
            </a:r>
            <a:r>
              <a:rPr lang="es-ES" sz="1600" dirty="0"/>
              <a:t>, cuáles y porqué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CF69823-A948-93F6-1AC8-3ACBCB92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9" y="1667151"/>
            <a:ext cx="3078523" cy="1723973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143F513F-96B5-D397-C098-A44CFBA354F4}"/>
              </a:ext>
            </a:extLst>
          </p:cNvPr>
          <p:cNvSpPr txBox="1"/>
          <p:nvPr/>
        </p:nvSpPr>
        <p:spPr>
          <a:xfrm>
            <a:off x="4146330" y="1374976"/>
            <a:ext cx="4579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Usaría JSON-server porque es una API falsa de prueba que permite crear prototipos del Back-</a:t>
            </a:r>
            <a:r>
              <a:rPr lang="es-ES" sz="1600" dirty="0" err="1"/>
              <a:t>end</a:t>
            </a:r>
            <a:r>
              <a:rPr lang="es-ES" sz="1600" dirty="0"/>
              <a:t> a partir de un archivo JSON simple. </a:t>
            </a:r>
          </a:p>
          <a:p>
            <a:endParaRPr lang="es-ES" sz="1600" dirty="0"/>
          </a:p>
          <a:p>
            <a:r>
              <a:rPr lang="es-ES" sz="1600" dirty="0"/>
              <a:t>3.1. Consumir una lista de productos desde un JSON-server:</a:t>
            </a:r>
          </a:p>
          <a:p>
            <a:endParaRPr lang="es-ES" sz="1600" dirty="0"/>
          </a:p>
          <a:p>
            <a:r>
              <a:rPr lang="es-ES" sz="1600" dirty="0"/>
              <a:t>	4 </a:t>
            </a:r>
            <a:r>
              <a:rPr lang="es-ES" sz="1600" dirty="0" err="1"/>
              <a:t>arrays</a:t>
            </a:r>
            <a:r>
              <a:rPr lang="es-ES" sz="1600" dirty="0"/>
              <a:t>: 1, de usuarios. 2. de productos, </a:t>
            </a:r>
          </a:p>
          <a:p>
            <a:r>
              <a:rPr lang="es-ES" sz="1600" dirty="0"/>
              <a:t>	3. favoritos, 4. compras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F8C225-0766-77B2-1144-C50F089835E2}"/>
              </a:ext>
            </a:extLst>
          </p:cNvPr>
          <p:cNvSpPr txBox="1"/>
          <p:nvPr/>
        </p:nvSpPr>
        <p:spPr>
          <a:xfrm>
            <a:off x="268012" y="4428030"/>
            <a:ext cx="7945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3. Detalle narrativamente cómo haría para implementar el punto 1, 3, 4, 6, 7, 10, 12, 13</a:t>
            </a:r>
          </a:p>
        </p:txBody>
      </p:sp>
    </p:spTree>
    <p:extLst>
      <p:ext uri="{BB962C8B-B14F-4D97-AF65-F5344CB8AC3E}">
        <p14:creationId xmlns:p14="http://schemas.microsoft.com/office/powerpoint/2010/main" val="80653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114E6C3-8413-C2B9-304F-801ABADD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00" y="148065"/>
            <a:ext cx="2929218" cy="48886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0B2CC-9AF7-A287-B1BB-4A25E541525A}"/>
              </a:ext>
            </a:extLst>
          </p:cNvPr>
          <p:cNvSpPr txBox="1"/>
          <p:nvPr/>
        </p:nvSpPr>
        <p:spPr>
          <a:xfrm>
            <a:off x="459728" y="3643257"/>
            <a:ext cx="230087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dirty="0"/>
              <a:t>3.3 Filtrar por categoría de productos desde la página principal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7C8F21-1358-48E1-CBEA-A77A3FA6AC54}"/>
              </a:ext>
            </a:extLst>
          </p:cNvPr>
          <p:cNvCxnSpPr>
            <a:cxnSpLocks/>
          </p:cNvCxnSpPr>
          <p:nvPr/>
        </p:nvCxnSpPr>
        <p:spPr>
          <a:xfrm>
            <a:off x="5199264" y="337093"/>
            <a:ext cx="1247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A8ED18AE-883B-CE70-5EF3-6BA7CB46812D}"/>
              </a:ext>
            </a:extLst>
          </p:cNvPr>
          <p:cNvSpPr/>
          <p:nvPr/>
        </p:nvSpPr>
        <p:spPr>
          <a:xfrm>
            <a:off x="3345868" y="2219820"/>
            <a:ext cx="816229" cy="10042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E40D82-EBA5-4F6D-F1D1-6EC5688194AA}"/>
              </a:ext>
            </a:extLst>
          </p:cNvPr>
          <p:cNvSpPr txBox="1"/>
          <p:nvPr/>
        </p:nvSpPr>
        <p:spPr>
          <a:xfrm>
            <a:off x="6494219" y="169601"/>
            <a:ext cx="1699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Input de búsqueda. Filtra por nombre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713B34-E463-1761-325B-9BF140561B68}"/>
              </a:ext>
            </a:extLst>
          </p:cNvPr>
          <p:cNvCxnSpPr>
            <a:cxnSpLocks/>
          </p:cNvCxnSpPr>
          <p:nvPr/>
        </p:nvCxnSpPr>
        <p:spPr>
          <a:xfrm flipH="1">
            <a:off x="2593428" y="544984"/>
            <a:ext cx="752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8CDC729-7E44-E417-F680-07CC27C4AFFD}"/>
              </a:ext>
            </a:extLst>
          </p:cNvPr>
          <p:cNvSpPr txBox="1"/>
          <p:nvPr/>
        </p:nvSpPr>
        <p:spPr>
          <a:xfrm>
            <a:off x="154373" y="337093"/>
            <a:ext cx="24390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Botón que despliega categorías y filtra en una nueva página (detalles)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B2F0660-0BFC-758D-16C6-18FAE82417B2}"/>
              </a:ext>
            </a:extLst>
          </p:cNvPr>
          <p:cNvCxnSpPr>
            <a:cxnSpLocks/>
          </p:cNvCxnSpPr>
          <p:nvPr/>
        </p:nvCxnSpPr>
        <p:spPr>
          <a:xfrm flipH="1">
            <a:off x="2834327" y="2778432"/>
            <a:ext cx="511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5F76F6-823B-3ACD-28E4-B299EB43106A}"/>
              </a:ext>
            </a:extLst>
          </p:cNvPr>
          <p:cNvSpPr txBox="1"/>
          <p:nvPr/>
        </p:nvSpPr>
        <p:spPr>
          <a:xfrm>
            <a:off x="395272" y="2460324"/>
            <a:ext cx="2439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Botón de categorías que filtra el </a:t>
            </a:r>
            <a:r>
              <a:rPr lang="es-ES" sz="1400" dirty="0" err="1"/>
              <a:t>grid</a:t>
            </a:r>
            <a:r>
              <a:rPr lang="es-ES" sz="1400" dirty="0"/>
              <a:t> anexo, en el </a:t>
            </a:r>
            <a:r>
              <a:rPr lang="es-ES" sz="1400" dirty="0" err="1"/>
              <a:t>body</a:t>
            </a:r>
            <a:endParaRPr lang="es-ES" sz="1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261EA77-6D08-A8D4-5DE5-492106A4511C}"/>
              </a:ext>
            </a:extLst>
          </p:cNvPr>
          <p:cNvSpPr/>
          <p:nvPr/>
        </p:nvSpPr>
        <p:spPr>
          <a:xfrm>
            <a:off x="3906383" y="4058756"/>
            <a:ext cx="476432" cy="64725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0745AA1-5FE2-EA9A-31B7-66D8EC6BE626}"/>
              </a:ext>
            </a:extLst>
          </p:cNvPr>
          <p:cNvCxnSpPr>
            <a:cxnSpLocks/>
          </p:cNvCxnSpPr>
          <p:nvPr/>
        </p:nvCxnSpPr>
        <p:spPr>
          <a:xfrm>
            <a:off x="4382815" y="4422989"/>
            <a:ext cx="1869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5D8F9D3-BDF5-5F08-F6FA-06B864BEE3F6}"/>
              </a:ext>
            </a:extLst>
          </p:cNvPr>
          <p:cNvSpPr txBox="1"/>
          <p:nvPr/>
        </p:nvSpPr>
        <p:spPr>
          <a:xfrm>
            <a:off x="6275580" y="4253712"/>
            <a:ext cx="2474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Categorías desde el </a:t>
            </a:r>
            <a:r>
              <a:rPr lang="es-ES" sz="1600" dirty="0" err="1"/>
              <a:t>footer</a:t>
            </a:r>
            <a:r>
              <a:rPr lang="es-ES" sz="1600" dirty="0"/>
              <a:t>. Redirige a página de detalles</a:t>
            </a:r>
          </a:p>
        </p:txBody>
      </p:sp>
    </p:spTree>
    <p:extLst>
      <p:ext uri="{BB962C8B-B14F-4D97-AF65-F5344CB8AC3E}">
        <p14:creationId xmlns:p14="http://schemas.microsoft.com/office/powerpoint/2010/main" val="10486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F25F97-CAD9-D785-602B-43B4954B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1" y="1080339"/>
            <a:ext cx="2423370" cy="340643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DF0083C-B650-7416-8318-F0EFF9C836B7}"/>
              </a:ext>
            </a:extLst>
          </p:cNvPr>
          <p:cNvCxnSpPr>
            <a:cxnSpLocks/>
          </p:cNvCxnSpPr>
          <p:nvPr/>
        </p:nvCxnSpPr>
        <p:spPr>
          <a:xfrm>
            <a:off x="2403601" y="1996321"/>
            <a:ext cx="8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325808A-1E8F-8A80-CC94-7761980F816A}"/>
              </a:ext>
            </a:extLst>
          </p:cNvPr>
          <p:cNvSpPr txBox="1"/>
          <p:nvPr/>
        </p:nvSpPr>
        <p:spPr>
          <a:xfrm>
            <a:off x="3189935" y="1856678"/>
            <a:ext cx="19082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/>
              <a:t>Assets</a:t>
            </a:r>
            <a:r>
              <a:rPr lang="es-ES" sz="1600" dirty="0"/>
              <a:t> de imágenes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43F2D76-EBC1-4742-32EE-F16078FD26E7}"/>
              </a:ext>
            </a:extLst>
          </p:cNvPr>
          <p:cNvCxnSpPr>
            <a:cxnSpLocks/>
          </p:cNvCxnSpPr>
          <p:nvPr/>
        </p:nvCxnSpPr>
        <p:spPr>
          <a:xfrm>
            <a:off x="2658477" y="1342491"/>
            <a:ext cx="8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400EA4-94B5-AB8D-E7D5-74D21E6E7467}"/>
              </a:ext>
            </a:extLst>
          </p:cNvPr>
          <p:cNvSpPr txBox="1"/>
          <p:nvPr/>
        </p:nvSpPr>
        <p:spPr>
          <a:xfrm>
            <a:off x="3440227" y="1188602"/>
            <a:ext cx="1908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Botón y función </a:t>
            </a:r>
            <a:r>
              <a:rPr lang="es-ES" sz="1400" dirty="0" err="1"/>
              <a:t>delete</a:t>
            </a:r>
            <a:endParaRPr lang="es-ES" sz="14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14C076C-C5A0-156F-4254-2999FC4AB8E7}"/>
              </a:ext>
            </a:extLst>
          </p:cNvPr>
          <p:cNvCxnSpPr>
            <a:cxnSpLocks/>
          </p:cNvCxnSpPr>
          <p:nvPr/>
        </p:nvCxnSpPr>
        <p:spPr>
          <a:xfrm>
            <a:off x="2810877" y="1705760"/>
            <a:ext cx="8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11E6B3-A7C4-DF8D-24D3-F582D8E5A004}"/>
              </a:ext>
            </a:extLst>
          </p:cNvPr>
          <p:cNvSpPr txBox="1"/>
          <p:nvPr/>
        </p:nvSpPr>
        <p:spPr>
          <a:xfrm>
            <a:off x="3622511" y="1526791"/>
            <a:ext cx="1439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/>
              <a:t>Card</a:t>
            </a:r>
            <a:r>
              <a:rPr lang="es-ES" sz="1600" dirty="0"/>
              <a:t> container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27A7BCC-38C5-6B28-BA80-60B5B4B70595}"/>
              </a:ext>
            </a:extLst>
          </p:cNvPr>
          <p:cNvCxnSpPr>
            <a:cxnSpLocks/>
          </p:cNvCxnSpPr>
          <p:nvPr/>
        </p:nvCxnSpPr>
        <p:spPr>
          <a:xfrm>
            <a:off x="2743200" y="3274837"/>
            <a:ext cx="8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FDC87D9-A9B7-587A-3312-1BEA564B3781}"/>
              </a:ext>
            </a:extLst>
          </p:cNvPr>
          <p:cNvSpPr/>
          <p:nvPr/>
        </p:nvSpPr>
        <p:spPr>
          <a:xfrm>
            <a:off x="453748" y="2808835"/>
            <a:ext cx="2270234" cy="117195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651B4FE-514A-F1C6-BB3B-CA8720E5964A}"/>
              </a:ext>
            </a:extLst>
          </p:cNvPr>
          <p:cNvSpPr txBox="1"/>
          <p:nvPr/>
        </p:nvSpPr>
        <p:spPr>
          <a:xfrm>
            <a:off x="3605997" y="3126500"/>
            <a:ext cx="367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lista de productos del JSON-server.</a:t>
            </a:r>
          </a:p>
          <a:p>
            <a:r>
              <a:rPr lang="es-ES" sz="1600" dirty="0"/>
              <a:t>Array con: categoría, nombre, peso, precio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6F8A6E-356F-53E2-AD12-1710BBD6B6FC}"/>
              </a:ext>
            </a:extLst>
          </p:cNvPr>
          <p:cNvSpPr txBox="1"/>
          <p:nvPr/>
        </p:nvSpPr>
        <p:spPr>
          <a:xfrm>
            <a:off x="268013" y="396411"/>
            <a:ext cx="7945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3.4 Al dar </a:t>
            </a:r>
            <a:r>
              <a:rPr lang="es-ES" sz="1400" dirty="0" err="1"/>
              <a:t>click</a:t>
            </a:r>
            <a:r>
              <a:rPr lang="es-ES" sz="1400" dirty="0"/>
              <a:t> sobre un botón en la </a:t>
            </a:r>
            <a:r>
              <a:rPr lang="es-ES" sz="1400" dirty="0" err="1"/>
              <a:t>card</a:t>
            </a:r>
            <a:r>
              <a:rPr lang="es-ES" sz="1400" dirty="0"/>
              <a:t> del producto, debe permitir la opción de agregar a favoritos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2101D2-90F5-A82E-4CBC-D5234CDDD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621" y="1133597"/>
            <a:ext cx="2692007" cy="1539266"/>
          </a:xfrm>
          <a:prstGeom prst="rect">
            <a:avLst/>
          </a:prstGeom>
        </p:spPr>
      </p:pic>
      <p:pic>
        <p:nvPicPr>
          <p:cNvPr id="31" name="Gráfico 30" descr="Corazón con relleno sólido">
            <a:extLst>
              <a:ext uri="{FF2B5EF4-FFF2-40B4-BE49-F238E27FC236}">
                <a16:creationId xmlns:a16="http://schemas.microsoft.com/office/drawing/2014/main" id="{D157F2C1-F5C7-FD48-2267-319A2902F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9923" y="2432684"/>
            <a:ext cx="338554" cy="338554"/>
          </a:xfrm>
          <a:prstGeom prst="rect">
            <a:avLst/>
          </a:prstGeom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7407770-CD70-4F92-847C-0125F9C64369}"/>
              </a:ext>
            </a:extLst>
          </p:cNvPr>
          <p:cNvCxnSpPr>
            <a:cxnSpLocks/>
          </p:cNvCxnSpPr>
          <p:nvPr/>
        </p:nvCxnSpPr>
        <p:spPr>
          <a:xfrm>
            <a:off x="2590159" y="2591905"/>
            <a:ext cx="8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606A09F-1424-1653-E727-3F072A586C16}"/>
              </a:ext>
            </a:extLst>
          </p:cNvPr>
          <p:cNvSpPr txBox="1"/>
          <p:nvPr/>
        </p:nvSpPr>
        <p:spPr>
          <a:xfrm>
            <a:off x="3371909" y="2438016"/>
            <a:ext cx="1908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Botón favoritos. Añade al array mediante Post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72AE78E-171E-C745-21E4-00FE5AE9C76E}"/>
              </a:ext>
            </a:extLst>
          </p:cNvPr>
          <p:cNvCxnSpPr>
            <a:cxnSpLocks/>
          </p:cNvCxnSpPr>
          <p:nvPr/>
        </p:nvCxnSpPr>
        <p:spPr>
          <a:xfrm>
            <a:off x="2533876" y="4179936"/>
            <a:ext cx="84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AFA1112-C21D-2991-FACE-49E068A1F27D}"/>
              </a:ext>
            </a:extLst>
          </p:cNvPr>
          <p:cNvSpPr txBox="1"/>
          <p:nvPr/>
        </p:nvSpPr>
        <p:spPr>
          <a:xfrm>
            <a:off x="3315626" y="4026047"/>
            <a:ext cx="4898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3.7. Botón agregar al carrito. Añade al array mediante Post</a:t>
            </a:r>
          </a:p>
        </p:txBody>
      </p:sp>
    </p:spTree>
    <p:extLst>
      <p:ext uri="{BB962C8B-B14F-4D97-AF65-F5344CB8AC3E}">
        <p14:creationId xmlns:p14="http://schemas.microsoft.com/office/powerpoint/2010/main" val="372465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D6DDC8B-B455-6934-0B9F-018BF5BE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03" y="1206919"/>
            <a:ext cx="5170757" cy="36699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0B2CC-9AF7-A287-B1BB-4A25E541525A}"/>
              </a:ext>
            </a:extLst>
          </p:cNvPr>
          <p:cNvSpPr txBox="1"/>
          <p:nvPr/>
        </p:nvSpPr>
        <p:spPr>
          <a:xfrm>
            <a:off x="268013" y="396411"/>
            <a:ext cx="8723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3.6. Desde la página de favoritos al darle </a:t>
            </a:r>
            <a:r>
              <a:rPr lang="es-ES" sz="1400" dirty="0" err="1"/>
              <a:t>click</a:t>
            </a:r>
            <a:r>
              <a:rPr lang="es-ES" sz="1400" dirty="0"/>
              <a:t> al corazón en la </a:t>
            </a:r>
            <a:r>
              <a:rPr lang="es-ES" sz="1400" dirty="0" err="1"/>
              <a:t>card</a:t>
            </a:r>
            <a:r>
              <a:rPr lang="es-ES" sz="1400" dirty="0"/>
              <a:t> del producto, el usuario debe tener la oportunidad de eliminar el producto de favoritos.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7C8F21-1358-48E1-CBEA-A77A3FA6AC54}"/>
              </a:ext>
            </a:extLst>
          </p:cNvPr>
          <p:cNvCxnSpPr>
            <a:cxnSpLocks/>
          </p:cNvCxnSpPr>
          <p:nvPr/>
        </p:nvCxnSpPr>
        <p:spPr>
          <a:xfrm>
            <a:off x="4629806" y="3309845"/>
            <a:ext cx="2614449" cy="10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E40D82-EBA5-4F6D-F1D1-6EC5688194AA}"/>
              </a:ext>
            </a:extLst>
          </p:cNvPr>
          <p:cNvSpPr txBox="1"/>
          <p:nvPr/>
        </p:nvSpPr>
        <p:spPr>
          <a:xfrm>
            <a:off x="7266438" y="3140568"/>
            <a:ext cx="1608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Función eliminar. </a:t>
            </a:r>
          </a:p>
          <a:p>
            <a:r>
              <a:rPr lang="es-ES" sz="1600" dirty="0" err="1"/>
              <a:t>addEventListener</a:t>
            </a:r>
            <a:r>
              <a:rPr lang="es-ES" sz="1600" dirty="0"/>
              <a:t> </a:t>
            </a:r>
            <a:r>
              <a:rPr lang="es-ES" sz="1600" dirty="0" err="1"/>
              <a:t>click</a:t>
            </a:r>
            <a:endParaRPr lang="es-ES" sz="16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713B34-E463-1761-325B-9BF140561B68}"/>
              </a:ext>
            </a:extLst>
          </p:cNvPr>
          <p:cNvCxnSpPr>
            <a:cxnSpLocks/>
          </p:cNvCxnSpPr>
          <p:nvPr/>
        </p:nvCxnSpPr>
        <p:spPr>
          <a:xfrm flipH="1">
            <a:off x="1355834" y="1414311"/>
            <a:ext cx="511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5C974AC-C60D-C877-B932-E0442C9277B0}"/>
              </a:ext>
            </a:extLst>
          </p:cNvPr>
          <p:cNvSpPr txBox="1"/>
          <p:nvPr/>
        </p:nvSpPr>
        <p:spPr>
          <a:xfrm>
            <a:off x="496615" y="1206919"/>
            <a:ext cx="8592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Página favoritos. Array</a:t>
            </a:r>
          </a:p>
        </p:txBody>
      </p:sp>
      <p:pic>
        <p:nvPicPr>
          <p:cNvPr id="9" name="Gráfico 8" descr="Corazón con relleno sólido">
            <a:extLst>
              <a:ext uri="{FF2B5EF4-FFF2-40B4-BE49-F238E27FC236}">
                <a16:creationId xmlns:a16="http://schemas.microsoft.com/office/drawing/2014/main" id="{94EABC63-0017-3889-A405-31DBCACE9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5880" y="3168973"/>
            <a:ext cx="281743" cy="2817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CDA1603-B779-CD06-9D15-6F15C968813B}"/>
              </a:ext>
            </a:extLst>
          </p:cNvPr>
          <p:cNvSpPr txBox="1"/>
          <p:nvPr/>
        </p:nvSpPr>
        <p:spPr>
          <a:xfrm>
            <a:off x="235583" y="2447488"/>
            <a:ext cx="16080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Botón eliminar varios. </a:t>
            </a:r>
          </a:p>
          <a:p>
            <a:r>
              <a:rPr lang="es-ES" sz="1600" dirty="0"/>
              <a:t>Input </a:t>
            </a:r>
            <a:r>
              <a:rPr lang="es-ES" sz="1600" dirty="0" err="1"/>
              <a:t>checkbox</a:t>
            </a:r>
            <a:endParaRPr lang="es-ES" sz="1600" dirty="0"/>
          </a:p>
          <a:p>
            <a:r>
              <a:rPr lang="es-ES" sz="1600" dirty="0" err="1"/>
              <a:t>addEventListener</a:t>
            </a:r>
            <a:r>
              <a:rPr lang="es-ES" sz="1600" dirty="0"/>
              <a:t> </a:t>
            </a:r>
            <a:r>
              <a:rPr lang="es-ES" sz="1600" dirty="0" err="1"/>
              <a:t>click</a:t>
            </a:r>
            <a:endParaRPr lang="es-ES" sz="16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97500DB-6E30-9939-7408-C70754936CD8}"/>
              </a:ext>
            </a:extLst>
          </p:cNvPr>
          <p:cNvCxnSpPr>
            <a:cxnSpLocks/>
          </p:cNvCxnSpPr>
          <p:nvPr/>
        </p:nvCxnSpPr>
        <p:spPr>
          <a:xfrm flipH="1">
            <a:off x="1213945" y="1850491"/>
            <a:ext cx="797947" cy="514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2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23B0EE3-ED22-F6A5-6FD1-5288A36A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43" y="1061045"/>
            <a:ext cx="1755306" cy="9929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CD4CA4-FB1F-23EC-BE4F-E9A6981B6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63" y="1023358"/>
            <a:ext cx="4005076" cy="18094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0B2CC-9AF7-A287-B1BB-4A25E541525A}"/>
              </a:ext>
            </a:extLst>
          </p:cNvPr>
          <p:cNvSpPr txBox="1"/>
          <p:nvPr/>
        </p:nvSpPr>
        <p:spPr>
          <a:xfrm>
            <a:off x="268013" y="396411"/>
            <a:ext cx="8723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3.10. El botón "</a:t>
            </a:r>
            <a:r>
              <a:rPr lang="es-ES" sz="1400" dirty="0" err="1"/>
              <a:t>Process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Checkout</a:t>
            </a:r>
            <a:r>
              <a:rPr lang="es-ES" sz="1400" dirty="0"/>
              <a:t>" debe abrir un formulario, donde permita ingresar: nombre, dirección y teléfono.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7C8F21-1358-48E1-CBEA-A77A3FA6AC54}"/>
              </a:ext>
            </a:extLst>
          </p:cNvPr>
          <p:cNvCxnSpPr>
            <a:cxnSpLocks/>
          </p:cNvCxnSpPr>
          <p:nvPr/>
        </p:nvCxnSpPr>
        <p:spPr>
          <a:xfrm flipH="1">
            <a:off x="3389586" y="2584827"/>
            <a:ext cx="8829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E40D82-EBA5-4F6D-F1D1-6EC5688194AA}"/>
              </a:ext>
            </a:extLst>
          </p:cNvPr>
          <p:cNvSpPr txBox="1"/>
          <p:nvPr/>
        </p:nvSpPr>
        <p:spPr>
          <a:xfrm>
            <a:off x="378800" y="2323217"/>
            <a:ext cx="30107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Formulario: página HTML con inputs y </a:t>
            </a:r>
            <a:r>
              <a:rPr lang="es-ES" sz="1400" dirty="0" err="1"/>
              <a:t>labels</a:t>
            </a:r>
            <a:endParaRPr lang="es-ES" sz="1400" dirty="0"/>
          </a:p>
          <a:p>
            <a:r>
              <a:rPr lang="es-ES" sz="1400" dirty="0" err="1"/>
              <a:t>Css</a:t>
            </a:r>
            <a:r>
              <a:rPr lang="es-ES" sz="1400" dirty="0"/>
              <a:t> con estilos</a:t>
            </a:r>
          </a:p>
          <a:p>
            <a:r>
              <a:rPr lang="es-ES" sz="1400" dirty="0" err="1"/>
              <a:t>JS</a:t>
            </a:r>
            <a:r>
              <a:rPr lang="es-ES" sz="1400" dirty="0"/>
              <a:t> con comandos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3A99380-2B47-0905-8695-1F0843CEDD7D}"/>
              </a:ext>
            </a:extLst>
          </p:cNvPr>
          <p:cNvCxnSpPr>
            <a:cxnSpLocks/>
          </p:cNvCxnSpPr>
          <p:nvPr/>
        </p:nvCxnSpPr>
        <p:spPr>
          <a:xfrm flipV="1">
            <a:off x="3201149" y="1804941"/>
            <a:ext cx="1071414" cy="6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2974EA8-15D4-774F-BDFF-37CBF6358AB3}"/>
              </a:ext>
            </a:extLst>
          </p:cNvPr>
          <p:cNvSpPr txBox="1"/>
          <p:nvPr/>
        </p:nvSpPr>
        <p:spPr>
          <a:xfrm>
            <a:off x="210206" y="4629936"/>
            <a:ext cx="835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3.12. Al presionar el botón "</a:t>
            </a:r>
            <a:r>
              <a:rPr lang="es-ES" sz="1400" dirty="0" err="1"/>
              <a:t>Buy</a:t>
            </a:r>
            <a:r>
              <a:rPr lang="es-ES" sz="1400" dirty="0"/>
              <a:t> </a:t>
            </a:r>
            <a:r>
              <a:rPr lang="es-ES" sz="1400" dirty="0" err="1"/>
              <a:t>Now</a:t>
            </a:r>
            <a:r>
              <a:rPr lang="es-ES" sz="1400" dirty="0"/>
              <a:t>" debe guardar la compra en un array de compras dentro del </a:t>
            </a:r>
            <a:r>
              <a:rPr lang="es-ES" sz="1400" dirty="0" err="1"/>
              <a:t>Json</a:t>
            </a:r>
            <a:r>
              <a:rPr lang="es-ES" sz="1400" dirty="0"/>
              <a:t>-Server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C0F8F0FC-A78C-5B3A-E2CA-DC16BA518A47}"/>
              </a:ext>
            </a:extLst>
          </p:cNvPr>
          <p:cNvCxnSpPr>
            <a:cxnSpLocks/>
          </p:cNvCxnSpPr>
          <p:nvPr/>
        </p:nvCxnSpPr>
        <p:spPr>
          <a:xfrm flipH="1">
            <a:off x="7587155" y="2735317"/>
            <a:ext cx="181304" cy="416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6F98923-821B-23DD-2CEF-F1A55FB0D839}"/>
              </a:ext>
            </a:extLst>
          </p:cNvPr>
          <p:cNvSpPr txBox="1"/>
          <p:nvPr/>
        </p:nvSpPr>
        <p:spPr>
          <a:xfrm>
            <a:off x="4639004" y="3172152"/>
            <a:ext cx="3038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Botón comprar. Añade al array compras del </a:t>
            </a:r>
            <a:r>
              <a:rPr lang="es-ES" sz="1400" dirty="0" err="1"/>
              <a:t>Json</a:t>
            </a:r>
            <a:r>
              <a:rPr lang="es-ES" sz="1400" dirty="0"/>
              <a:t>-server mediante función Post</a:t>
            </a:r>
          </a:p>
        </p:txBody>
      </p:sp>
    </p:spTree>
    <p:extLst>
      <p:ext uri="{BB962C8B-B14F-4D97-AF65-F5344CB8AC3E}">
        <p14:creationId xmlns:p14="http://schemas.microsoft.com/office/powerpoint/2010/main" val="294565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1599293652"/>
              </p:ext>
            </p:extLst>
          </p:nvPr>
        </p:nvGraphicFramePr>
        <p:xfrm>
          <a:off x="394138" y="876839"/>
          <a:ext cx="8198784" cy="3079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6D8C63F-3F75-B225-4806-9E957E79CDC6}"/>
              </a:ext>
            </a:extLst>
          </p:cNvPr>
          <p:cNvSpPr txBox="1"/>
          <p:nvPr/>
        </p:nvSpPr>
        <p:spPr>
          <a:xfrm>
            <a:off x="265176" y="296549"/>
            <a:ext cx="84846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3. 13.En una página adicional de administrador, permitir al usuario:</a:t>
            </a:r>
          </a:p>
          <a:p>
            <a:r>
              <a:rPr lang="es-ES" sz="1400" dirty="0"/>
              <a:t>a. Ver productos actuales, b. Modificar un producto, c. borrar un producto, y d. crear un nuevo producto</a:t>
            </a:r>
          </a:p>
          <a:p>
            <a:r>
              <a:rPr lang="es-ES" sz="1400" dirty="0"/>
              <a:t>e. usando JSON-server ver lista de compras de usuarios.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62BFCF-23D4-527B-8766-207F14EF6526}"/>
              </a:ext>
            </a:extLst>
          </p:cNvPr>
          <p:cNvSpPr txBox="1"/>
          <p:nvPr/>
        </p:nvSpPr>
        <p:spPr>
          <a:xfrm>
            <a:off x="3128036" y="3821573"/>
            <a:ext cx="28879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Página </a:t>
            </a:r>
            <a:r>
              <a:rPr lang="es-ES" sz="1400" dirty="0" err="1"/>
              <a:t>admin</a:t>
            </a:r>
            <a:r>
              <a:rPr lang="es-ES" sz="1400" dirty="0"/>
              <a:t>: </a:t>
            </a:r>
          </a:p>
          <a:p>
            <a:r>
              <a:rPr lang="es-ES" sz="1400" dirty="0"/>
              <a:t>1. HTML con </a:t>
            </a:r>
            <a:r>
              <a:rPr lang="es-ES" sz="1400" dirty="0" err="1"/>
              <a:t>grids</a:t>
            </a:r>
            <a:r>
              <a:rPr lang="es-ES" sz="1400" dirty="0"/>
              <a:t> y botones</a:t>
            </a:r>
          </a:p>
          <a:p>
            <a:r>
              <a:rPr lang="es-ES" sz="1400" dirty="0"/>
              <a:t>2. </a:t>
            </a:r>
            <a:r>
              <a:rPr lang="es-ES" sz="1400" dirty="0" err="1"/>
              <a:t>Css</a:t>
            </a:r>
            <a:r>
              <a:rPr lang="es-ES" sz="1400" dirty="0"/>
              <a:t> con estilos</a:t>
            </a:r>
          </a:p>
          <a:p>
            <a:r>
              <a:rPr lang="es-ES" sz="1400" dirty="0"/>
              <a:t>3. </a:t>
            </a:r>
            <a:r>
              <a:rPr lang="es-ES" sz="1400" dirty="0" err="1"/>
              <a:t>JS</a:t>
            </a:r>
            <a:r>
              <a:rPr lang="es-ES" sz="1400" dirty="0"/>
              <a:t> con comandos, importar </a:t>
            </a:r>
            <a:r>
              <a:rPr lang="es-ES" sz="1400" dirty="0" err="1"/>
              <a:t>db.json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6346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388FC0-6D8E-1A7F-C1EB-5226E5E2377E}"/>
              </a:ext>
            </a:extLst>
          </p:cNvPr>
          <p:cNvSpPr txBox="1"/>
          <p:nvPr/>
        </p:nvSpPr>
        <p:spPr>
          <a:xfrm>
            <a:off x="1334813" y="945782"/>
            <a:ext cx="64743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4. Detalle narrativamente con sus propias palabras los conceptos mencionados en el punto 16</a:t>
            </a:r>
          </a:p>
          <a:p>
            <a:r>
              <a:rPr lang="es-ES" sz="1600" dirty="0"/>
              <a:t>16. Se debe evidenciar el uso:</a:t>
            </a:r>
          </a:p>
          <a:p>
            <a:endParaRPr lang="es-ES" sz="1600" dirty="0"/>
          </a:p>
          <a:p>
            <a:r>
              <a:rPr lang="es-ES" sz="1600" dirty="0"/>
              <a:t>a. Funciones (</a:t>
            </a:r>
            <a:r>
              <a:rPr lang="es-ES" sz="1600" dirty="0" err="1"/>
              <a:t>arrow</a:t>
            </a:r>
            <a:r>
              <a:rPr lang="es-ES" sz="1600" dirty="0"/>
              <a:t> </a:t>
            </a:r>
            <a:r>
              <a:rPr lang="es-ES" sz="1600" dirty="0" err="1"/>
              <a:t>functions</a:t>
            </a:r>
            <a:r>
              <a:rPr lang="es-ES" sz="1600" dirty="0"/>
              <a:t>)			=</a:t>
            </a:r>
            <a:r>
              <a:rPr lang="en-US" sz="1600" dirty="0"/>
              <a:t>&gt; </a:t>
            </a:r>
            <a:endParaRPr lang="es-ES" sz="1600" dirty="0"/>
          </a:p>
          <a:p>
            <a:r>
              <a:rPr lang="es-ES" sz="1600" dirty="0"/>
              <a:t>b. Peticiones </a:t>
            </a:r>
            <a:r>
              <a:rPr lang="es-ES" sz="1600" dirty="0" err="1"/>
              <a:t>HTTPs</a:t>
            </a:r>
            <a:r>
              <a:rPr lang="es-ES" sz="1600" dirty="0"/>
              <a:t> (</a:t>
            </a:r>
            <a:r>
              <a:rPr lang="es-ES" sz="1600" dirty="0" err="1"/>
              <a:t>GET</a:t>
            </a:r>
            <a:r>
              <a:rPr lang="es-ES" sz="1600" dirty="0"/>
              <a:t>, POST, 			peticiones al servidor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PUT</a:t>
            </a:r>
            <a:r>
              <a:rPr lang="es-ES" sz="1600" dirty="0"/>
              <a:t>, </a:t>
            </a:r>
            <a:r>
              <a:rPr lang="es-ES" sz="1600" dirty="0" err="1"/>
              <a:t>PATCH</a:t>
            </a:r>
            <a:r>
              <a:rPr lang="es-ES" sz="1600" dirty="0"/>
              <a:t>, </a:t>
            </a:r>
            <a:r>
              <a:rPr lang="es-ES" sz="1600" dirty="0" err="1"/>
              <a:t>delete</a:t>
            </a:r>
            <a:r>
              <a:rPr lang="es-ES" sz="1600" dirty="0"/>
              <a:t>)</a:t>
            </a:r>
          </a:p>
          <a:p>
            <a:r>
              <a:rPr lang="es-ES" sz="1600" dirty="0"/>
              <a:t>c. Condicionales						</a:t>
            </a:r>
            <a:r>
              <a:rPr lang="es-ES" sz="1600" dirty="0" err="1"/>
              <a:t>if</a:t>
            </a:r>
            <a:r>
              <a:rPr lang="es-ES" sz="1600" dirty="0"/>
              <a:t> / </a:t>
            </a:r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d. JSON-server						</a:t>
            </a:r>
            <a:r>
              <a:rPr lang="es-ES" sz="1600" dirty="0" err="1"/>
              <a:t>Fake</a:t>
            </a:r>
            <a:r>
              <a:rPr lang="es-ES" sz="1600" dirty="0"/>
              <a:t> API</a:t>
            </a:r>
          </a:p>
          <a:p>
            <a:r>
              <a:rPr lang="es-ES" sz="1600" dirty="0"/>
              <a:t>e. Eventos							</a:t>
            </a:r>
            <a:r>
              <a:rPr lang="es-ES" sz="1600" dirty="0" err="1"/>
              <a:t>onclick</a:t>
            </a:r>
            <a:r>
              <a:rPr lang="es-ES" sz="1600" dirty="0"/>
              <a:t>, </a:t>
            </a:r>
            <a:r>
              <a:rPr lang="es-ES" sz="1600" dirty="0" err="1"/>
              <a:t>etc</a:t>
            </a:r>
            <a:endParaRPr lang="es-ES" sz="1600" dirty="0"/>
          </a:p>
          <a:p>
            <a:r>
              <a:rPr lang="es-ES" sz="1600" dirty="0"/>
              <a:t>f. Métodos del DOM HTML				</a:t>
            </a:r>
            <a:r>
              <a:rPr lang="es-ES" sz="1600" dirty="0" err="1"/>
              <a:t>getby</a:t>
            </a:r>
            <a:endParaRPr lang="es-ES" sz="1600" dirty="0"/>
          </a:p>
          <a:p>
            <a:r>
              <a:rPr lang="es-ES" sz="1600" dirty="0"/>
              <a:t>g. </a:t>
            </a:r>
            <a:r>
              <a:rPr lang="es-ES" sz="1600" dirty="0" err="1"/>
              <a:t>Async</a:t>
            </a:r>
            <a:r>
              <a:rPr lang="es-ES" sz="1600" dirty="0"/>
              <a:t>/</a:t>
            </a:r>
            <a:r>
              <a:rPr lang="es-ES" sz="1600" dirty="0" err="1"/>
              <a:t>Await</a:t>
            </a:r>
            <a:r>
              <a:rPr lang="es-ES" sz="1600" dirty="0"/>
              <a:t> o .</a:t>
            </a:r>
            <a:r>
              <a:rPr lang="es-ES" sz="1600" dirty="0" err="1"/>
              <a:t>then</a:t>
            </a:r>
            <a:r>
              <a:rPr lang="es-ES" sz="1600" dirty="0"/>
              <a:t>().catch			promesas</a:t>
            </a:r>
          </a:p>
          <a:p>
            <a:r>
              <a:rPr lang="es-ES" sz="1600" dirty="0"/>
              <a:t>h. </a:t>
            </a:r>
            <a:r>
              <a:rPr lang="es-ES" sz="1600" dirty="0" err="1"/>
              <a:t>localStorage</a:t>
            </a:r>
            <a:r>
              <a:rPr lang="es-ES" sz="1600" dirty="0"/>
              <a:t>						memoria</a:t>
            </a:r>
          </a:p>
        </p:txBody>
      </p:sp>
    </p:spTree>
    <p:extLst>
      <p:ext uri="{BB962C8B-B14F-4D97-AF65-F5344CB8AC3E}">
        <p14:creationId xmlns:p14="http://schemas.microsoft.com/office/powerpoint/2010/main" val="557824028"/>
      </p:ext>
    </p:extLst>
  </p:cSld>
  <p:clrMapOvr>
    <a:masterClrMapping/>
  </p:clrMapOvr>
</p:sld>
</file>

<file path=ppt/theme/theme1.xml><?xml version="1.0" encoding="utf-8"?>
<a:theme xmlns:a="http://schemas.openxmlformats.org/drawingml/2006/main" name="16.9-Template_4.29.2016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16.9-Template_4.29.2016</Template>
  <TotalTime>2477</TotalTime>
  <Words>786</Words>
  <Application>Microsoft Office PowerPoint</Application>
  <PresentationFormat>Personalizado</PresentationFormat>
  <Paragraphs>105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16.9-Template_4.29.2016</vt:lpstr>
      <vt:lpstr>Presentación de PowerPoint</vt:lpstr>
      <vt:lpstr>1. Examen final - Modulo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USAID</dc:creator>
  <cp:lastModifiedBy>José Sanmiguel</cp:lastModifiedBy>
  <cp:revision>170</cp:revision>
  <dcterms:created xsi:type="dcterms:W3CDTF">2016-05-03T19:58:32Z</dcterms:created>
  <dcterms:modified xsi:type="dcterms:W3CDTF">2023-03-24T20:35:16Z</dcterms:modified>
</cp:coreProperties>
</file>