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1358" autoAdjust="0"/>
  </p:normalViewPr>
  <p:slideViewPr>
    <p:cSldViewPr snapToGrid="0" snapToObjects="1">
      <p:cViewPr varScale="1">
        <p:scale>
          <a:sx n="115" d="100"/>
          <a:sy n="115" d="100"/>
        </p:scale>
        <p:origin x="-2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7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9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4D82-6DEC-3949-9016-7E30DAEDCACA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BEDD-23AC-234E-AB02-7339F021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8620" t="1685" r="8567" b="3304"/>
          <a:stretch/>
        </p:blipFill>
        <p:spPr>
          <a:xfrm>
            <a:off x="-1" y="1512"/>
            <a:ext cx="9144001" cy="6879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861" y="313508"/>
            <a:ext cx="870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b="1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pple Chancery"/>
                <a:cs typeface="Apple Chancery"/>
              </a:rPr>
              <a:t>STAT115/215: </a:t>
            </a:r>
            <a:r>
              <a:rPr lang="en-US" sz="4000" b="1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pple Chancery"/>
                <a:cs typeface="Apple Chancery"/>
              </a:rPr>
              <a:t>Computational Biology</a:t>
            </a:r>
            <a:endParaRPr lang="en-US" sz="4000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pple Chancery"/>
              <a:cs typeface="Apple Chance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4789" y="1110483"/>
            <a:ext cx="66944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Apple Chancery"/>
                <a:cs typeface="Apple Chancery"/>
              </a:rPr>
              <a:t>Learn. Think</a:t>
            </a:r>
            <a:r>
              <a:rPr lang="en-US" sz="2500" b="1" dirty="0" smtClean="0">
                <a:latin typeface="Apple Chancery"/>
                <a:cs typeface="Apple Chancery"/>
              </a:rPr>
              <a:t>. Question. Analyze. Discover.</a:t>
            </a:r>
            <a:endParaRPr lang="en-US" sz="2500" b="1" dirty="0">
              <a:latin typeface="Apple Chancery"/>
              <a:cs typeface="Apple Chancer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pple Chancery"/>
                <a:cs typeface="Apple Chancery"/>
              </a:rPr>
              <a:t>Search </a:t>
            </a:r>
            <a:r>
              <a:rPr lang="en-US" sz="2400" b="1" dirty="0" smtClean="0">
                <a:latin typeface="Apple Chancery"/>
                <a:cs typeface="Apple Chancery"/>
              </a:rPr>
              <a:t>for Stat 115 on my.Harvard.edu for more info</a:t>
            </a:r>
            <a:endParaRPr lang="en-US" sz="2400" b="1" dirty="0">
              <a:latin typeface="Apple Chancery"/>
              <a:cs typeface="Apple Chancery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64" y="2439059"/>
            <a:ext cx="1351673" cy="13640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r="32370"/>
          <a:stretch/>
        </p:blipFill>
        <p:spPr>
          <a:xfrm>
            <a:off x="301526" y="2198210"/>
            <a:ext cx="1923537" cy="2764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8461" y="1844552"/>
            <a:ext cx="2349331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200" b="1" dirty="0" smtClean="0">
                <a:latin typeface="Apple Chancery"/>
                <a:cs typeface="Apple Chancery"/>
              </a:rPr>
              <a:t>Module </a:t>
            </a:r>
            <a:r>
              <a:rPr lang="en-US" sz="2200" b="1" dirty="0" smtClean="0">
                <a:latin typeface="Apple Chancery"/>
                <a:cs typeface="Apple Chancery"/>
              </a:rPr>
              <a:t>I</a:t>
            </a:r>
          </a:p>
          <a:p>
            <a:pPr algn="ctr">
              <a:lnSpc>
                <a:spcPct val="95000"/>
              </a:lnSpc>
            </a:pPr>
            <a:r>
              <a:rPr lang="en-US" dirty="0" err="1" smtClean="0">
                <a:latin typeface="Apple Chancery"/>
                <a:cs typeface="Apple Chancery"/>
              </a:rPr>
              <a:t>Transcriptome</a:t>
            </a:r>
            <a:r>
              <a:rPr lang="en-US" dirty="0" smtClean="0">
                <a:latin typeface="Apple Chancery"/>
                <a:cs typeface="Apple Chancery"/>
              </a:rPr>
              <a:t> Microarray, RNA-</a:t>
            </a:r>
            <a:r>
              <a:rPr lang="en-US" dirty="0" err="1">
                <a:latin typeface="Apple Chancery"/>
                <a:cs typeface="Apple Chancery"/>
              </a:rPr>
              <a:t>s</a:t>
            </a:r>
            <a:r>
              <a:rPr lang="en-US" dirty="0" err="1" smtClean="0">
                <a:latin typeface="Apple Chancery"/>
                <a:cs typeface="Apple Chancery"/>
              </a:rPr>
              <a:t>eq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648" y="3038016"/>
            <a:ext cx="1026247" cy="112072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86253" y="1844552"/>
            <a:ext cx="2689286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200" b="1" dirty="0" smtClean="0">
                <a:latin typeface="Apple Chancery"/>
                <a:cs typeface="Apple Chancery"/>
              </a:rPr>
              <a:t>Module </a:t>
            </a:r>
            <a:r>
              <a:rPr lang="en-US" sz="2200" b="1" dirty="0">
                <a:latin typeface="Apple Chancery"/>
                <a:cs typeface="Apple Chancery"/>
              </a:rPr>
              <a:t>2</a:t>
            </a:r>
            <a:endParaRPr lang="en-US" sz="2200" b="1" dirty="0" smtClean="0">
              <a:latin typeface="Apple Chancery"/>
              <a:cs typeface="Apple Chancery"/>
            </a:endParaRPr>
          </a:p>
          <a:p>
            <a:pPr algn="ctr">
              <a:lnSpc>
                <a:spcPct val="95000"/>
              </a:lnSpc>
            </a:pPr>
            <a:r>
              <a:rPr lang="en-US" dirty="0" smtClean="0">
                <a:latin typeface="Apple Chancery"/>
                <a:cs typeface="Apple Chancery"/>
              </a:rPr>
              <a:t>Gene regulation</a:t>
            </a:r>
          </a:p>
          <a:p>
            <a:pPr algn="ctr">
              <a:lnSpc>
                <a:spcPct val="95000"/>
              </a:lnSpc>
            </a:pPr>
            <a:r>
              <a:rPr lang="en-US" dirty="0" err="1" smtClean="0">
                <a:latin typeface="Apple Chancery"/>
                <a:cs typeface="Apple Chancery"/>
              </a:rPr>
              <a:t>ChIP-seq</a:t>
            </a:r>
            <a:r>
              <a:rPr lang="en-US" dirty="0" smtClean="0">
                <a:latin typeface="Apple Chancery"/>
                <a:cs typeface="Apple Chancery"/>
              </a:rPr>
              <a:t>, Epigenetics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l="7246" r="372"/>
          <a:stretch/>
        </p:blipFill>
        <p:spPr>
          <a:xfrm>
            <a:off x="5497287" y="3050544"/>
            <a:ext cx="3360757" cy="95315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2318" y="3926003"/>
            <a:ext cx="39593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400" b="1" dirty="0" smtClean="0">
                <a:latin typeface="Apple Chancery"/>
                <a:cs typeface="Apple Chancery"/>
              </a:rPr>
              <a:t>Module </a:t>
            </a:r>
            <a:r>
              <a:rPr lang="en-US" sz="2400" b="1" dirty="0">
                <a:latin typeface="Apple Chancery"/>
                <a:cs typeface="Apple Chancery"/>
              </a:rPr>
              <a:t>3</a:t>
            </a:r>
            <a:endParaRPr lang="en-US" sz="2400" b="1" dirty="0" smtClean="0">
              <a:latin typeface="Apple Chancery"/>
              <a:cs typeface="Apple Chancery"/>
            </a:endParaRPr>
          </a:p>
          <a:p>
            <a:pPr algn="ctr">
              <a:lnSpc>
                <a:spcPct val="95000"/>
              </a:lnSpc>
            </a:pPr>
            <a:r>
              <a:rPr lang="en-US" dirty="0" smtClean="0">
                <a:latin typeface="Apple Chancery"/>
                <a:cs typeface="Apple Chancery"/>
              </a:rPr>
              <a:t>Human </a:t>
            </a:r>
            <a:r>
              <a:rPr lang="en-US" dirty="0" smtClean="0">
                <a:latin typeface="Apple Chancery"/>
                <a:cs typeface="Apple Chancery"/>
              </a:rPr>
              <a:t>diseases</a:t>
            </a:r>
            <a:endParaRPr lang="en-US" dirty="0" smtClean="0">
              <a:latin typeface="Apple Chancery"/>
              <a:cs typeface="Apple Chancery"/>
            </a:endParaRPr>
          </a:p>
          <a:p>
            <a:pPr algn="ctr">
              <a:lnSpc>
                <a:spcPct val="95000"/>
              </a:lnSpc>
            </a:pPr>
            <a:r>
              <a:rPr lang="en-US" dirty="0" smtClean="0">
                <a:latin typeface="Apple Chancery"/>
                <a:cs typeface="Apple Chancery"/>
              </a:rPr>
              <a:t>GWAS, TCGA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7"/>
          <a:srcRect b="5276"/>
          <a:stretch/>
        </p:blipFill>
        <p:spPr>
          <a:xfrm>
            <a:off x="3398350" y="4914397"/>
            <a:ext cx="2347297" cy="1463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42" y="1852218"/>
            <a:ext cx="1466104" cy="10401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9202" y="4965606"/>
            <a:ext cx="2734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pple Chancery"/>
                <a:cs typeface="Apple Chancery"/>
              </a:rPr>
              <a:t>T/</a:t>
            </a:r>
            <a:r>
              <a:rPr lang="en-US" sz="2400" b="1" dirty="0" err="1">
                <a:latin typeface="Apple Chancery"/>
                <a:cs typeface="Apple Chancery"/>
              </a:rPr>
              <a:t>Th</a:t>
            </a:r>
            <a:r>
              <a:rPr lang="en-US" sz="2400" b="1" dirty="0">
                <a:latin typeface="Apple Chancery"/>
                <a:cs typeface="Apple Chancery"/>
              </a:rPr>
              <a:t> 11:30am-</a:t>
            </a:r>
            <a:r>
              <a:rPr lang="en-US" sz="2400" b="1" dirty="0">
                <a:latin typeface="Apple Chancery"/>
                <a:cs typeface="Apple Chancery"/>
              </a:rPr>
              <a:t>1pm</a:t>
            </a:r>
            <a:endParaRPr lang="en-US" sz="2400" b="1" dirty="0">
              <a:latin typeface="Apple Chancery"/>
              <a:cs typeface="Apple Chancery"/>
            </a:endParaRPr>
          </a:p>
          <a:p>
            <a:pPr algn="ctr"/>
            <a:r>
              <a:rPr lang="en-US" sz="2400" b="1" dirty="0">
                <a:latin typeface="Apple Chancery"/>
                <a:cs typeface="Apple Chancery"/>
              </a:rPr>
              <a:t>Science</a:t>
            </a:r>
            <a:r>
              <a:rPr lang="en-US" sz="2400" b="1" dirty="0">
                <a:latin typeface="Apple Chancery"/>
                <a:cs typeface="Apple Chancery"/>
              </a:rPr>
              <a:t> </a:t>
            </a:r>
            <a:r>
              <a:rPr lang="en-US" sz="2400" b="1" dirty="0">
                <a:latin typeface="Apple Chancery"/>
                <a:cs typeface="Apple Chancery"/>
              </a:rPr>
              <a:t>Center 309</a:t>
            </a:r>
          </a:p>
        </p:txBody>
      </p:sp>
    </p:spTree>
    <p:extLst>
      <p:ext uri="{BB962C8B-B14F-4D97-AF65-F5344CB8AC3E}">
        <p14:creationId xmlns:p14="http://schemas.microsoft.com/office/powerpoint/2010/main" val="152375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60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</dc:creator>
  <cp:lastModifiedBy>Shirley Liu</cp:lastModifiedBy>
  <cp:revision>19</cp:revision>
  <cp:lastPrinted>2016-01-08T04:38:15Z</cp:lastPrinted>
  <dcterms:created xsi:type="dcterms:W3CDTF">2015-01-19T17:35:46Z</dcterms:created>
  <dcterms:modified xsi:type="dcterms:W3CDTF">2016-01-08T04:52:49Z</dcterms:modified>
</cp:coreProperties>
</file>