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436CD-213B-4B14-BB90-4B1D4673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F19E1-52E0-4D10-993A-C15CF727B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66990-DC05-4E7F-85B5-5D7EB2EB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85A12-6490-481D-97C7-C63E5CC8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52C35-EB5C-4CA6-A9C6-D5B9D15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B1EA7-4C50-47A8-97F7-C082D5AD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DBFE5-54D0-4BD3-9AEC-520765082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E2E00-E49A-4C47-A37F-93BA143D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EC96A-41DD-4C76-878A-CB73AA4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AB856-298D-4DF7-8627-9619AC5B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21F4B7-4130-4E2F-B474-AD19D16D0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12B51-5D7A-40FE-8DE8-B5C51718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D6150-A8E0-4AE1-BF23-AD9E485B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F6EA5-03FD-4582-87FA-60A54CAE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3A22-6BD9-464E-A8C3-37783F4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C1B23-BED1-416E-9724-32FC67A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EA9D4-89C1-4E79-9955-0BA8412B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307DF-6190-4988-AA47-65932B5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F63C1-5233-4FF7-A6EA-3A7CF85C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039C7-625E-4FD4-AB2E-11FB649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5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3659A-9CEF-41F2-B833-33273C7D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A7B3F-BCE9-4DA7-B0DF-427C559F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E6DE4-3A6C-4FDB-AAED-5278EF38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01B6B-EA98-437A-A83E-CBFAE15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E8283-569C-493F-A48A-168ABD88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5B1A-A4DC-4701-988D-3CD28711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6646F-9406-4C6A-9BD4-F41DAF34C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75F338-1B2C-4A21-97CE-DA7F61DF4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531FB-411D-46D5-80A5-55E7701D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25529-2FB1-4C2C-ABC6-15E78D43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D99CB-740A-46C8-A5F5-64E3DD0A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D8CB-B64A-48A8-9FEC-58B0BB84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35413-5A1A-4B03-8085-A892CDB8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0DEEF-66FF-4ACB-8366-0174CB5E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81A95-F909-47BC-A9ED-3FE18C365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EA0A0C-944F-4B73-B035-F761A3232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C416C4-2D68-4AC3-9382-BABF2D26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6E338-6B4E-4DB3-B3FC-5FF39B5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AF314-A50D-4A33-AA37-49E3837B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1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0109F-72DF-4298-BF96-25C75551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62ECC-6E79-431F-82A5-D974663C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DF4DFE-2683-4EAF-86A6-7A60FC3C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6A2BDD-38F4-4E54-B030-64F1F4A2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6088EB-E3CE-4133-A623-CACD786E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63188-DF46-4AA2-ABD7-B17732B0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B555A-22E1-415B-8001-A7BF9EC3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19C1-F3BE-4471-851A-4AEEBCF6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7C7B-75F7-4671-BC81-69F5B29C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5C869-20EE-489D-9E99-41220128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87A3D-5E34-4941-9A1A-DCECC5FC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B2DB7-0C5E-4419-842C-55612CDC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1A68C-F548-4A71-AF33-644A81C4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0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C9D7F-B60F-4478-968F-296EB708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C5EAA6-3E20-41CA-B334-B56B5DF9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497C59-EA96-43AF-9D67-5E114DFB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81941-C897-48BD-B8E2-075F98FD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A42FE-B108-470E-946C-62BBEB6D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E8AB6-262E-41A2-8793-A6EAAF1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8BD20-EFE5-4D29-9441-8CFC9FDE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30E9-0D92-403C-B776-692A73AC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2838E-0CDD-428B-95DD-3F9490410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1E92-9CD9-482D-8778-5B529B31E4E0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127CA-1CD6-49A8-816E-A3F52B2A5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1E2C5-A4B5-4478-BEDF-8BB9838B7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1B8E-AB9D-4376-9B38-79B341F8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9F6791-78FA-4D00-A304-AE442505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t="27060" r="11389" b="31895"/>
          <a:stretch/>
        </p:blipFill>
        <p:spPr>
          <a:xfrm>
            <a:off x="3155576" y="1855694"/>
            <a:ext cx="5432612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51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 Sung Jung</dc:creator>
  <cp:lastModifiedBy>Ho Sung Jung</cp:lastModifiedBy>
  <cp:revision>2</cp:revision>
  <dcterms:created xsi:type="dcterms:W3CDTF">2024-12-13T03:42:42Z</dcterms:created>
  <dcterms:modified xsi:type="dcterms:W3CDTF">2024-12-13T03:50:44Z</dcterms:modified>
</cp:coreProperties>
</file>