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532" r:id="rId2"/>
    <p:sldId id="533" r:id="rId3"/>
    <p:sldId id="547" r:id="rId4"/>
    <p:sldId id="552" r:id="rId5"/>
    <p:sldId id="565" r:id="rId6"/>
    <p:sldId id="553" r:id="rId7"/>
    <p:sldId id="548" r:id="rId8"/>
    <p:sldId id="563" r:id="rId9"/>
    <p:sldId id="564" r:id="rId10"/>
    <p:sldId id="558" r:id="rId11"/>
    <p:sldId id="554" r:id="rId12"/>
    <p:sldId id="549" r:id="rId13"/>
    <p:sldId id="557" r:id="rId14"/>
    <p:sldId id="555" r:id="rId15"/>
    <p:sldId id="559" r:id="rId16"/>
    <p:sldId id="560" r:id="rId17"/>
    <p:sldId id="561" r:id="rId18"/>
    <p:sldId id="550" r:id="rId19"/>
    <p:sldId id="551" r:id="rId20"/>
    <p:sldId id="562" r:id="rId21"/>
    <p:sldId id="546"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87D8"/>
    <a:srgbClr val="0C61CE"/>
    <a:srgbClr val="014484"/>
    <a:srgbClr val="FFFFFF"/>
    <a:srgbClr val="0351C4"/>
    <a:srgbClr val="FFC000"/>
    <a:srgbClr val="4472C4"/>
    <a:srgbClr val="C6A2C9"/>
    <a:srgbClr val="DDE2E6"/>
    <a:srgbClr val="E5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32" autoAdjust="0"/>
  </p:normalViewPr>
  <p:slideViewPr>
    <p:cSldViewPr snapToGrid="0">
      <p:cViewPr varScale="1">
        <p:scale>
          <a:sx n="82" d="100"/>
          <a:sy n="82" d="100"/>
        </p:scale>
        <p:origin x="319" y="73"/>
      </p:cViewPr>
      <p:guideLst/>
    </p:cSldViewPr>
  </p:slideViewPr>
  <p:notesTextViewPr>
    <p:cViewPr>
      <p:scale>
        <a:sx n="3" d="2"/>
        <a:sy n="3" d="2"/>
      </p:scale>
      <p:origin x="0" y="0"/>
    </p:cViewPr>
  </p:notesTextViewPr>
  <p:notesViewPr>
    <p:cSldViewPr snapToGrid="0">
      <p:cViewPr varScale="1">
        <p:scale>
          <a:sx n="66" d="100"/>
          <a:sy n="66" d="100"/>
        </p:scale>
        <p:origin x="2759"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687DF69-7FE5-F69F-16B9-816F915904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3F0F659-81EA-C423-0BA6-63F896C0B0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61D051-D892-4E82-802F-F83138A3DDB5}" type="datetimeFigureOut">
              <a:rPr lang="zh-CN" altLang="en-US" smtClean="0"/>
              <a:t>2023/6/8</a:t>
            </a:fld>
            <a:endParaRPr lang="zh-CN" altLang="en-US"/>
          </a:p>
        </p:txBody>
      </p:sp>
      <p:sp>
        <p:nvSpPr>
          <p:cNvPr id="4" name="页脚占位符 3">
            <a:extLst>
              <a:ext uri="{FF2B5EF4-FFF2-40B4-BE49-F238E27FC236}">
                <a16:creationId xmlns:a16="http://schemas.microsoft.com/office/drawing/2014/main" id="{373954E2-9110-DDD8-8BFC-6966FD737E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9D448D1-E8EA-DFED-2AAC-DFB265F0D1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AE37B1-96B4-4ABD-AFC0-8934728F29F1}" type="slidenum">
              <a:rPr lang="zh-CN" altLang="en-US" smtClean="0"/>
              <a:t>‹#›</a:t>
            </a:fld>
            <a:endParaRPr lang="zh-CN" altLang="en-US"/>
          </a:p>
        </p:txBody>
      </p:sp>
    </p:spTree>
    <p:extLst>
      <p:ext uri="{BB962C8B-B14F-4D97-AF65-F5344CB8AC3E}">
        <p14:creationId xmlns:p14="http://schemas.microsoft.com/office/powerpoint/2010/main" val="1230766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2023/6/8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236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3">
            <a:lumMod val="75000"/>
            <a:alpha val="10000"/>
          </a:schemeClr>
        </a:solidFill>
        <a:effectLst/>
      </p:bgPr>
    </p:bg>
    <p:spTree>
      <p:nvGrpSpPr>
        <p:cNvPr id="1" name=""/>
        <p:cNvGrpSpPr/>
        <p:nvPr/>
      </p:nvGrpSpPr>
      <p:grpSpPr>
        <a:xfrm>
          <a:off x="0" y="0"/>
          <a:ext cx="0" cy="0"/>
          <a:chOff x="0" y="0"/>
          <a:chExt cx="0" cy="0"/>
        </a:xfrm>
      </p:grpSpPr>
      <p:grpSp>
        <p:nvGrpSpPr>
          <p:cNvPr id="33" name="组合 32"/>
          <p:cNvGrpSpPr/>
          <p:nvPr userDrawn="1"/>
        </p:nvGrpSpPr>
        <p:grpSpPr>
          <a:xfrm>
            <a:off x="0" y="0"/>
            <a:ext cx="12221424" cy="7150101"/>
            <a:chOff x="0" y="0"/>
            <a:chExt cx="12221424" cy="7150101"/>
          </a:xfrm>
        </p:grpSpPr>
        <p:grpSp>
          <p:nvGrpSpPr>
            <p:cNvPr id="24" name="组合 23"/>
            <p:cNvGrpSpPr/>
            <p:nvPr userDrawn="1"/>
          </p:nvGrpSpPr>
          <p:grpSpPr>
            <a:xfrm>
              <a:off x="0" y="0"/>
              <a:ext cx="12221424" cy="7150101"/>
              <a:chOff x="0" y="0"/>
              <a:chExt cx="12221424" cy="7150101"/>
            </a:xfrm>
          </p:grpSpPr>
          <p:grpSp>
            <p:nvGrpSpPr>
              <p:cNvPr id="4" name="组合 3"/>
              <p:cNvGrpSpPr/>
              <p:nvPr userDrawn="1"/>
            </p:nvGrpSpPr>
            <p:grpSpPr>
              <a:xfrm>
                <a:off x="0" y="0"/>
                <a:ext cx="12221424" cy="7150101"/>
                <a:chOff x="0" y="0"/>
                <a:chExt cx="12195175" cy="7150101"/>
              </a:xfrm>
            </p:grpSpPr>
            <p:sp>
              <p:nvSpPr>
                <p:cNvPr id="5" name="işḷîḓê"/>
                <p:cNvSpPr/>
                <p:nvPr userDrawn="1"/>
              </p:nvSpPr>
              <p:spPr bwMode="auto">
                <a:xfrm>
                  <a:off x="0" y="1"/>
                  <a:ext cx="12195175" cy="7150100"/>
                </a:xfrm>
                <a:custGeom>
                  <a:avLst/>
                  <a:gdLst>
                    <a:gd name="T0" fmla="*/ 0 w 3832"/>
                    <a:gd name="T1" fmla="*/ 1760 h 2352"/>
                    <a:gd name="T2" fmla="*/ 1304 w 3832"/>
                    <a:gd name="T3" fmla="*/ 1840 h 2352"/>
                    <a:gd name="T4" fmla="*/ 3468 w 3832"/>
                    <a:gd name="T5" fmla="*/ 1736 h 2352"/>
                    <a:gd name="T6" fmla="*/ 3832 w 3832"/>
                    <a:gd name="T7" fmla="*/ 1464 h 2352"/>
                    <a:gd name="T8" fmla="*/ 3832 w 3832"/>
                    <a:gd name="T9" fmla="*/ 0 h 2352"/>
                    <a:gd name="T10" fmla="*/ 0 w 3832"/>
                    <a:gd name="T11" fmla="*/ 0 h 2352"/>
                    <a:gd name="T12" fmla="*/ 0 w 3832"/>
                    <a:gd name="T13" fmla="*/ 1760 h 2352"/>
                  </a:gdLst>
                  <a:ahLst/>
                  <a:cxnLst>
                    <a:cxn ang="0">
                      <a:pos x="T0" y="T1"/>
                    </a:cxn>
                    <a:cxn ang="0">
                      <a:pos x="T2" y="T3"/>
                    </a:cxn>
                    <a:cxn ang="0">
                      <a:pos x="T4" y="T5"/>
                    </a:cxn>
                    <a:cxn ang="0">
                      <a:pos x="T6" y="T7"/>
                    </a:cxn>
                    <a:cxn ang="0">
                      <a:pos x="T8" y="T9"/>
                    </a:cxn>
                    <a:cxn ang="0">
                      <a:pos x="T10" y="T11"/>
                    </a:cxn>
                    <a:cxn ang="0">
                      <a:pos x="T12" y="T13"/>
                    </a:cxn>
                  </a:cxnLst>
                  <a:rect l="0" t="0" r="r" b="b"/>
                  <a:pathLst>
                    <a:path w="3832" h="2352">
                      <a:moveTo>
                        <a:pt x="0" y="1760"/>
                      </a:moveTo>
                      <a:cubicBezTo>
                        <a:pt x="0" y="1760"/>
                        <a:pt x="548" y="1588"/>
                        <a:pt x="1304" y="1840"/>
                      </a:cubicBezTo>
                      <a:cubicBezTo>
                        <a:pt x="1304" y="1840"/>
                        <a:pt x="2704" y="2352"/>
                        <a:pt x="3468" y="1736"/>
                      </a:cubicBezTo>
                      <a:cubicBezTo>
                        <a:pt x="3832" y="1464"/>
                        <a:pt x="3832" y="1464"/>
                        <a:pt x="3832" y="1464"/>
                      </a:cubicBezTo>
                      <a:cubicBezTo>
                        <a:pt x="3832" y="0"/>
                        <a:pt x="3832" y="0"/>
                        <a:pt x="3832" y="0"/>
                      </a:cubicBezTo>
                      <a:cubicBezTo>
                        <a:pt x="0" y="0"/>
                        <a:pt x="0" y="0"/>
                        <a:pt x="0" y="0"/>
                      </a:cubicBezTo>
                      <a:lnTo>
                        <a:pt x="0" y="1760"/>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dirty="0"/>
                </a:p>
              </p:txBody>
            </p:sp>
            <p:sp>
              <p:nvSpPr>
                <p:cNvPr id="7" name="ï$ḷïdè"/>
                <p:cNvSpPr/>
                <p:nvPr userDrawn="1"/>
              </p:nvSpPr>
              <p:spPr bwMode="auto">
                <a:xfrm>
                  <a:off x="3371126" y="0"/>
                  <a:ext cx="5762632" cy="2946400"/>
                </a:xfrm>
                <a:custGeom>
                  <a:avLst/>
                  <a:gdLst>
                    <a:gd name="T0" fmla="*/ 0 w 2120"/>
                    <a:gd name="T1" fmla="*/ 0 h 1083"/>
                    <a:gd name="T2" fmla="*/ 1114 w 2120"/>
                    <a:gd name="T3" fmla="*/ 1074 h 1083"/>
                    <a:gd name="T4" fmla="*/ 1434 w 2120"/>
                    <a:gd name="T5" fmla="*/ 1029 h 1083"/>
                    <a:gd name="T6" fmla="*/ 1968 w 2120"/>
                    <a:gd name="T7" fmla="*/ 0 h 1083"/>
                    <a:gd name="T8" fmla="*/ 0 w 2120"/>
                    <a:gd name="T9" fmla="*/ 0 h 1083"/>
                  </a:gdLst>
                  <a:ahLst/>
                  <a:cxnLst>
                    <a:cxn ang="0">
                      <a:pos x="T0" y="T1"/>
                    </a:cxn>
                    <a:cxn ang="0">
                      <a:pos x="T2" y="T3"/>
                    </a:cxn>
                    <a:cxn ang="0">
                      <a:pos x="T4" y="T5"/>
                    </a:cxn>
                    <a:cxn ang="0">
                      <a:pos x="T6" y="T7"/>
                    </a:cxn>
                    <a:cxn ang="0">
                      <a:pos x="T8" y="T9"/>
                    </a:cxn>
                  </a:cxnLst>
                  <a:rect l="0" t="0" r="r" b="b"/>
                  <a:pathLst>
                    <a:path w="2120" h="1083">
                      <a:moveTo>
                        <a:pt x="0" y="0"/>
                      </a:moveTo>
                      <a:cubicBezTo>
                        <a:pt x="0" y="0"/>
                        <a:pt x="106" y="986"/>
                        <a:pt x="1114" y="1074"/>
                      </a:cubicBezTo>
                      <a:cubicBezTo>
                        <a:pt x="1223" y="1083"/>
                        <a:pt x="1332" y="1068"/>
                        <a:pt x="1434" y="1029"/>
                      </a:cubicBezTo>
                      <a:cubicBezTo>
                        <a:pt x="1690" y="930"/>
                        <a:pt x="2120" y="663"/>
                        <a:pt x="1968" y="0"/>
                      </a:cubicBezTo>
                      <a:lnTo>
                        <a:pt x="0" y="0"/>
                      </a:lnTo>
                      <a:close/>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endParaRPr lang="zh-CN" altLang="en-US" dirty="0"/>
                </a:p>
              </p:txBody>
            </p:sp>
            <p:sp>
              <p:nvSpPr>
                <p:cNvPr id="10" name="islíďe"/>
                <p:cNvSpPr/>
                <p:nvPr userDrawn="1"/>
              </p:nvSpPr>
              <p:spPr bwMode="auto">
                <a:xfrm>
                  <a:off x="0" y="4521550"/>
                  <a:ext cx="3371126" cy="2336450"/>
                </a:xfrm>
                <a:custGeom>
                  <a:avLst/>
                  <a:gdLst>
                    <a:gd name="T0" fmla="*/ 0 w 1297"/>
                    <a:gd name="T1" fmla="*/ 636 h 898"/>
                    <a:gd name="T2" fmla="*/ 1048 w 1297"/>
                    <a:gd name="T3" fmla="*/ 748 h 898"/>
                    <a:gd name="T4" fmla="*/ 1130 w 1297"/>
                    <a:gd name="T5" fmla="*/ 285 h 898"/>
                    <a:gd name="T6" fmla="*/ 924 w 1297"/>
                    <a:gd name="T7" fmla="*/ 176 h 898"/>
                    <a:gd name="T8" fmla="*/ 0 w 1297"/>
                    <a:gd name="T9" fmla="*/ 48 h 898"/>
                    <a:gd name="T10" fmla="*/ 0 w 1297"/>
                    <a:gd name="T11" fmla="*/ 636 h 898"/>
                  </a:gdLst>
                  <a:ahLst/>
                  <a:cxnLst>
                    <a:cxn ang="0">
                      <a:pos x="T0" y="T1"/>
                    </a:cxn>
                    <a:cxn ang="0">
                      <a:pos x="T2" y="T3"/>
                    </a:cxn>
                    <a:cxn ang="0">
                      <a:pos x="T4" y="T5"/>
                    </a:cxn>
                    <a:cxn ang="0">
                      <a:pos x="T6" y="T7"/>
                    </a:cxn>
                    <a:cxn ang="0">
                      <a:pos x="T8" y="T9"/>
                    </a:cxn>
                    <a:cxn ang="0">
                      <a:pos x="T10" y="T11"/>
                    </a:cxn>
                  </a:cxnLst>
                  <a:rect l="0" t="0" r="r" b="b"/>
                  <a:pathLst>
                    <a:path w="1297" h="898">
                      <a:moveTo>
                        <a:pt x="0" y="636"/>
                      </a:moveTo>
                      <a:cubicBezTo>
                        <a:pt x="0" y="636"/>
                        <a:pt x="607" y="898"/>
                        <a:pt x="1048" y="748"/>
                      </a:cubicBezTo>
                      <a:cubicBezTo>
                        <a:pt x="1249" y="679"/>
                        <a:pt x="1297" y="417"/>
                        <a:pt x="1130" y="285"/>
                      </a:cubicBezTo>
                      <a:cubicBezTo>
                        <a:pt x="1080" y="245"/>
                        <a:pt x="1013" y="208"/>
                        <a:pt x="924" y="176"/>
                      </a:cubicBezTo>
                      <a:cubicBezTo>
                        <a:pt x="924" y="176"/>
                        <a:pt x="392" y="0"/>
                        <a:pt x="0" y="48"/>
                      </a:cubicBezTo>
                      <a:lnTo>
                        <a:pt x="0" y="636"/>
                      </a:ln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grpSp>
            <p:nvGrpSpPr>
              <p:cNvPr id="23" name="组合 22"/>
              <p:cNvGrpSpPr/>
              <p:nvPr userDrawn="1"/>
            </p:nvGrpSpPr>
            <p:grpSpPr>
              <a:xfrm>
                <a:off x="6268576" y="869173"/>
                <a:ext cx="5356332" cy="5264927"/>
                <a:chOff x="6268576" y="869173"/>
                <a:chExt cx="5356332" cy="5264927"/>
              </a:xfrm>
            </p:grpSpPr>
            <p:sp>
              <p:nvSpPr>
                <p:cNvPr id="21" name="îṧ1ïḍê"/>
                <p:cNvSpPr/>
                <p:nvPr userDrawn="1"/>
              </p:nvSpPr>
              <p:spPr bwMode="auto">
                <a:xfrm>
                  <a:off x="6268576" y="869173"/>
                  <a:ext cx="5356332" cy="5264927"/>
                </a:xfrm>
                <a:custGeom>
                  <a:avLst/>
                  <a:gdLst>
                    <a:gd name="T0" fmla="*/ 108 w 244"/>
                    <a:gd name="T1" fmla="*/ 0 h 240"/>
                    <a:gd name="T2" fmla="*/ 4 w 244"/>
                    <a:gd name="T3" fmla="*/ 48 h 240"/>
                    <a:gd name="T4" fmla="*/ 28 w 244"/>
                    <a:gd name="T5" fmla="*/ 120 h 240"/>
                    <a:gd name="T6" fmla="*/ 16 w 244"/>
                    <a:gd name="T7" fmla="*/ 180 h 240"/>
                    <a:gd name="T8" fmla="*/ 0 w 244"/>
                    <a:gd name="T9" fmla="*/ 214 h 240"/>
                    <a:gd name="T10" fmla="*/ 100 w 244"/>
                    <a:gd name="T11" fmla="*/ 240 h 240"/>
                    <a:gd name="T12" fmla="*/ 232 w 244"/>
                    <a:gd name="T13" fmla="*/ 191 h 240"/>
                    <a:gd name="T14" fmla="*/ 244 w 244"/>
                    <a:gd name="T15" fmla="*/ 136 h 240"/>
                    <a:gd name="T16" fmla="*/ 108 w 244"/>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0">
                      <a:moveTo>
                        <a:pt x="108" y="0"/>
                      </a:moveTo>
                      <a:cubicBezTo>
                        <a:pt x="66" y="0"/>
                        <a:pt x="29" y="19"/>
                        <a:pt x="4" y="48"/>
                      </a:cubicBezTo>
                      <a:cubicBezTo>
                        <a:pt x="19" y="68"/>
                        <a:pt x="28" y="93"/>
                        <a:pt x="28" y="120"/>
                      </a:cubicBezTo>
                      <a:cubicBezTo>
                        <a:pt x="28" y="141"/>
                        <a:pt x="28" y="148"/>
                        <a:pt x="16" y="180"/>
                      </a:cubicBezTo>
                      <a:cubicBezTo>
                        <a:pt x="9" y="198"/>
                        <a:pt x="5" y="203"/>
                        <a:pt x="0" y="214"/>
                      </a:cubicBezTo>
                      <a:cubicBezTo>
                        <a:pt x="29" y="230"/>
                        <a:pt x="63" y="240"/>
                        <a:pt x="100" y="240"/>
                      </a:cubicBezTo>
                      <a:cubicBezTo>
                        <a:pt x="150" y="240"/>
                        <a:pt x="197" y="222"/>
                        <a:pt x="232" y="191"/>
                      </a:cubicBezTo>
                      <a:cubicBezTo>
                        <a:pt x="240" y="174"/>
                        <a:pt x="244" y="156"/>
                        <a:pt x="244" y="136"/>
                      </a:cubicBezTo>
                      <a:cubicBezTo>
                        <a:pt x="244" y="61"/>
                        <a:pt x="183" y="0"/>
                        <a:pt x="108" y="0"/>
                      </a:cubicBezTo>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pPr lvl="0"/>
                  <a:endParaRPr lang="zh-CN" altLang="en-US"/>
                </a:p>
              </p:txBody>
            </p:sp>
            <p:sp>
              <p:nvSpPr>
                <p:cNvPr id="22" name="iŝ1íḍe"/>
                <p:cNvSpPr/>
                <p:nvPr userDrawn="1"/>
              </p:nvSpPr>
              <p:spPr>
                <a:xfrm>
                  <a:off x="8076633" y="1942379"/>
                  <a:ext cx="341654" cy="341654"/>
                </a:xfrm>
                <a:prstGeom prst="ellipse">
                  <a:avLst/>
                </a:prstGeom>
                <a:solidFill>
                  <a:srgbClr val="065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p:cNvGrpSpPr/>
            <p:nvPr userDrawn="1"/>
          </p:nvGrpSpPr>
          <p:grpSpPr>
            <a:xfrm>
              <a:off x="11016570" y="698231"/>
              <a:ext cx="487090" cy="296271"/>
              <a:chOff x="7091363" y="-1418521"/>
              <a:chExt cx="1847850" cy="1123950"/>
            </a:xfrm>
          </p:grpSpPr>
          <p:sp>
            <p:nvSpPr>
              <p:cNvPr id="18" name="íṧ1íḍê"/>
              <p:cNvSpPr/>
              <p:nvPr/>
            </p:nvSpPr>
            <p:spPr>
              <a:xfrm>
                <a:off x="7091363" y="-1151821"/>
                <a:ext cx="1847850" cy="857250"/>
              </a:xfrm>
              <a:custGeom>
                <a:avLst/>
                <a:gdLst>
                  <a:gd name="connsiteX0" fmla="*/ 0 w 1847850"/>
                  <a:gd name="connsiteY0" fmla="*/ 0 h 857250"/>
                  <a:gd name="connsiteX1" fmla="*/ 304800 w 1847850"/>
                  <a:gd name="connsiteY1" fmla="*/ 857250 h 857250"/>
                  <a:gd name="connsiteX2" fmla="*/ 1543050 w 1847850"/>
                  <a:gd name="connsiteY2" fmla="*/ 857250 h 857250"/>
                  <a:gd name="connsiteX3" fmla="*/ 1847850 w 1847850"/>
                  <a:gd name="connsiteY3" fmla="*/ 0 h 857250"/>
                  <a:gd name="connsiteX4" fmla="*/ 923925 w 1847850"/>
                  <a:gd name="connsiteY4" fmla="*/ 45720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850" h="857250">
                    <a:moveTo>
                      <a:pt x="0" y="0"/>
                    </a:moveTo>
                    <a:lnTo>
                      <a:pt x="304800" y="857250"/>
                    </a:lnTo>
                    <a:lnTo>
                      <a:pt x="1543050" y="857250"/>
                    </a:lnTo>
                    <a:lnTo>
                      <a:pt x="1847850" y="0"/>
                    </a:lnTo>
                    <a:lnTo>
                      <a:pt x="923925" y="457200"/>
                    </a:lnTo>
                    <a:close/>
                  </a:path>
                </a:pathLst>
              </a:custGeom>
              <a:solidFill>
                <a:srgbClr val="FFFFFF">
                  <a:alpha val="60000"/>
                </a:srgbClr>
              </a:solidFill>
              <a:ln w="9525" cap="flat">
                <a:noFill/>
                <a:prstDash val="solid"/>
                <a:miter/>
              </a:ln>
            </p:spPr>
            <p:txBody>
              <a:bodyPr rtlCol="0" anchor="ctr"/>
              <a:lstStyle/>
              <a:p>
                <a:endParaRPr lang="zh-CN" altLang="en-US"/>
              </a:p>
            </p:txBody>
          </p:sp>
          <p:sp>
            <p:nvSpPr>
              <p:cNvPr id="19" name="iṧľiḍê"/>
              <p:cNvSpPr/>
              <p:nvPr/>
            </p:nvSpPr>
            <p:spPr>
              <a:xfrm>
                <a:off x="7662196" y="-1418521"/>
                <a:ext cx="748664" cy="723900"/>
              </a:xfrm>
              <a:custGeom>
                <a:avLst/>
                <a:gdLst>
                  <a:gd name="connsiteX0" fmla="*/ 748665 w 748664"/>
                  <a:gd name="connsiteY0" fmla="*/ 528161 h 723900"/>
                  <a:gd name="connsiteX1" fmla="*/ 381667 w 748664"/>
                  <a:gd name="connsiteY1" fmla="*/ 0 h 723900"/>
                  <a:gd name="connsiteX2" fmla="*/ 0 w 748664"/>
                  <a:gd name="connsiteY2" fmla="*/ 549212 h 723900"/>
                  <a:gd name="connsiteX3" fmla="*/ 353092 w 748664"/>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748664" h="723900">
                    <a:moveTo>
                      <a:pt x="748665" y="528161"/>
                    </a:moveTo>
                    <a:lnTo>
                      <a:pt x="381667" y="0"/>
                    </a:lnTo>
                    <a:lnTo>
                      <a:pt x="0" y="549212"/>
                    </a:lnTo>
                    <a:lnTo>
                      <a:pt x="353092" y="723900"/>
                    </a:lnTo>
                    <a:close/>
                  </a:path>
                </a:pathLst>
              </a:custGeom>
              <a:solidFill>
                <a:srgbClr val="FFFFFF">
                  <a:alpha val="35000"/>
                </a:srgbClr>
              </a:solidFill>
              <a:ln w="9525" cap="flat">
                <a:noFill/>
                <a:prstDash val="solid"/>
                <a:miter/>
              </a:ln>
            </p:spPr>
            <p:txBody>
              <a:bodyPr rtlCol="0" anchor="ctr"/>
              <a:lstStyle/>
              <a:p>
                <a:endParaRPr lang="zh-CN" altLang="en-US"/>
              </a:p>
            </p:txBody>
          </p:sp>
        </p:grpSp>
      </p:grpSp>
      <p:sp>
        <p:nvSpPr>
          <p:cNvPr id="2" name="标题 1"/>
          <p:cNvSpPr>
            <a:spLocks noGrp="1"/>
          </p:cNvSpPr>
          <p:nvPr>
            <p:ph type="ctrTitle" hasCustomPrompt="1"/>
          </p:nvPr>
        </p:nvSpPr>
        <p:spPr>
          <a:xfrm>
            <a:off x="2057402" y="1458100"/>
            <a:ext cx="8064496" cy="2123658"/>
          </a:xfrm>
        </p:spPr>
        <p:txBody>
          <a:bodyPr vert="horz" wrap="square" lIns="91440" tIns="45720" rIns="91440" bIns="45720" rtlCol="0" anchor="b">
            <a:spAutoFit/>
          </a:bodyPr>
          <a:lstStyle>
            <a:lvl1pPr algn="ctr">
              <a:lnSpc>
                <a:spcPct val="100000"/>
              </a:lnSpc>
              <a:defRPr lang="zh-CN" altLang="en-US" sz="6600" b="0" dirty="0">
                <a:solidFill>
                  <a:schemeClr val="tx1"/>
                </a:solidFill>
              </a:defRPr>
            </a:lvl1pPr>
          </a:lstStyle>
          <a:p>
            <a:pPr lvl="0" defTabSz="914400"/>
            <a:r>
              <a:rPr lang="en-US" altLang="zh-CN" dirty="0"/>
              <a:t>Click to edit </a:t>
            </a:r>
            <a:br>
              <a:rPr lang="en-US" altLang="zh-CN" dirty="0"/>
            </a:br>
            <a:r>
              <a:rPr lang="en-US" altLang="zh-CN" dirty="0"/>
              <a:t>Master title style</a:t>
            </a:r>
            <a:endParaRPr lang="zh-CN" altLang="en-US" dirty="0"/>
          </a:p>
        </p:txBody>
      </p:sp>
      <p:sp>
        <p:nvSpPr>
          <p:cNvPr id="3" name="副标题 2"/>
          <p:cNvSpPr>
            <a:spLocks noGrp="1"/>
          </p:cNvSpPr>
          <p:nvPr>
            <p:ph type="subTitle" idx="1"/>
          </p:nvPr>
        </p:nvSpPr>
        <p:spPr>
          <a:xfrm>
            <a:off x="5411566" y="4259303"/>
            <a:ext cx="2137566" cy="535531"/>
          </a:xfrm>
        </p:spPr>
        <p:txBody>
          <a:bodyPr vert="horz" wrap="square" lIns="91440" tIns="45720" rIns="91440" bIns="45720" rtlCol="0" anchor="t" anchorCtr="0">
            <a:spAutoFit/>
          </a:bodyPr>
          <a:lstStyle>
            <a:lvl1pPr marL="0" indent="0" algn="ctr">
              <a:spcBef>
                <a:spcPts val="0"/>
              </a:spcBef>
              <a:buNone/>
              <a:defRPr lang="zh-CN" altLang="en-US" sz="1600">
                <a:solidFill>
                  <a:schemeClr val="tx1"/>
                </a:solidFill>
              </a:defRPr>
            </a:lvl1pPr>
          </a:lstStyle>
          <a:p>
            <a:pPr marL="228600" lvl="0" indent="-228600" defTabSz="914400"/>
            <a:r>
              <a:rPr lang="en-US" altLang="zh-CN" dirty="0"/>
              <a:t>Click to edit Master subtitle style</a:t>
            </a:r>
            <a:endParaRPr lang="zh-CN"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安装测试">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2023/6/8</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rgbClr val="0351C4"/>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DBF9B964-370A-8737-C87C-14AA638938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10192" y="1129979"/>
            <a:ext cx="882266" cy="1083434"/>
          </a:xfrm>
          <a:prstGeom prst="rect">
            <a:avLst/>
          </a:prstGeom>
        </p:spPr>
      </p:pic>
    </p:spTree>
    <p:extLst>
      <p:ext uri="{BB962C8B-B14F-4D97-AF65-F5344CB8AC3E}">
        <p14:creationId xmlns:p14="http://schemas.microsoft.com/office/powerpoint/2010/main" val="265592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项目总结">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2023/6/8</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rgbClr val="0351C4"/>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013168CF-4242-5D53-F20D-D7FBA80F25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10192" y="1129979"/>
            <a:ext cx="882266" cy="1083434"/>
          </a:xfrm>
          <a:prstGeom prst="rect">
            <a:avLst/>
          </a:prstGeom>
        </p:spPr>
      </p:pic>
    </p:spTree>
    <p:extLst>
      <p:ext uri="{BB962C8B-B14F-4D97-AF65-F5344CB8AC3E}">
        <p14:creationId xmlns:p14="http://schemas.microsoft.com/office/powerpoint/2010/main" val="3879510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accent3">
            <a:lumMod val="75000"/>
            <a:alpha val="10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221424" cy="7150101"/>
            <a:chOff x="0" y="0"/>
            <a:chExt cx="12221424" cy="7150101"/>
          </a:xfrm>
        </p:grpSpPr>
        <p:grpSp>
          <p:nvGrpSpPr>
            <p:cNvPr id="3" name="组合 2"/>
            <p:cNvGrpSpPr/>
            <p:nvPr userDrawn="1"/>
          </p:nvGrpSpPr>
          <p:grpSpPr>
            <a:xfrm>
              <a:off x="0" y="0"/>
              <a:ext cx="12221424" cy="7150101"/>
              <a:chOff x="0" y="0"/>
              <a:chExt cx="12195175" cy="7150101"/>
            </a:xfrm>
          </p:grpSpPr>
          <p:sp>
            <p:nvSpPr>
              <p:cNvPr id="10" name="îS1íḍè"/>
              <p:cNvSpPr/>
              <p:nvPr userDrawn="1"/>
            </p:nvSpPr>
            <p:spPr bwMode="auto">
              <a:xfrm>
                <a:off x="0" y="1"/>
                <a:ext cx="12195175" cy="7150100"/>
              </a:xfrm>
              <a:custGeom>
                <a:avLst/>
                <a:gdLst>
                  <a:gd name="T0" fmla="*/ 0 w 3832"/>
                  <a:gd name="T1" fmla="*/ 1760 h 2352"/>
                  <a:gd name="T2" fmla="*/ 1304 w 3832"/>
                  <a:gd name="T3" fmla="*/ 1840 h 2352"/>
                  <a:gd name="T4" fmla="*/ 3468 w 3832"/>
                  <a:gd name="T5" fmla="*/ 1736 h 2352"/>
                  <a:gd name="T6" fmla="*/ 3832 w 3832"/>
                  <a:gd name="T7" fmla="*/ 1464 h 2352"/>
                  <a:gd name="T8" fmla="*/ 3832 w 3832"/>
                  <a:gd name="T9" fmla="*/ 0 h 2352"/>
                  <a:gd name="T10" fmla="*/ 0 w 3832"/>
                  <a:gd name="T11" fmla="*/ 0 h 2352"/>
                  <a:gd name="T12" fmla="*/ 0 w 3832"/>
                  <a:gd name="T13" fmla="*/ 1760 h 2352"/>
                </a:gdLst>
                <a:ahLst/>
                <a:cxnLst>
                  <a:cxn ang="0">
                    <a:pos x="T0" y="T1"/>
                  </a:cxn>
                  <a:cxn ang="0">
                    <a:pos x="T2" y="T3"/>
                  </a:cxn>
                  <a:cxn ang="0">
                    <a:pos x="T4" y="T5"/>
                  </a:cxn>
                  <a:cxn ang="0">
                    <a:pos x="T6" y="T7"/>
                  </a:cxn>
                  <a:cxn ang="0">
                    <a:pos x="T8" y="T9"/>
                  </a:cxn>
                  <a:cxn ang="0">
                    <a:pos x="T10" y="T11"/>
                  </a:cxn>
                  <a:cxn ang="0">
                    <a:pos x="T12" y="T13"/>
                  </a:cxn>
                </a:cxnLst>
                <a:rect l="0" t="0" r="r" b="b"/>
                <a:pathLst>
                  <a:path w="3832" h="2352">
                    <a:moveTo>
                      <a:pt x="0" y="1760"/>
                    </a:moveTo>
                    <a:cubicBezTo>
                      <a:pt x="0" y="1760"/>
                      <a:pt x="548" y="1588"/>
                      <a:pt x="1304" y="1840"/>
                    </a:cubicBezTo>
                    <a:cubicBezTo>
                      <a:pt x="1304" y="1840"/>
                      <a:pt x="2704" y="2352"/>
                      <a:pt x="3468" y="1736"/>
                    </a:cubicBezTo>
                    <a:cubicBezTo>
                      <a:pt x="3832" y="1464"/>
                      <a:pt x="3832" y="1464"/>
                      <a:pt x="3832" y="1464"/>
                    </a:cubicBezTo>
                    <a:cubicBezTo>
                      <a:pt x="3832" y="0"/>
                      <a:pt x="3832" y="0"/>
                      <a:pt x="3832" y="0"/>
                    </a:cubicBezTo>
                    <a:cubicBezTo>
                      <a:pt x="0" y="0"/>
                      <a:pt x="0" y="0"/>
                      <a:pt x="0" y="0"/>
                    </a:cubicBezTo>
                    <a:lnTo>
                      <a:pt x="0" y="1760"/>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dirty="0"/>
              </a:p>
            </p:txBody>
          </p:sp>
          <p:sp>
            <p:nvSpPr>
              <p:cNvPr id="18" name="islíḓe"/>
              <p:cNvSpPr/>
              <p:nvPr userDrawn="1"/>
            </p:nvSpPr>
            <p:spPr bwMode="auto">
              <a:xfrm>
                <a:off x="2810967" y="0"/>
                <a:ext cx="6746875" cy="3449638"/>
              </a:xfrm>
              <a:custGeom>
                <a:avLst/>
                <a:gdLst>
                  <a:gd name="T0" fmla="*/ 0 w 2120"/>
                  <a:gd name="T1" fmla="*/ 0 h 1083"/>
                  <a:gd name="T2" fmla="*/ 1114 w 2120"/>
                  <a:gd name="T3" fmla="*/ 1074 h 1083"/>
                  <a:gd name="T4" fmla="*/ 1434 w 2120"/>
                  <a:gd name="T5" fmla="*/ 1029 h 1083"/>
                  <a:gd name="T6" fmla="*/ 1968 w 2120"/>
                  <a:gd name="T7" fmla="*/ 0 h 1083"/>
                  <a:gd name="T8" fmla="*/ 0 w 2120"/>
                  <a:gd name="T9" fmla="*/ 0 h 1083"/>
                </a:gdLst>
                <a:ahLst/>
                <a:cxnLst>
                  <a:cxn ang="0">
                    <a:pos x="T0" y="T1"/>
                  </a:cxn>
                  <a:cxn ang="0">
                    <a:pos x="T2" y="T3"/>
                  </a:cxn>
                  <a:cxn ang="0">
                    <a:pos x="T4" y="T5"/>
                  </a:cxn>
                  <a:cxn ang="0">
                    <a:pos x="T6" y="T7"/>
                  </a:cxn>
                  <a:cxn ang="0">
                    <a:pos x="T8" y="T9"/>
                  </a:cxn>
                </a:cxnLst>
                <a:rect l="0" t="0" r="r" b="b"/>
                <a:pathLst>
                  <a:path w="2120" h="1083">
                    <a:moveTo>
                      <a:pt x="0" y="0"/>
                    </a:moveTo>
                    <a:cubicBezTo>
                      <a:pt x="0" y="0"/>
                      <a:pt x="106" y="986"/>
                      <a:pt x="1114" y="1074"/>
                    </a:cubicBezTo>
                    <a:cubicBezTo>
                      <a:pt x="1223" y="1083"/>
                      <a:pt x="1332" y="1068"/>
                      <a:pt x="1434" y="1029"/>
                    </a:cubicBezTo>
                    <a:cubicBezTo>
                      <a:pt x="1690" y="930"/>
                      <a:pt x="2120" y="663"/>
                      <a:pt x="1968" y="0"/>
                    </a:cubicBezTo>
                    <a:lnTo>
                      <a:pt x="0" y="0"/>
                    </a:lnTo>
                    <a:close/>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endParaRPr lang="zh-CN" altLang="en-US" dirty="0"/>
              </a:p>
            </p:txBody>
          </p:sp>
          <p:sp>
            <p:nvSpPr>
              <p:cNvPr id="19" name="ïṥḻíďê"/>
              <p:cNvSpPr/>
              <p:nvPr userDrawn="1"/>
            </p:nvSpPr>
            <p:spPr bwMode="auto">
              <a:xfrm>
                <a:off x="0" y="3997325"/>
                <a:ext cx="4127500" cy="2860675"/>
              </a:xfrm>
              <a:custGeom>
                <a:avLst/>
                <a:gdLst>
                  <a:gd name="T0" fmla="*/ 0 w 1297"/>
                  <a:gd name="T1" fmla="*/ 636 h 898"/>
                  <a:gd name="T2" fmla="*/ 1048 w 1297"/>
                  <a:gd name="T3" fmla="*/ 748 h 898"/>
                  <a:gd name="T4" fmla="*/ 1130 w 1297"/>
                  <a:gd name="T5" fmla="*/ 285 h 898"/>
                  <a:gd name="T6" fmla="*/ 924 w 1297"/>
                  <a:gd name="T7" fmla="*/ 176 h 898"/>
                  <a:gd name="T8" fmla="*/ 0 w 1297"/>
                  <a:gd name="T9" fmla="*/ 48 h 898"/>
                  <a:gd name="T10" fmla="*/ 0 w 1297"/>
                  <a:gd name="T11" fmla="*/ 636 h 898"/>
                </a:gdLst>
                <a:ahLst/>
                <a:cxnLst>
                  <a:cxn ang="0">
                    <a:pos x="T0" y="T1"/>
                  </a:cxn>
                  <a:cxn ang="0">
                    <a:pos x="T2" y="T3"/>
                  </a:cxn>
                  <a:cxn ang="0">
                    <a:pos x="T4" y="T5"/>
                  </a:cxn>
                  <a:cxn ang="0">
                    <a:pos x="T6" y="T7"/>
                  </a:cxn>
                  <a:cxn ang="0">
                    <a:pos x="T8" y="T9"/>
                  </a:cxn>
                  <a:cxn ang="0">
                    <a:pos x="T10" y="T11"/>
                  </a:cxn>
                </a:cxnLst>
                <a:rect l="0" t="0" r="r" b="b"/>
                <a:pathLst>
                  <a:path w="1297" h="898">
                    <a:moveTo>
                      <a:pt x="0" y="636"/>
                    </a:moveTo>
                    <a:cubicBezTo>
                      <a:pt x="0" y="636"/>
                      <a:pt x="607" y="898"/>
                      <a:pt x="1048" y="748"/>
                    </a:cubicBezTo>
                    <a:cubicBezTo>
                      <a:pt x="1249" y="679"/>
                      <a:pt x="1297" y="417"/>
                      <a:pt x="1130" y="285"/>
                    </a:cubicBezTo>
                    <a:cubicBezTo>
                      <a:pt x="1080" y="245"/>
                      <a:pt x="1013" y="208"/>
                      <a:pt x="924" y="176"/>
                    </a:cubicBezTo>
                    <a:cubicBezTo>
                      <a:pt x="924" y="176"/>
                      <a:pt x="392" y="0"/>
                      <a:pt x="0" y="48"/>
                    </a:cubicBezTo>
                    <a:lnTo>
                      <a:pt x="0" y="636"/>
                    </a:ln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grpSp>
          <p:nvGrpSpPr>
            <p:cNvPr id="4" name="组合 3"/>
            <p:cNvGrpSpPr/>
            <p:nvPr userDrawn="1"/>
          </p:nvGrpSpPr>
          <p:grpSpPr>
            <a:xfrm>
              <a:off x="6268576" y="869173"/>
              <a:ext cx="5356332" cy="5264927"/>
              <a:chOff x="6268576" y="869173"/>
              <a:chExt cx="5356332" cy="5264927"/>
            </a:xfrm>
          </p:grpSpPr>
          <p:sp>
            <p:nvSpPr>
              <p:cNvPr id="5" name="îṩļîḓê"/>
              <p:cNvSpPr/>
              <p:nvPr userDrawn="1"/>
            </p:nvSpPr>
            <p:spPr bwMode="auto">
              <a:xfrm>
                <a:off x="6268576" y="869173"/>
                <a:ext cx="5356332" cy="5264927"/>
              </a:xfrm>
              <a:custGeom>
                <a:avLst/>
                <a:gdLst>
                  <a:gd name="T0" fmla="*/ 108 w 244"/>
                  <a:gd name="T1" fmla="*/ 0 h 240"/>
                  <a:gd name="T2" fmla="*/ 4 w 244"/>
                  <a:gd name="T3" fmla="*/ 48 h 240"/>
                  <a:gd name="T4" fmla="*/ 28 w 244"/>
                  <a:gd name="T5" fmla="*/ 120 h 240"/>
                  <a:gd name="T6" fmla="*/ 16 w 244"/>
                  <a:gd name="T7" fmla="*/ 180 h 240"/>
                  <a:gd name="T8" fmla="*/ 0 w 244"/>
                  <a:gd name="T9" fmla="*/ 214 h 240"/>
                  <a:gd name="T10" fmla="*/ 100 w 244"/>
                  <a:gd name="T11" fmla="*/ 240 h 240"/>
                  <a:gd name="T12" fmla="*/ 232 w 244"/>
                  <a:gd name="T13" fmla="*/ 191 h 240"/>
                  <a:gd name="T14" fmla="*/ 244 w 244"/>
                  <a:gd name="T15" fmla="*/ 136 h 240"/>
                  <a:gd name="T16" fmla="*/ 108 w 244"/>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0">
                    <a:moveTo>
                      <a:pt x="108" y="0"/>
                    </a:moveTo>
                    <a:cubicBezTo>
                      <a:pt x="66" y="0"/>
                      <a:pt x="29" y="19"/>
                      <a:pt x="4" y="48"/>
                    </a:cubicBezTo>
                    <a:cubicBezTo>
                      <a:pt x="19" y="68"/>
                      <a:pt x="28" y="93"/>
                      <a:pt x="28" y="120"/>
                    </a:cubicBezTo>
                    <a:cubicBezTo>
                      <a:pt x="28" y="141"/>
                      <a:pt x="28" y="148"/>
                      <a:pt x="16" y="180"/>
                    </a:cubicBezTo>
                    <a:cubicBezTo>
                      <a:pt x="9" y="198"/>
                      <a:pt x="5" y="203"/>
                      <a:pt x="0" y="214"/>
                    </a:cubicBezTo>
                    <a:cubicBezTo>
                      <a:pt x="29" y="230"/>
                      <a:pt x="63" y="240"/>
                      <a:pt x="100" y="240"/>
                    </a:cubicBezTo>
                    <a:cubicBezTo>
                      <a:pt x="150" y="240"/>
                      <a:pt x="197" y="222"/>
                      <a:pt x="232" y="191"/>
                    </a:cubicBezTo>
                    <a:cubicBezTo>
                      <a:pt x="240" y="174"/>
                      <a:pt x="244" y="156"/>
                      <a:pt x="244" y="136"/>
                    </a:cubicBezTo>
                    <a:cubicBezTo>
                      <a:pt x="244" y="61"/>
                      <a:pt x="183" y="0"/>
                      <a:pt x="108" y="0"/>
                    </a:cubicBezTo>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pPr lvl="0"/>
                <a:endParaRPr lang="zh-CN" altLang="en-US"/>
              </a:p>
            </p:txBody>
          </p:sp>
          <p:sp>
            <p:nvSpPr>
              <p:cNvPr id="6" name="íśḻídè"/>
              <p:cNvSpPr/>
              <p:nvPr userDrawn="1"/>
            </p:nvSpPr>
            <p:spPr>
              <a:xfrm>
                <a:off x="8076633" y="1942379"/>
                <a:ext cx="341654" cy="341654"/>
              </a:xfrm>
              <a:prstGeom prst="ellipse">
                <a:avLst/>
              </a:prstGeom>
              <a:solidFill>
                <a:srgbClr val="065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文本占位符 6"/>
          <p:cNvSpPr>
            <a:spLocks noGrp="1"/>
          </p:cNvSpPr>
          <p:nvPr>
            <p:ph type="body" sz="quarter" idx="13"/>
          </p:nvPr>
        </p:nvSpPr>
        <p:spPr>
          <a:xfrm>
            <a:off x="3374572" y="2360471"/>
            <a:ext cx="5430157" cy="1496894"/>
          </a:xfrm>
        </p:spPr>
        <p:txBody>
          <a:bodyPr vert="horz" lIns="91440" tIns="45720" rIns="91440" bIns="45720" rtlCol="0" anchor="ctr" anchorCtr="0">
            <a:noAutofit/>
          </a:bodyPr>
          <a:lstStyle>
            <a:lvl1pPr marL="0" indent="0" algn="ctr">
              <a:buNone/>
              <a:defRPr lang="en-US" altLang="zh-CN" sz="4800" b="1" smtClean="0">
                <a:solidFill>
                  <a:schemeClr val="tx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400">
              <a:spcBef>
                <a:spcPct val="0"/>
              </a:spcBef>
            </a:pPr>
            <a:r>
              <a:rPr lang="en-US" altLang="zh-CN" dirty="0"/>
              <a:t>Click to edit Master text styles</a:t>
            </a:r>
          </a:p>
        </p:txBody>
      </p:sp>
      <p:sp>
        <p:nvSpPr>
          <p:cNvPr id="8" name="文本占位符 7"/>
          <p:cNvSpPr>
            <a:spLocks noGrp="1"/>
          </p:cNvSpPr>
          <p:nvPr>
            <p:ph type="body" sz="quarter" idx="14" hasCustomPrompt="1"/>
          </p:nvPr>
        </p:nvSpPr>
        <p:spPr>
          <a:xfrm>
            <a:off x="6356354" y="770168"/>
            <a:ext cx="5162546" cy="258532"/>
          </a:xfrm>
        </p:spPr>
        <p:txBody>
          <a:bodyPr vert="horz" lIns="91440" tIns="45720" rIns="91440" bIns="45720" rtlCol="0" anchor="b" anchorCtr="0">
            <a:spAutoFit/>
          </a:bodyPr>
          <a:lstStyle>
            <a:lvl1pPr marL="0" indent="0" algn="r">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https://itab.link</a:t>
            </a:r>
          </a:p>
        </p:txBody>
      </p:sp>
      <p:sp>
        <p:nvSpPr>
          <p:cNvPr id="11" name="iSḻiḑè"/>
          <p:cNvSpPr/>
          <p:nvPr userDrawn="1"/>
        </p:nvSpPr>
        <p:spPr>
          <a:xfrm flipH="1">
            <a:off x="717764" y="768533"/>
            <a:ext cx="487090" cy="225969"/>
          </a:xfrm>
          <a:custGeom>
            <a:avLst/>
            <a:gdLst>
              <a:gd name="connsiteX0" fmla="*/ 0 w 1847850"/>
              <a:gd name="connsiteY0" fmla="*/ 0 h 857250"/>
              <a:gd name="connsiteX1" fmla="*/ 304800 w 1847850"/>
              <a:gd name="connsiteY1" fmla="*/ 857250 h 857250"/>
              <a:gd name="connsiteX2" fmla="*/ 1543050 w 1847850"/>
              <a:gd name="connsiteY2" fmla="*/ 857250 h 857250"/>
              <a:gd name="connsiteX3" fmla="*/ 1847850 w 1847850"/>
              <a:gd name="connsiteY3" fmla="*/ 0 h 857250"/>
              <a:gd name="connsiteX4" fmla="*/ 923925 w 1847850"/>
              <a:gd name="connsiteY4" fmla="*/ 45720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850" h="857250">
                <a:moveTo>
                  <a:pt x="0" y="0"/>
                </a:moveTo>
                <a:lnTo>
                  <a:pt x="304800" y="857250"/>
                </a:lnTo>
                <a:lnTo>
                  <a:pt x="1543050" y="857250"/>
                </a:lnTo>
                <a:lnTo>
                  <a:pt x="1847850" y="0"/>
                </a:lnTo>
                <a:lnTo>
                  <a:pt x="923925" y="457200"/>
                </a:lnTo>
                <a:close/>
              </a:path>
            </a:pathLst>
          </a:custGeom>
          <a:solidFill>
            <a:srgbClr val="FFFFFF">
              <a:alpha val="60000"/>
            </a:srgbClr>
          </a:solidFill>
          <a:ln w="9525" cap="flat">
            <a:noFill/>
            <a:prstDash val="solid"/>
            <a:miter/>
          </a:ln>
        </p:spPr>
        <p:txBody>
          <a:bodyPr rtlCol="0" anchor="ctr"/>
          <a:lstStyle/>
          <a:p>
            <a:endParaRPr lang="zh-CN" altLang="en-US"/>
          </a:p>
        </p:txBody>
      </p:sp>
      <p:sp>
        <p:nvSpPr>
          <p:cNvPr id="12" name="iṧľïḍe"/>
          <p:cNvSpPr/>
          <p:nvPr userDrawn="1"/>
        </p:nvSpPr>
        <p:spPr>
          <a:xfrm flipH="1">
            <a:off x="857037" y="698231"/>
            <a:ext cx="197347" cy="190819"/>
          </a:xfrm>
          <a:custGeom>
            <a:avLst/>
            <a:gdLst>
              <a:gd name="connsiteX0" fmla="*/ 748665 w 748664"/>
              <a:gd name="connsiteY0" fmla="*/ 528161 h 723900"/>
              <a:gd name="connsiteX1" fmla="*/ 381667 w 748664"/>
              <a:gd name="connsiteY1" fmla="*/ 0 h 723900"/>
              <a:gd name="connsiteX2" fmla="*/ 0 w 748664"/>
              <a:gd name="connsiteY2" fmla="*/ 549212 h 723900"/>
              <a:gd name="connsiteX3" fmla="*/ 353092 w 748664"/>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748664" h="723900">
                <a:moveTo>
                  <a:pt x="748665" y="528161"/>
                </a:moveTo>
                <a:lnTo>
                  <a:pt x="381667" y="0"/>
                </a:lnTo>
                <a:lnTo>
                  <a:pt x="0" y="549212"/>
                </a:lnTo>
                <a:lnTo>
                  <a:pt x="353092" y="723900"/>
                </a:lnTo>
                <a:close/>
              </a:path>
            </a:pathLst>
          </a:custGeom>
          <a:solidFill>
            <a:srgbClr val="FFFFFF">
              <a:alpha val="35000"/>
            </a:srgbClr>
          </a:solidFill>
          <a:ln w="9525" cap="flat">
            <a:noFill/>
            <a:prstDash val="solid"/>
            <a:miter/>
          </a:ln>
        </p:spPr>
        <p:txBody>
          <a:bodyPr rtlCol="0" anchor="ctr"/>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p:cNvSpPr>
            <a:spLocks noGrp="1"/>
          </p:cNvSpPr>
          <p:nvPr>
            <p:ph type="dt" sz="half" idx="10"/>
          </p:nvPr>
        </p:nvSpPr>
        <p:spPr/>
        <p:txBody>
          <a:bodyPr/>
          <a:lstStyle/>
          <a:p>
            <a:fld id="{3BC5AEBE-086C-4980-A4E1-E89EE17EFFB9}" type="datetime1">
              <a:rPr lang="zh-CN" altLang="en-US" smtClean="0"/>
              <a:t>2023/6/8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65B630-C7FF-41C0-9923-C5E5E29EED8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日期占位符 3"/>
          <p:cNvSpPr>
            <a:spLocks noGrp="1"/>
          </p:cNvSpPr>
          <p:nvPr>
            <p:ph type="dt" sz="half" idx="11"/>
          </p:nvPr>
        </p:nvSpPr>
        <p:spPr/>
        <p:txBody>
          <a:bodyPr/>
          <a:lstStyle/>
          <a:p>
            <a:fld id="{AC4CC43B-9EB6-4465-8B1A-3F7180DAD0DF}" type="datetime1">
              <a:rPr lang="zh-CN" altLang="en-US" smtClean="0"/>
              <a:t>2023/6/8</a:t>
            </a:fld>
            <a:endParaRPr lang="en-US" altLang="zh-CN"/>
          </a:p>
        </p:txBody>
      </p:sp>
      <p:sp>
        <p:nvSpPr>
          <p:cNvPr id="5" name="灯片编号占位符 4"/>
          <p:cNvSpPr>
            <a:spLocks noGrp="1"/>
          </p:cNvSpPr>
          <p:nvPr>
            <p:ph type="sldNum" sz="quarter" idx="12"/>
          </p:nvPr>
        </p:nvSpPr>
        <p:spPr/>
        <p:txBody>
          <a:bodyPr/>
          <a:lstStyle/>
          <a:p>
            <a:fld id="{7F65B630-C7FF-41C0-9923-C5E5E29EED81}"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页">
    <p:bg>
      <p:bgPr>
        <a:solidFill>
          <a:schemeClr val="accent3">
            <a:lumMod val="75000"/>
            <a:alpha val="10000"/>
          </a:schemeClr>
        </a:solidFill>
        <a:effectLst/>
      </p:bgPr>
    </p:bg>
    <p:spTree>
      <p:nvGrpSpPr>
        <p:cNvPr id="1" name=""/>
        <p:cNvGrpSpPr/>
        <p:nvPr/>
      </p:nvGrpSpPr>
      <p:grpSpPr>
        <a:xfrm>
          <a:off x="0" y="0"/>
          <a:ext cx="0" cy="0"/>
          <a:chOff x="0" y="0"/>
          <a:chExt cx="0" cy="0"/>
        </a:xfrm>
      </p:grpSpPr>
      <p:grpSp>
        <p:nvGrpSpPr>
          <p:cNvPr id="14" name="组合 13"/>
          <p:cNvGrpSpPr/>
          <p:nvPr userDrawn="1"/>
        </p:nvGrpSpPr>
        <p:grpSpPr>
          <a:xfrm flipH="1">
            <a:off x="0" y="0"/>
            <a:ext cx="12221424" cy="7150101"/>
            <a:chOff x="0" y="0"/>
            <a:chExt cx="12221424" cy="7150101"/>
          </a:xfrm>
        </p:grpSpPr>
        <p:grpSp>
          <p:nvGrpSpPr>
            <p:cNvPr id="15" name="组合 14"/>
            <p:cNvGrpSpPr/>
            <p:nvPr userDrawn="1"/>
          </p:nvGrpSpPr>
          <p:grpSpPr>
            <a:xfrm>
              <a:off x="0" y="0"/>
              <a:ext cx="12221424" cy="7150101"/>
              <a:chOff x="0" y="0"/>
              <a:chExt cx="12221424" cy="7150101"/>
            </a:xfrm>
          </p:grpSpPr>
          <p:grpSp>
            <p:nvGrpSpPr>
              <p:cNvPr id="22" name="组合 21"/>
              <p:cNvGrpSpPr/>
              <p:nvPr userDrawn="1"/>
            </p:nvGrpSpPr>
            <p:grpSpPr>
              <a:xfrm>
                <a:off x="0" y="0"/>
                <a:ext cx="12221424" cy="7150101"/>
                <a:chOff x="0" y="0"/>
                <a:chExt cx="12195175" cy="7150101"/>
              </a:xfrm>
            </p:grpSpPr>
            <p:sp>
              <p:nvSpPr>
                <p:cNvPr id="32" name="î$ḻîdè"/>
                <p:cNvSpPr/>
                <p:nvPr userDrawn="1"/>
              </p:nvSpPr>
              <p:spPr bwMode="auto">
                <a:xfrm>
                  <a:off x="0" y="1"/>
                  <a:ext cx="12195175" cy="7150100"/>
                </a:xfrm>
                <a:custGeom>
                  <a:avLst/>
                  <a:gdLst>
                    <a:gd name="T0" fmla="*/ 0 w 3832"/>
                    <a:gd name="T1" fmla="*/ 1760 h 2352"/>
                    <a:gd name="T2" fmla="*/ 1304 w 3832"/>
                    <a:gd name="T3" fmla="*/ 1840 h 2352"/>
                    <a:gd name="T4" fmla="*/ 3468 w 3832"/>
                    <a:gd name="T5" fmla="*/ 1736 h 2352"/>
                    <a:gd name="T6" fmla="*/ 3832 w 3832"/>
                    <a:gd name="T7" fmla="*/ 1464 h 2352"/>
                    <a:gd name="T8" fmla="*/ 3832 w 3832"/>
                    <a:gd name="T9" fmla="*/ 0 h 2352"/>
                    <a:gd name="T10" fmla="*/ 0 w 3832"/>
                    <a:gd name="T11" fmla="*/ 0 h 2352"/>
                    <a:gd name="T12" fmla="*/ 0 w 3832"/>
                    <a:gd name="T13" fmla="*/ 1760 h 2352"/>
                  </a:gdLst>
                  <a:ahLst/>
                  <a:cxnLst>
                    <a:cxn ang="0">
                      <a:pos x="T0" y="T1"/>
                    </a:cxn>
                    <a:cxn ang="0">
                      <a:pos x="T2" y="T3"/>
                    </a:cxn>
                    <a:cxn ang="0">
                      <a:pos x="T4" y="T5"/>
                    </a:cxn>
                    <a:cxn ang="0">
                      <a:pos x="T6" y="T7"/>
                    </a:cxn>
                    <a:cxn ang="0">
                      <a:pos x="T8" y="T9"/>
                    </a:cxn>
                    <a:cxn ang="0">
                      <a:pos x="T10" y="T11"/>
                    </a:cxn>
                    <a:cxn ang="0">
                      <a:pos x="T12" y="T13"/>
                    </a:cxn>
                  </a:cxnLst>
                  <a:rect l="0" t="0" r="r" b="b"/>
                  <a:pathLst>
                    <a:path w="3832" h="2352">
                      <a:moveTo>
                        <a:pt x="0" y="1760"/>
                      </a:moveTo>
                      <a:cubicBezTo>
                        <a:pt x="0" y="1760"/>
                        <a:pt x="548" y="1588"/>
                        <a:pt x="1304" y="1840"/>
                      </a:cubicBezTo>
                      <a:cubicBezTo>
                        <a:pt x="1304" y="1840"/>
                        <a:pt x="2704" y="2352"/>
                        <a:pt x="3468" y="1736"/>
                      </a:cubicBezTo>
                      <a:cubicBezTo>
                        <a:pt x="3832" y="1464"/>
                        <a:pt x="3832" y="1464"/>
                        <a:pt x="3832" y="1464"/>
                      </a:cubicBezTo>
                      <a:cubicBezTo>
                        <a:pt x="3832" y="0"/>
                        <a:pt x="3832" y="0"/>
                        <a:pt x="3832" y="0"/>
                      </a:cubicBezTo>
                      <a:cubicBezTo>
                        <a:pt x="0" y="0"/>
                        <a:pt x="0" y="0"/>
                        <a:pt x="0" y="0"/>
                      </a:cubicBezTo>
                      <a:lnTo>
                        <a:pt x="0" y="1760"/>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dirty="0"/>
                </a:p>
              </p:txBody>
            </p:sp>
            <p:sp>
              <p:nvSpPr>
                <p:cNvPr id="33" name="iŝḻiḋé"/>
                <p:cNvSpPr/>
                <p:nvPr userDrawn="1"/>
              </p:nvSpPr>
              <p:spPr bwMode="auto">
                <a:xfrm>
                  <a:off x="3371126" y="0"/>
                  <a:ext cx="5762632" cy="2946400"/>
                </a:xfrm>
                <a:custGeom>
                  <a:avLst/>
                  <a:gdLst>
                    <a:gd name="T0" fmla="*/ 0 w 2120"/>
                    <a:gd name="T1" fmla="*/ 0 h 1083"/>
                    <a:gd name="T2" fmla="*/ 1114 w 2120"/>
                    <a:gd name="T3" fmla="*/ 1074 h 1083"/>
                    <a:gd name="T4" fmla="*/ 1434 w 2120"/>
                    <a:gd name="T5" fmla="*/ 1029 h 1083"/>
                    <a:gd name="T6" fmla="*/ 1968 w 2120"/>
                    <a:gd name="T7" fmla="*/ 0 h 1083"/>
                    <a:gd name="T8" fmla="*/ 0 w 2120"/>
                    <a:gd name="T9" fmla="*/ 0 h 1083"/>
                  </a:gdLst>
                  <a:ahLst/>
                  <a:cxnLst>
                    <a:cxn ang="0">
                      <a:pos x="T0" y="T1"/>
                    </a:cxn>
                    <a:cxn ang="0">
                      <a:pos x="T2" y="T3"/>
                    </a:cxn>
                    <a:cxn ang="0">
                      <a:pos x="T4" y="T5"/>
                    </a:cxn>
                    <a:cxn ang="0">
                      <a:pos x="T6" y="T7"/>
                    </a:cxn>
                    <a:cxn ang="0">
                      <a:pos x="T8" y="T9"/>
                    </a:cxn>
                  </a:cxnLst>
                  <a:rect l="0" t="0" r="r" b="b"/>
                  <a:pathLst>
                    <a:path w="2120" h="1083">
                      <a:moveTo>
                        <a:pt x="0" y="0"/>
                      </a:moveTo>
                      <a:cubicBezTo>
                        <a:pt x="0" y="0"/>
                        <a:pt x="106" y="986"/>
                        <a:pt x="1114" y="1074"/>
                      </a:cubicBezTo>
                      <a:cubicBezTo>
                        <a:pt x="1223" y="1083"/>
                        <a:pt x="1332" y="1068"/>
                        <a:pt x="1434" y="1029"/>
                      </a:cubicBezTo>
                      <a:cubicBezTo>
                        <a:pt x="1690" y="930"/>
                        <a:pt x="2120" y="663"/>
                        <a:pt x="1968" y="0"/>
                      </a:cubicBezTo>
                      <a:lnTo>
                        <a:pt x="0" y="0"/>
                      </a:lnTo>
                      <a:close/>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endParaRPr lang="zh-CN" altLang="en-US" dirty="0"/>
                </a:p>
              </p:txBody>
            </p:sp>
            <p:sp>
              <p:nvSpPr>
                <p:cNvPr id="34" name="i$ļiḍe"/>
                <p:cNvSpPr/>
                <p:nvPr userDrawn="1"/>
              </p:nvSpPr>
              <p:spPr bwMode="auto">
                <a:xfrm>
                  <a:off x="0" y="4521550"/>
                  <a:ext cx="3371126" cy="2336450"/>
                </a:xfrm>
                <a:custGeom>
                  <a:avLst/>
                  <a:gdLst>
                    <a:gd name="T0" fmla="*/ 0 w 1297"/>
                    <a:gd name="T1" fmla="*/ 636 h 898"/>
                    <a:gd name="T2" fmla="*/ 1048 w 1297"/>
                    <a:gd name="T3" fmla="*/ 748 h 898"/>
                    <a:gd name="T4" fmla="*/ 1130 w 1297"/>
                    <a:gd name="T5" fmla="*/ 285 h 898"/>
                    <a:gd name="T6" fmla="*/ 924 w 1297"/>
                    <a:gd name="T7" fmla="*/ 176 h 898"/>
                    <a:gd name="T8" fmla="*/ 0 w 1297"/>
                    <a:gd name="T9" fmla="*/ 48 h 898"/>
                    <a:gd name="T10" fmla="*/ 0 w 1297"/>
                    <a:gd name="T11" fmla="*/ 636 h 898"/>
                  </a:gdLst>
                  <a:ahLst/>
                  <a:cxnLst>
                    <a:cxn ang="0">
                      <a:pos x="T0" y="T1"/>
                    </a:cxn>
                    <a:cxn ang="0">
                      <a:pos x="T2" y="T3"/>
                    </a:cxn>
                    <a:cxn ang="0">
                      <a:pos x="T4" y="T5"/>
                    </a:cxn>
                    <a:cxn ang="0">
                      <a:pos x="T6" y="T7"/>
                    </a:cxn>
                    <a:cxn ang="0">
                      <a:pos x="T8" y="T9"/>
                    </a:cxn>
                    <a:cxn ang="0">
                      <a:pos x="T10" y="T11"/>
                    </a:cxn>
                  </a:cxnLst>
                  <a:rect l="0" t="0" r="r" b="b"/>
                  <a:pathLst>
                    <a:path w="1297" h="898">
                      <a:moveTo>
                        <a:pt x="0" y="636"/>
                      </a:moveTo>
                      <a:cubicBezTo>
                        <a:pt x="0" y="636"/>
                        <a:pt x="607" y="898"/>
                        <a:pt x="1048" y="748"/>
                      </a:cubicBezTo>
                      <a:cubicBezTo>
                        <a:pt x="1249" y="679"/>
                        <a:pt x="1297" y="417"/>
                        <a:pt x="1130" y="285"/>
                      </a:cubicBezTo>
                      <a:cubicBezTo>
                        <a:pt x="1080" y="245"/>
                        <a:pt x="1013" y="208"/>
                        <a:pt x="924" y="176"/>
                      </a:cubicBezTo>
                      <a:cubicBezTo>
                        <a:pt x="924" y="176"/>
                        <a:pt x="392" y="0"/>
                        <a:pt x="0" y="48"/>
                      </a:cubicBezTo>
                      <a:lnTo>
                        <a:pt x="0" y="636"/>
                      </a:ln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grpSp>
            <p:nvGrpSpPr>
              <p:cNvPr id="23" name="组合 22"/>
              <p:cNvGrpSpPr/>
              <p:nvPr userDrawn="1"/>
            </p:nvGrpSpPr>
            <p:grpSpPr>
              <a:xfrm>
                <a:off x="6268576" y="869173"/>
                <a:ext cx="5356332" cy="5264927"/>
                <a:chOff x="6268576" y="869173"/>
                <a:chExt cx="5356332" cy="5264927"/>
              </a:xfrm>
            </p:grpSpPr>
            <p:sp>
              <p:nvSpPr>
                <p:cNvPr id="25" name="îṩḻîḍè"/>
                <p:cNvSpPr/>
                <p:nvPr userDrawn="1"/>
              </p:nvSpPr>
              <p:spPr bwMode="auto">
                <a:xfrm>
                  <a:off x="6268576" y="869173"/>
                  <a:ext cx="5356332" cy="5264927"/>
                </a:xfrm>
                <a:custGeom>
                  <a:avLst/>
                  <a:gdLst>
                    <a:gd name="T0" fmla="*/ 108 w 244"/>
                    <a:gd name="T1" fmla="*/ 0 h 240"/>
                    <a:gd name="T2" fmla="*/ 4 w 244"/>
                    <a:gd name="T3" fmla="*/ 48 h 240"/>
                    <a:gd name="T4" fmla="*/ 28 w 244"/>
                    <a:gd name="T5" fmla="*/ 120 h 240"/>
                    <a:gd name="T6" fmla="*/ 16 w 244"/>
                    <a:gd name="T7" fmla="*/ 180 h 240"/>
                    <a:gd name="T8" fmla="*/ 0 w 244"/>
                    <a:gd name="T9" fmla="*/ 214 h 240"/>
                    <a:gd name="T10" fmla="*/ 100 w 244"/>
                    <a:gd name="T11" fmla="*/ 240 h 240"/>
                    <a:gd name="T12" fmla="*/ 232 w 244"/>
                    <a:gd name="T13" fmla="*/ 191 h 240"/>
                    <a:gd name="T14" fmla="*/ 244 w 244"/>
                    <a:gd name="T15" fmla="*/ 136 h 240"/>
                    <a:gd name="T16" fmla="*/ 108 w 244"/>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0">
                      <a:moveTo>
                        <a:pt x="108" y="0"/>
                      </a:moveTo>
                      <a:cubicBezTo>
                        <a:pt x="66" y="0"/>
                        <a:pt x="29" y="19"/>
                        <a:pt x="4" y="48"/>
                      </a:cubicBezTo>
                      <a:cubicBezTo>
                        <a:pt x="19" y="68"/>
                        <a:pt x="28" y="93"/>
                        <a:pt x="28" y="120"/>
                      </a:cubicBezTo>
                      <a:cubicBezTo>
                        <a:pt x="28" y="141"/>
                        <a:pt x="28" y="148"/>
                        <a:pt x="16" y="180"/>
                      </a:cubicBezTo>
                      <a:cubicBezTo>
                        <a:pt x="9" y="198"/>
                        <a:pt x="5" y="203"/>
                        <a:pt x="0" y="214"/>
                      </a:cubicBezTo>
                      <a:cubicBezTo>
                        <a:pt x="29" y="230"/>
                        <a:pt x="63" y="240"/>
                        <a:pt x="100" y="240"/>
                      </a:cubicBezTo>
                      <a:cubicBezTo>
                        <a:pt x="150" y="240"/>
                        <a:pt x="197" y="222"/>
                        <a:pt x="232" y="191"/>
                      </a:cubicBezTo>
                      <a:cubicBezTo>
                        <a:pt x="240" y="174"/>
                        <a:pt x="244" y="156"/>
                        <a:pt x="244" y="136"/>
                      </a:cubicBezTo>
                      <a:cubicBezTo>
                        <a:pt x="244" y="61"/>
                        <a:pt x="183" y="0"/>
                        <a:pt x="108" y="0"/>
                      </a:cubicBezTo>
                    </a:path>
                  </a:pathLst>
                </a:custGeom>
                <a:gradFill>
                  <a:gsLst>
                    <a:gs pos="0">
                      <a:schemeClr val="accent4">
                        <a:alpha val="60000"/>
                      </a:schemeClr>
                    </a:gs>
                    <a:gs pos="95000">
                      <a:schemeClr val="accent2">
                        <a:alpha val="40000"/>
                      </a:schemeClr>
                    </a:gs>
                  </a:gsLst>
                  <a:lin ang="5400000" scaled="1"/>
                </a:gradFill>
                <a:ln>
                  <a:noFill/>
                </a:ln>
              </p:spPr>
              <p:txBody>
                <a:bodyPr vert="horz" wrap="square" lIns="91440" tIns="45720" rIns="91440" bIns="45720" numCol="1" anchor="t" anchorCtr="0" compatLnSpc="1"/>
                <a:lstStyle/>
                <a:p>
                  <a:pPr lvl="0"/>
                  <a:endParaRPr lang="zh-CN" altLang="en-US"/>
                </a:p>
              </p:txBody>
            </p:sp>
            <p:sp>
              <p:nvSpPr>
                <p:cNvPr id="31" name="íṣḷíḋe"/>
                <p:cNvSpPr/>
                <p:nvPr userDrawn="1"/>
              </p:nvSpPr>
              <p:spPr>
                <a:xfrm>
                  <a:off x="8076633" y="1942379"/>
                  <a:ext cx="341654" cy="341654"/>
                </a:xfrm>
                <a:prstGeom prst="ellipse">
                  <a:avLst/>
                </a:prstGeom>
                <a:solidFill>
                  <a:srgbClr val="065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p:cNvGrpSpPr/>
            <p:nvPr userDrawn="1"/>
          </p:nvGrpSpPr>
          <p:grpSpPr>
            <a:xfrm>
              <a:off x="11016570" y="698231"/>
              <a:ext cx="487090" cy="296271"/>
              <a:chOff x="7091363" y="-1418521"/>
              <a:chExt cx="1847850" cy="1123950"/>
            </a:xfrm>
          </p:grpSpPr>
          <p:sp>
            <p:nvSpPr>
              <p:cNvPr id="20" name="îṡliḍe"/>
              <p:cNvSpPr/>
              <p:nvPr/>
            </p:nvSpPr>
            <p:spPr>
              <a:xfrm>
                <a:off x="7091363" y="-1151821"/>
                <a:ext cx="1847850" cy="857250"/>
              </a:xfrm>
              <a:custGeom>
                <a:avLst/>
                <a:gdLst>
                  <a:gd name="connsiteX0" fmla="*/ 0 w 1847850"/>
                  <a:gd name="connsiteY0" fmla="*/ 0 h 857250"/>
                  <a:gd name="connsiteX1" fmla="*/ 304800 w 1847850"/>
                  <a:gd name="connsiteY1" fmla="*/ 857250 h 857250"/>
                  <a:gd name="connsiteX2" fmla="*/ 1543050 w 1847850"/>
                  <a:gd name="connsiteY2" fmla="*/ 857250 h 857250"/>
                  <a:gd name="connsiteX3" fmla="*/ 1847850 w 1847850"/>
                  <a:gd name="connsiteY3" fmla="*/ 0 h 857250"/>
                  <a:gd name="connsiteX4" fmla="*/ 923925 w 1847850"/>
                  <a:gd name="connsiteY4" fmla="*/ 45720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850" h="857250">
                    <a:moveTo>
                      <a:pt x="0" y="0"/>
                    </a:moveTo>
                    <a:lnTo>
                      <a:pt x="304800" y="857250"/>
                    </a:lnTo>
                    <a:lnTo>
                      <a:pt x="1543050" y="857250"/>
                    </a:lnTo>
                    <a:lnTo>
                      <a:pt x="1847850" y="0"/>
                    </a:lnTo>
                    <a:lnTo>
                      <a:pt x="923925" y="457200"/>
                    </a:lnTo>
                    <a:close/>
                  </a:path>
                </a:pathLst>
              </a:custGeom>
              <a:solidFill>
                <a:srgbClr val="FFFFFF">
                  <a:alpha val="60000"/>
                </a:srgbClr>
              </a:solidFill>
              <a:ln w="9525" cap="flat">
                <a:noFill/>
                <a:prstDash val="solid"/>
                <a:miter/>
              </a:ln>
            </p:spPr>
            <p:txBody>
              <a:bodyPr rtlCol="0" anchor="ctr"/>
              <a:lstStyle/>
              <a:p>
                <a:endParaRPr lang="zh-CN" altLang="en-US"/>
              </a:p>
            </p:txBody>
          </p:sp>
          <p:sp>
            <p:nvSpPr>
              <p:cNvPr id="21" name="ïŝḷîḋé"/>
              <p:cNvSpPr/>
              <p:nvPr/>
            </p:nvSpPr>
            <p:spPr>
              <a:xfrm>
                <a:off x="7662196" y="-1418521"/>
                <a:ext cx="748664" cy="723900"/>
              </a:xfrm>
              <a:custGeom>
                <a:avLst/>
                <a:gdLst>
                  <a:gd name="connsiteX0" fmla="*/ 748665 w 748664"/>
                  <a:gd name="connsiteY0" fmla="*/ 528161 h 723900"/>
                  <a:gd name="connsiteX1" fmla="*/ 381667 w 748664"/>
                  <a:gd name="connsiteY1" fmla="*/ 0 h 723900"/>
                  <a:gd name="connsiteX2" fmla="*/ 0 w 748664"/>
                  <a:gd name="connsiteY2" fmla="*/ 549212 h 723900"/>
                  <a:gd name="connsiteX3" fmla="*/ 353092 w 748664"/>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748664" h="723900">
                    <a:moveTo>
                      <a:pt x="748665" y="528161"/>
                    </a:moveTo>
                    <a:lnTo>
                      <a:pt x="381667" y="0"/>
                    </a:lnTo>
                    <a:lnTo>
                      <a:pt x="0" y="549212"/>
                    </a:lnTo>
                    <a:lnTo>
                      <a:pt x="353092" y="723900"/>
                    </a:lnTo>
                    <a:close/>
                  </a:path>
                </a:pathLst>
              </a:custGeom>
              <a:solidFill>
                <a:srgbClr val="FFFFFF">
                  <a:alpha val="35000"/>
                </a:srgbClr>
              </a:solidFill>
              <a:ln w="9525" cap="flat">
                <a:noFill/>
                <a:prstDash val="solid"/>
                <a:miter/>
              </a:ln>
            </p:spPr>
            <p:txBody>
              <a:bodyPr rtlCol="0" anchor="ctr"/>
              <a:lstStyle/>
              <a:p>
                <a:endParaRPr lang="zh-CN" altLang="en-US"/>
              </a:p>
            </p:txBody>
          </p:sp>
        </p:grpSp>
      </p:grpSp>
      <p:sp>
        <p:nvSpPr>
          <p:cNvPr id="2" name="标题 1"/>
          <p:cNvSpPr>
            <a:spLocks noGrp="1"/>
          </p:cNvSpPr>
          <p:nvPr>
            <p:ph type="title"/>
          </p:nvPr>
        </p:nvSpPr>
        <p:spPr>
          <a:xfrm>
            <a:off x="3224068" y="1027011"/>
            <a:ext cx="5731164" cy="2834622"/>
          </a:xfrm>
        </p:spPr>
        <p:txBody>
          <a:bodyPr vert="horz" lIns="91440" tIns="45720" rIns="91440" bIns="45720" rtlCol="0" anchor="b" anchorCtr="0">
            <a:spAutoFit/>
          </a:bodyPr>
          <a:lstStyle>
            <a:lvl1pPr algn="ctr">
              <a:defRPr lang="zh-CN" altLang="en-US" sz="6600">
                <a:solidFill>
                  <a:schemeClr val="tx1"/>
                </a:solidFill>
              </a:defRPr>
            </a:lvl1pPr>
          </a:lstStyle>
          <a:p>
            <a:pPr lvl="0" defTabSz="914400"/>
            <a:r>
              <a:rPr lang="en-US" altLang="zh-CN" dirty="0"/>
              <a:t>Click to edit Master title style</a:t>
            </a:r>
            <a:endParaRPr lang="zh-CN" altLang="en-US" dirty="0"/>
          </a:p>
        </p:txBody>
      </p:sp>
      <p:sp>
        <p:nvSpPr>
          <p:cNvPr id="4" name="日期占位符 3"/>
          <p:cNvSpPr>
            <a:spLocks noGrp="1"/>
          </p:cNvSpPr>
          <p:nvPr>
            <p:ph type="dt" sz="half" idx="10"/>
          </p:nvPr>
        </p:nvSpPr>
        <p:spPr/>
        <p:txBody>
          <a:bodyPr/>
          <a:lstStyle>
            <a:lvl1pPr>
              <a:defRPr>
                <a:solidFill>
                  <a:schemeClr val="bg1"/>
                </a:solidFill>
              </a:defRPr>
            </a:lvl1pPr>
          </a:lstStyle>
          <a:p>
            <a:fld id="{6834F10D-3A58-4285-A9DB-D9098A7BEDDD}" type="datetime1">
              <a:rPr lang="en-US" altLang="zh-CN" smtClean="0"/>
              <a:t>6/8/2023</a:t>
            </a:fld>
            <a:endParaRPr lang="en-US"/>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bg1"/>
                </a:solidFill>
              </a:defRPr>
            </a:lvl1pPr>
          </a:lstStyle>
          <a:p>
            <a:fld id="{7F65B630-C7FF-41C0-9923-C5E5E29EED81}" type="slidenum">
              <a:rPr lang="en-US" altLang="zh-CN" smtClean="0"/>
              <a:t>‹#›</a:t>
            </a:fld>
            <a:endParaRPr lang="en-US"/>
          </a:p>
        </p:txBody>
      </p:sp>
      <p:pic>
        <p:nvPicPr>
          <p:cNvPr id="24" name="图片 23" descr="图标&#10;&#10;描述已自动生成"/>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201400" y="711200"/>
            <a:ext cx="317500" cy="317500"/>
          </a:xfrm>
          <a:prstGeom prst="rect">
            <a:avLst/>
          </a:prstGeom>
        </p:spPr>
      </p:pic>
      <p:pic>
        <p:nvPicPr>
          <p:cNvPr id="3" name="图片 2">
            <a:extLst>
              <a:ext uri="{FF2B5EF4-FFF2-40B4-BE49-F238E27FC236}">
                <a16:creationId xmlns:a16="http://schemas.microsoft.com/office/drawing/2014/main" id="{50FAA410-CB5E-A673-B5F4-3A2169AD695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31" y="5378588"/>
            <a:ext cx="1157770" cy="1421757"/>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748B5987-9647-4253-899C-3B9819D6D8A0}" type="datetime1">
              <a:rPr lang="zh-CN" altLang="en-US" smtClean="0"/>
              <a:t>2023/6/8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65B630-C7FF-41C0-9923-C5E5E29EED8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2023/6/8</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需求分析">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2023/6/8</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rgbClr val="0351C4"/>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8">
            <a:extLst>
              <a:ext uri="{FF2B5EF4-FFF2-40B4-BE49-F238E27FC236}">
                <a16:creationId xmlns:a16="http://schemas.microsoft.com/office/drawing/2014/main" id="{43A8D623-A0F2-CB6A-6B0E-89CF3933C1D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10192" y="1129979"/>
            <a:ext cx="882266" cy="1083434"/>
          </a:xfrm>
          <a:prstGeom prst="rect">
            <a:avLst/>
          </a:prstGeom>
        </p:spPr>
      </p:pic>
    </p:spTree>
    <p:extLst>
      <p:ext uri="{BB962C8B-B14F-4D97-AF65-F5344CB8AC3E}">
        <p14:creationId xmlns:p14="http://schemas.microsoft.com/office/powerpoint/2010/main" val="850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概要设计">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2023/6/8</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rgbClr val="0351C4"/>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6986587F-19EC-C5F6-C69C-CAF3AB4DE2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10192" y="1129979"/>
            <a:ext cx="882266" cy="1083434"/>
          </a:xfrm>
          <a:prstGeom prst="rect">
            <a:avLst/>
          </a:prstGeom>
        </p:spPr>
      </p:pic>
    </p:spTree>
    <p:extLst>
      <p:ext uri="{BB962C8B-B14F-4D97-AF65-F5344CB8AC3E}">
        <p14:creationId xmlns:p14="http://schemas.microsoft.com/office/powerpoint/2010/main" val="412166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详细设计">
    <p:spTree>
      <p:nvGrpSpPr>
        <p:cNvPr id="1" name=""/>
        <p:cNvGrpSpPr/>
        <p:nvPr/>
      </p:nvGrpSpPr>
      <p:grpSpPr>
        <a:xfrm>
          <a:off x="0" y="0"/>
          <a:ext cx="0" cy="0"/>
          <a:chOff x="0" y="0"/>
          <a:chExt cx="0" cy="0"/>
        </a:xfrm>
      </p:grpSpPr>
      <p:sp>
        <p:nvSpPr>
          <p:cNvPr id="2" name="日期占位符 1"/>
          <p:cNvSpPr>
            <a:spLocks noGrp="1"/>
          </p:cNvSpPr>
          <p:nvPr userDrawn="1">
            <p:ph type="dt" sz="half" idx="10"/>
          </p:nvPr>
        </p:nvSpPr>
        <p:spPr/>
        <p:txBody>
          <a:bodyPr/>
          <a:lstStyle/>
          <a:p>
            <a:fld id="{A50ECBEB-8597-4EA4-9D29-E1D7025CFAA0}" type="datetime1">
              <a:rPr lang="zh-CN" altLang="en-US" smtClean="0"/>
              <a:t>2023/6/8</a:t>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
        <p:nvSpPr>
          <p:cNvPr id="12" name="矩形 11">
            <a:extLst>
              <a:ext uri="{FF2B5EF4-FFF2-40B4-BE49-F238E27FC236}">
                <a16:creationId xmlns:a16="http://schemas.microsoft.com/office/drawing/2014/main" id="{32A0903D-70EE-022C-8423-680621E17C3E}"/>
              </a:ext>
            </a:extLst>
          </p:cNvPr>
          <p:cNvSpPr/>
          <p:nvPr userDrawn="1"/>
        </p:nvSpPr>
        <p:spPr>
          <a:xfrm>
            <a:off x="0" y="1"/>
            <a:ext cx="12192000" cy="103749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42C96C-DCE1-1A3E-1184-0795723DEAEA}"/>
              </a:ext>
            </a:extLst>
          </p:cNvPr>
          <p:cNvSpPr/>
          <p:nvPr userDrawn="1"/>
        </p:nvSpPr>
        <p:spPr>
          <a:xfrm>
            <a:off x="4709737"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需求分析</a:t>
            </a:r>
          </a:p>
        </p:txBody>
      </p:sp>
      <p:sp>
        <p:nvSpPr>
          <p:cNvPr id="14" name="矩形 13">
            <a:extLst>
              <a:ext uri="{FF2B5EF4-FFF2-40B4-BE49-F238E27FC236}">
                <a16:creationId xmlns:a16="http://schemas.microsoft.com/office/drawing/2014/main" id="{545926D2-16F4-AF8E-9B14-E53D6607E85E}"/>
              </a:ext>
            </a:extLst>
          </p:cNvPr>
          <p:cNvSpPr/>
          <p:nvPr userDrawn="1"/>
        </p:nvSpPr>
        <p:spPr>
          <a:xfrm>
            <a:off x="5984621"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chemeClr val="bg1"/>
                </a:solidFill>
              </a:rPr>
              <a:t>概要设计</a:t>
            </a:r>
          </a:p>
        </p:txBody>
      </p:sp>
      <p:sp>
        <p:nvSpPr>
          <p:cNvPr id="15" name="矩形 14">
            <a:extLst>
              <a:ext uri="{FF2B5EF4-FFF2-40B4-BE49-F238E27FC236}">
                <a16:creationId xmlns:a16="http://schemas.microsoft.com/office/drawing/2014/main" id="{85EA2946-C3E2-0F8A-FAF2-E3759C5536ED}"/>
              </a:ext>
            </a:extLst>
          </p:cNvPr>
          <p:cNvSpPr/>
          <p:nvPr userDrawn="1"/>
        </p:nvSpPr>
        <p:spPr>
          <a:xfrm>
            <a:off x="7259505" y="0"/>
            <a:ext cx="1125415" cy="1037492"/>
          </a:xfrm>
          <a:prstGeom prst="rect">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zh-CN" altLang="en-US" sz="1400" b="1" dirty="0">
                <a:solidFill>
                  <a:srgbClr val="0351C4"/>
                </a:solidFill>
              </a:rPr>
              <a:t>详细设计</a:t>
            </a:r>
          </a:p>
        </p:txBody>
      </p:sp>
      <p:sp>
        <p:nvSpPr>
          <p:cNvPr id="16" name="矩形 15">
            <a:extLst>
              <a:ext uri="{FF2B5EF4-FFF2-40B4-BE49-F238E27FC236}">
                <a16:creationId xmlns:a16="http://schemas.microsoft.com/office/drawing/2014/main" id="{42B1614A-2E56-E2C5-AF85-36693A11D7D0}"/>
              </a:ext>
            </a:extLst>
          </p:cNvPr>
          <p:cNvSpPr/>
          <p:nvPr userDrawn="1"/>
        </p:nvSpPr>
        <p:spPr>
          <a:xfrm>
            <a:off x="8534389"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安装测试</a:t>
            </a:r>
          </a:p>
        </p:txBody>
      </p:sp>
      <p:sp>
        <p:nvSpPr>
          <p:cNvPr id="17" name="矩形 16">
            <a:extLst>
              <a:ext uri="{FF2B5EF4-FFF2-40B4-BE49-F238E27FC236}">
                <a16:creationId xmlns:a16="http://schemas.microsoft.com/office/drawing/2014/main" id="{0797B613-0733-A638-223A-CA71EDA95A6B}"/>
              </a:ext>
            </a:extLst>
          </p:cNvPr>
          <p:cNvSpPr/>
          <p:nvPr userDrawn="1"/>
        </p:nvSpPr>
        <p:spPr>
          <a:xfrm>
            <a:off x="9809273" y="0"/>
            <a:ext cx="1125415" cy="1037492"/>
          </a:xfrm>
          <a:prstGeom prst="rect">
            <a:avLst/>
          </a:prstGeom>
          <a:solidFill>
            <a:srgbClr val="0351C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b="1" dirty="0">
                <a:solidFill>
                  <a:schemeClr val="bg1"/>
                </a:solidFill>
              </a:rPr>
              <a:t>项目总结</a:t>
            </a:r>
          </a:p>
        </p:txBody>
      </p:sp>
      <p:cxnSp>
        <p:nvCxnSpPr>
          <p:cNvPr id="22" name="直接连接符 21">
            <a:extLst>
              <a:ext uri="{FF2B5EF4-FFF2-40B4-BE49-F238E27FC236}">
                <a16:creationId xmlns:a16="http://schemas.microsoft.com/office/drawing/2014/main" id="{655D969E-8691-E029-2BC2-4A139E396E81}"/>
              </a:ext>
            </a:extLst>
          </p:cNvPr>
          <p:cNvCxnSpPr>
            <a:cxnSpLocks/>
          </p:cNvCxnSpPr>
          <p:nvPr userDrawn="1"/>
        </p:nvCxnSpPr>
        <p:spPr>
          <a:xfrm>
            <a:off x="5911353"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a:extLst>
              <a:ext uri="{FF2B5EF4-FFF2-40B4-BE49-F238E27FC236}">
                <a16:creationId xmlns:a16="http://schemas.microsoft.com/office/drawing/2014/main" id="{FF265A0E-9725-247F-141F-E5846F0F4A3F}"/>
              </a:ext>
            </a:extLst>
          </p:cNvPr>
          <p:cNvCxnSpPr>
            <a:cxnSpLocks/>
          </p:cNvCxnSpPr>
          <p:nvPr userDrawn="1"/>
        </p:nvCxnSpPr>
        <p:spPr>
          <a:xfrm>
            <a:off x="7189169" y="281349"/>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D290FC4F-F6D5-FF8D-99C3-4F02AC2F2FB6}"/>
              </a:ext>
            </a:extLst>
          </p:cNvPr>
          <p:cNvCxnSpPr>
            <a:cxnSpLocks/>
          </p:cNvCxnSpPr>
          <p:nvPr userDrawn="1"/>
        </p:nvCxnSpPr>
        <p:spPr>
          <a:xfrm>
            <a:off x="8452328"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7992B62B-1903-780C-69E9-B9F4339B16C7}"/>
              </a:ext>
            </a:extLst>
          </p:cNvPr>
          <p:cNvCxnSpPr>
            <a:cxnSpLocks/>
          </p:cNvCxnSpPr>
          <p:nvPr userDrawn="1"/>
        </p:nvCxnSpPr>
        <p:spPr>
          <a:xfrm>
            <a:off x="9727211" y="263763"/>
            <a:ext cx="0" cy="540000"/>
          </a:xfrm>
          <a:prstGeom prst="line">
            <a:avLst/>
          </a:prstGeom>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9846D46A-1665-490C-2140-8FC30A8941AD}"/>
              </a:ext>
            </a:extLst>
          </p:cNvPr>
          <p:cNvPicPr>
            <a:picLocks noChangeAspect="1"/>
          </p:cNvPicPr>
          <p:nvPr userDrawn="1"/>
        </p:nvPicPr>
        <p:blipFill>
          <a:blip r:embed="rId2"/>
          <a:stretch>
            <a:fillRect/>
          </a:stretch>
        </p:blipFill>
        <p:spPr>
          <a:xfrm>
            <a:off x="660401" y="70339"/>
            <a:ext cx="3266830" cy="873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3622FBBF-A7BA-66D3-421E-5D411D2E643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10192" y="1129979"/>
            <a:ext cx="882266" cy="1083434"/>
          </a:xfrm>
          <a:prstGeom prst="rect">
            <a:avLst/>
          </a:prstGeom>
        </p:spPr>
      </p:pic>
    </p:spTree>
    <p:extLst>
      <p:ext uri="{BB962C8B-B14F-4D97-AF65-F5344CB8AC3E}">
        <p14:creationId xmlns:p14="http://schemas.microsoft.com/office/powerpoint/2010/main" val="312973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alpha val="10000"/>
          </a:schemeClr>
        </a:solidFill>
        <a:effectLst/>
      </p:bgPr>
    </p:bg>
    <p:spTree>
      <p:nvGrpSpPr>
        <p:cNvPr id="1" name=""/>
        <p:cNvGrpSpPr/>
        <p:nvPr/>
      </p:nvGrpSpPr>
      <p:grpSpPr>
        <a:xfrm>
          <a:off x="0" y="0"/>
          <a:ext cx="0" cy="0"/>
          <a:chOff x="0" y="0"/>
          <a:chExt cx="0" cy="0"/>
        </a:xfrm>
      </p:grpSpPr>
      <p:grpSp>
        <p:nvGrpSpPr>
          <p:cNvPr id="18" name="组合 17"/>
          <p:cNvGrpSpPr/>
          <p:nvPr userDrawn="1"/>
        </p:nvGrpSpPr>
        <p:grpSpPr>
          <a:xfrm>
            <a:off x="0" y="0"/>
            <a:ext cx="1838325" cy="1387110"/>
            <a:chOff x="-12699" y="23316"/>
            <a:chExt cx="8203101" cy="6189660"/>
          </a:xfrm>
        </p:grpSpPr>
        <p:grpSp>
          <p:nvGrpSpPr>
            <p:cNvPr id="12" name="组合 11"/>
            <p:cNvGrpSpPr/>
            <p:nvPr userDrawn="1"/>
          </p:nvGrpSpPr>
          <p:grpSpPr>
            <a:xfrm flipH="1">
              <a:off x="-2177" y="23316"/>
              <a:ext cx="8192579" cy="6189660"/>
              <a:chOff x="-46928" y="-9672"/>
              <a:chExt cx="2793954" cy="2110889"/>
            </a:xfrm>
          </p:grpSpPr>
          <p:sp>
            <p:nvSpPr>
              <p:cNvPr id="9" name="ïś1îdé"/>
              <p:cNvSpPr/>
              <p:nvPr userDrawn="1"/>
            </p:nvSpPr>
            <p:spPr bwMode="auto">
              <a:xfrm>
                <a:off x="661718" y="-9672"/>
                <a:ext cx="2085308" cy="2110889"/>
              </a:xfrm>
              <a:custGeom>
                <a:avLst/>
                <a:gdLst>
                  <a:gd name="T0" fmla="*/ 968 w 2348"/>
                  <a:gd name="T1" fmla="*/ 0 h 2380"/>
                  <a:gd name="T2" fmla="*/ 504 w 2348"/>
                  <a:gd name="T3" fmla="*/ 1460 h 2380"/>
                  <a:gd name="T4" fmla="*/ 2348 w 2348"/>
                  <a:gd name="T5" fmla="*/ 1204 h 2380"/>
                  <a:gd name="T6" fmla="*/ 2348 w 2348"/>
                  <a:gd name="T7" fmla="*/ 0 h 2380"/>
                  <a:gd name="T8" fmla="*/ 968 w 2348"/>
                  <a:gd name="T9" fmla="*/ 0 h 2380"/>
                </a:gdLst>
                <a:ahLst/>
                <a:cxnLst>
                  <a:cxn ang="0">
                    <a:pos x="T0" y="T1"/>
                  </a:cxn>
                  <a:cxn ang="0">
                    <a:pos x="T2" y="T3"/>
                  </a:cxn>
                  <a:cxn ang="0">
                    <a:pos x="T4" y="T5"/>
                  </a:cxn>
                  <a:cxn ang="0">
                    <a:pos x="T6" y="T7"/>
                  </a:cxn>
                  <a:cxn ang="0">
                    <a:pos x="T8" y="T9"/>
                  </a:cxn>
                </a:cxnLst>
                <a:rect l="0" t="0" r="r" b="b"/>
                <a:pathLst>
                  <a:path w="2348" h="2380">
                    <a:moveTo>
                      <a:pt x="968" y="0"/>
                    </a:moveTo>
                    <a:cubicBezTo>
                      <a:pt x="968" y="0"/>
                      <a:pt x="0" y="612"/>
                      <a:pt x="504" y="1460"/>
                    </a:cubicBezTo>
                    <a:cubicBezTo>
                      <a:pt x="504" y="1460"/>
                      <a:pt x="1148" y="2380"/>
                      <a:pt x="2348" y="1204"/>
                    </a:cubicBezTo>
                    <a:cubicBezTo>
                      <a:pt x="2348" y="0"/>
                      <a:pt x="2348" y="0"/>
                      <a:pt x="2348" y="0"/>
                    </a:cubicBezTo>
                    <a:lnTo>
                      <a:pt x="968" y="0"/>
                    </a:lnTo>
                    <a:close/>
                  </a:path>
                </a:pathLst>
              </a:custGeom>
              <a:gradFill flip="none" rotWithShape="1">
                <a:gsLst>
                  <a:gs pos="0">
                    <a:schemeClr val="accent3">
                      <a:alpha val="40000"/>
                    </a:schemeClr>
                  </a:gs>
                  <a:gs pos="100000">
                    <a:schemeClr val="accent4">
                      <a:alpha val="5000"/>
                    </a:schemeClr>
                  </a:gs>
                </a:gsLst>
                <a:lin ang="10800000" scaled="1"/>
                <a:tileRect/>
              </a:gradFill>
              <a:ln>
                <a:noFill/>
              </a:ln>
            </p:spPr>
            <p:txBody>
              <a:bodyPr vert="horz" wrap="square" lIns="91440" tIns="45720" rIns="91440" bIns="45720" numCol="1" anchor="t" anchorCtr="0" compatLnSpc="1"/>
              <a:lstStyle/>
              <a:p>
                <a:pPr lvl="0"/>
                <a:endParaRPr lang="zh-CN" altLang="en-US" dirty="0"/>
              </a:p>
            </p:txBody>
          </p:sp>
          <p:sp>
            <p:nvSpPr>
              <p:cNvPr id="10" name="ïṧḷiḍe"/>
              <p:cNvSpPr/>
              <p:nvPr userDrawn="1"/>
            </p:nvSpPr>
            <p:spPr bwMode="auto">
              <a:xfrm>
                <a:off x="-46928" y="-9672"/>
                <a:ext cx="1882846" cy="960620"/>
              </a:xfrm>
              <a:custGeom>
                <a:avLst/>
                <a:gdLst>
                  <a:gd name="T0" fmla="*/ 0 w 2120"/>
                  <a:gd name="T1" fmla="*/ 0 h 1083"/>
                  <a:gd name="T2" fmla="*/ 1114 w 2120"/>
                  <a:gd name="T3" fmla="*/ 1074 h 1083"/>
                  <a:gd name="T4" fmla="*/ 1434 w 2120"/>
                  <a:gd name="T5" fmla="*/ 1029 h 1083"/>
                  <a:gd name="T6" fmla="*/ 1968 w 2120"/>
                  <a:gd name="T7" fmla="*/ 0 h 1083"/>
                  <a:gd name="T8" fmla="*/ 0 w 2120"/>
                  <a:gd name="T9" fmla="*/ 0 h 1083"/>
                </a:gdLst>
                <a:ahLst/>
                <a:cxnLst>
                  <a:cxn ang="0">
                    <a:pos x="T0" y="T1"/>
                  </a:cxn>
                  <a:cxn ang="0">
                    <a:pos x="T2" y="T3"/>
                  </a:cxn>
                  <a:cxn ang="0">
                    <a:pos x="T4" y="T5"/>
                  </a:cxn>
                  <a:cxn ang="0">
                    <a:pos x="T6" y="T7"/>
                  </a:cxn>
                  <a:cxn ang="0">
                    <a:pos x="T8" y="T9"/>
                  </a:cxn>
                </a:cxnLst>
                <a:rect l="0" t="0" r="r" b="b"/>
                <a:pathLst>
                  <a:path w="2120" h="1083">
                    <a:moveTo>
                      <a:pt x="0" y="0"/>
                    </a:moveTo>
                    <a:cubicBezTo>
                      <a:pt x="0" y="0"/>
                      <a:pt x="106" y="986"/>
                      <a:pt x="1114" y="1074"/>
                    </a:cubicBezTo>
                    <a:cubicBezTo>
                      <a:pt x="1223" y="1083"/>
                      <a:pt x="1332" y="1068"/>
                      <a:pt x="1434" y="1029"/>
                    </a:cubicBezTo>
                    <a:cubicBezTo>
                      <a:pt x="1690" y="930"/>
                      <a:pt x="2120" y="663"/>
                      <a:pt x="1968" y="0"/>
                    </a:cubicBezTo>
                    <a:lnTo>
                      <a:pt x="0" y="0"/>
                    </a:lnTo>
                    <a:close/>
                  </a:path>
                </a:pathLst>
              </a:custGeom>
              <a:gradFill>
                <a:gsLst>
                  <a:gs pos="1000">
                    <a:schemeClr val="accent4">
                      <a:alpha val="15000"/>
                    </a:schemeClr>
                  </a:gs>
                  <a:gs pos="100000">
                    <a:schemeClr val="accent2">
                      <a:alpha val="5000"/>
                    </a:schemeClr>
                  </a:gs>
                </a:gsLst>
                <a:lin ang="5400000" scaled="1"/>
              </a:gradFill>
              <a:ln>
                <a:noFill/>
              </a:ln>
            </p:spPr>
            <p:txBody>
              <a:bodyPr vert="horz" wrap="square" lIns="91440" tIns="45720" rIns="91440" bIns="45720" numCol="1" anchor="t" anchorCtr="0" compatLnSpc="1"/>
              <a:lstStyle/>
              <a:p>
                <a:endParaRPr lang="zh-CN" altLang="en-US" dirty="0"/>
              </a:p>
            </p:txBody>
          </p:sp>
        </p:grpSp>
        <p:sp>
          <p:nvSpPr>
            <p:cNvPr id="17" name="iṧľîḋè"/>
            <p:cNvSpPr/>
            <p:nvPr userDrawn="1"/>
          </p:nvSpPr>
          <p:spPr>
            <a:xfrm>
              <a:off x="-12699" y="3479062"/>
              <a:ext cx="1331778" cy="1529972"/>
            </a:xfrm>
            <a:custGeom>
              <a:avLst/>
              <a:gdLst>
                <a:gd name="connsiteX0" fmla="*/ 414026 w 972826"/>
                <a:gd name="connsiteY0" fmla="*/ 0 h 1117600"/>
                <a:gd name="connsiteX1" fmla="*/ 972826 w 972826"/>
                <a:gd name="connsiteY1" fmla="*/ 558800 h 1117600"/>
                <a:gd name="connsiteX2" fmla="*/ 414026 w 972826"/>
                <a:gd name="connsiteY2" fmla="*/ 1117600 h 1117600"/>
                <a:gd name="connsiteX3" fmla="*/ 18895 w 972826"/>
                <a:gd name="connsiteY3" fmla="*/ 953932 h 1117600"/>
                <a:gd name="connsiteX4" fmla="*/ 0 w 972826"/>
                <a:gd name="connsiteY4" fmla="*/ 931031 h 1117600"/>
                <a:gd name="connsiteX5" fmla="*/ 0 w 972826"/>
                <a:gd name="connsiteY5" fmla="*/ 186569 h 1117600"/>
                <a:gd name="connsiteX6" fmla="*/ 18895 w 972826"/>
                <a:gd name="connsiteY6" fmla="*/ 163669 h 1117600"/>
                <a:gd name="connsiteX7" fmla="*/ 414026 w 972826"/>
                <a:gd name="connsiteY7" fmla="*/ 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2826" h="1117600">
                  <a:moveTo>
                    <a:pt x="414026" y="0"/>
                  </a:moveTo>
                  <a:cubicBezTo>
                    <a:pt x="722643" y="0"/>
                    <a:pt x="972826" y="250183"/>
                    <a:pt x="972826" y="558800"/>
                  </a:cubicBezTo>
                  <a:cubicBezTo>
                    <a:pt x="972826" y="867417"/>
                    <a:pt x="722643" y="1117600"/>
                    <a:pt x="414026" y="1117600"/>
                  </a:cubicBezTo>
                  <a:cubicBezTo>
                    <a:pt x="259718" y="1117600"/>
                    <a:pt x="120018" y="1055054"/>
                    <a:pt x="18895" y="953932"/>
                  </a:cubicBezTo>
                  <a:lnTo>
                    <a:pt x="0" y="931031"/>
                  </a:lnTo>
                  <a:lnTo>
                    <a:pt x="0" y="186569"/>
                  </a:lnTo>
                  <a:lnTo>
                    <a:pt x="18895" y="163669"/>
                  </a:lnTo>
                  <a:cubicBezTo>
                    <a:pt x="120018" y="62546"/>
                    <a:pt x="259718" y="0"/>
                    <a:pt x="414026" y="0"/>
                  </a:cubicBezTo>
                  <a:close/>
                </a:path>
              </a:pathLst>
            </a:custGeom>
            <a:gradFill>
              <a:gsLst>
                <a:gs pos="0">
                  <a:schemeClr val="accent4">
                    <a:alpha val="10000"/>
                  </a:schemeClr>
                </a:gs>
                <a:gs pos="95000">
                  <a:schemeClr val="accent2">
                    <a:alpha val="5000"/>
                  </a:schemeClr>
                </a:gs>
              </a:gsLst>
              <a:lin ang="5400000" scaled="1"/>
            </a:gradFill>
            <a:ln>
              <a:noFill/>
            </a:ln>
          </p:spPr>
          <p:txBody>
            <a:bodyPr vert="horz" wrap="square" lIns="91440" tIns="45720" rIns="91440" bIns="45720" numCol="1" anchor="t" anchorCtr="0" compatLnSpc="1">
              <a:noAutofit/>
            </a:bodyPr>
            <a:lstStyle/>
            <a:p>
              <a:pPr lvl="0"/>
              <a:endParaRPr lang="zh-CN" altLang="en-US">
                <a:solidFill>
                  <a:schemeClr val="tx1"/>
                </a:solidFill>
              </a:endParaRPr>
            </a:p>
          </p:txBody>
        </p:sp>
      </p:grpSp>
      <p:sp>
        <p:nvSpPr>
          <p:cNvPr id="11" name="íṣļîḋê"/>
          <p:cNvSpPr/>
          <p:nvPr userDrawn="1"/>
        </p:nvSpPr>
        <p:spPr bwMode="auto">
          <a:xfrm flipH="1">
            <a:off x="10848975" y="5637665"/>
            <a:ext cx="1276350" cy="1220335"/>
          </a:xfrm>
          <a:custGeom>
            <a:avLst/>
            <a:gdLst>
              <a:gd name="T0" fmla="*/ 0 w 1297"/>
              <a:gd name="T1" fmla="*/ 636 h 898"/>
              <a:gd name="T2" fmla="*/ 1048 w 1297"/>
              <a:gd name="T3" fmla="*/ 748 h 898"/>
              <a:gd name="T4" fmla="*/ 1130 w 1297"/>
              <a:gd name="T5" fmla="*/ 285 h 898"/>
              <a:gd name="T6" fmla="*/ 924 w 1297"/>
              <a:gd name="T7" fmla="*/ 176 h 898"/>
              <a:gd name="T8" fmla="*/ 0 w 1297"/>
              <a:gd name="T9" fmla="*/ 48 h 898"/>
              <a:gd name="T10" fmla="*/ 0 w 1297"/>
              <a:gd name="T11" fmla="*/ 636 h 898"/>
            </a:gdLst>
            <a:ahLst/>
            <a:cxnLst>
              <a:cxn ang="0">
                <a:pos x="T0" y="T1"/>
              </a:cxn>
              <a:cxn ang="0">
                <a:pos x="T2" y="T3"/>
              </a:cxn>
              <a:cxn ang="0">
                <a:pos x="T4" y="T5"/>
              </a:cxn>
              <a:cxn ang="0">
                <a:pos x="T6" y="T7"/>
              </a:cxn>
              <a:cxn ang="0">
                <a:pos x="T8" y="T9"/>
              </a:cxn>
              <a:cxn ang="0">
                <a:pos x="T10" y="T11"/>
              </a:cxn>
            </a:cxnLst>
            <a:rect l="0" t="0" r="r" b="b"/>
            <a:pathLst>
              <a:path w="1297" h="898">
                <a:moveTo>
                  <a:pt x="0" y="636"/>
                </a:moveTo>
                <a:cubicBezTo>
                  <a:pt x="0" y="636"/>
                  <a:pt x="607" y="898"/>
                  <a:pt x="1048" y="748"/>
                </a:cubicBezTo>
                <a:cubicBezTo>
                  <a:pt x="1249" y="679"/>
                  <a:pt x="1297" y="417"/>
                  <a:pt x="1130" y="285"/>
                </a:cubicBezTo>
                <a:cubicBezTo>
                  <a:pt x="1080" y="245"/>
                  <a:pt x="1013" y="208"/>
                  <a:pt x="924" y="176"/>
                </a:cubicBezTo>
                <a:cubicBezTo>
                  <a:pt x="924" y="176"/>
                  <a:pt x="392" y="0"/>
                  <a:pt x="0" y="48"/>
                </a:cubicBezTo>
                <a:lnTo>
                  <a:pt x="0" y="636"/>
                </a:lnTo>
                <a:close/>
              </a:path>
            </a:pathLst>
          </a:custGeom>
          <a:gradFill flip="none" rotWithShape="1">
            <a:gsLst>
              <a:gs pos="0">
                <a:schemeClr val="accent3">
                  <a:alpha val="2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sp>
        <p:nvSpPr>
          <p:cNvPr id="2" name="标题占位符 1"/>
          <p:cNvSpPr>
            <a:spLocks noGrp="1"/>
          </p:cNvSpPr>
          <p:nvPr userDrawn="1">
            <p:ph type="title"/>
          </p:nvPr>
        </p:nvSpPr>
        <p:spPr>
          <a:xfrm>
            <a:off x="660400" y="0"/>
            <a:ext cx="10858500" cy="1028700"/>
          </a:xfrm>
          <a:prstGeom prst="rect">
            <a:avLst/>
          </a:prstGeom>
        </p:spPr>
        <p:txBody>
          <a:bodyPr vert="horz" lIns="91440" tIns="45720" rIns="91440" bIns="45720" rtlCol="0" anchor="b">
            <a:normAutofit/>
          </a:bodyPr>
          <a:lstStyle/>
          <a:p>
            <a:pPr lvl="0" defTabSz="914400"/>
            <a:r>
              <a:rPr lang="en-US" altLang="zh-CN"/>
              <a:t>Click to edit Master title style</a:t>
            </a:r>
            <a:endParaRPr lang="zh-CN" altLang="en-US" dirty="0"/>
          </a:p>
        </p:txBody>
      </p:sp>
      <p:sp>
        <p:nvSpPr>
          <p:cNvPr id="3" name="文本占位符 2"/>
          <p:cNvSpPr>
            <a:spLocks noGrp="1"/>
          </p:cNvSpPr>
          <p:nvPr userDrawn="1">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p:cNvSpPr>
            <a:spLocks noGrp="1"/>
          </p:cNvSpPr>
          <p:nvPr userDrawn="1">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p:cNvSpPr>
            <a:spLocks noGrp="1"/>
          </p:cNvSpPr>
          <p:nvPr userDrawn="1">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2023/6/8</a:t>
            </a:fld>
            <a:endParaRPr lang="en-US" altLang="zh-CN"/>
          </a:p>
        </p:txBody>
      </p:sp>
      <p:sp>
        <p:nvSpPr>
          <p:cNvPr id="6" name="灯片编号占位符 5"/>
          <p:cNvSpPr>
            <a:spLocks noGrp="1"/>
          </p:cNvSpPr>
          <p:nvPr userDrawn="1">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t>‹#›</a:t>
            </a:fld>
            <a:endParaRPr lang="en-US" altLang="zh-CN"/>
          </a:p>
        </p:txBody>
      </p:sp>
      <p:sp>
        <p:nvSpPr>
          <p:cNvPr id="29" name="îŝļïďé"/>
          <p:cNvSpPr/>
          <p:nvPr userDrawn="1"/>
        </p:nvSpPr>
        <p:spPr>
          <a:xfrm>
            <a:off x="0" y="0"/>
            <a:ext cx="12192000" cy="6858000"/>
          </a:xfrm>
          <a:prstGeom prst="frame">
            <a:avLst>
              <a:gd name="adj1" fmla="val 1495"/>
            </a:avLst>
          </a:prstGeom>
          <a:solidFill>
            <a:schemeClr val="accent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69" r:id="rId8"/>
    <p:sldLayoutId id="2147483670" r:id="rId9"/>
    <p:sldLayoutId id="2147483671" r:id="rId10"/>
    <p:sldLayoutId id="2147483672" r:id="rId11"/>
    <p:sldLayoutId id="2147483655" r:id="rId12"/>
    <p:sldLayoutId id="2147483656" r:id="rId13"/>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jjuprising.github.io/2023/06/08/Android-Studio%E9%99%8D%E9%9B%A8%E7%83%AD%E5%8A%9B%E5%9B%BE/" TargetMode="External"/><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Juprising/ASFinalWork2023" TargetMode="External"/><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šḻïďè"/>
        <p:cNvGrpSpPr/>
        <p:nvPr/>
      </p:nvGrpSpPr>
      <p:grpSpPr>
        <a:xfrm>
          <a:off x="0" y="0"/>
          <a:ext cx="0" cy="0"/>
          <a:chOff x="0" y="0"/>
          <a:chExt cx="0" cy="0"/>
        </a:xfrm>
      </p:grpSpPr>
      <p:grpSp>
        <p:nvGrpSpPr>
          <p:cNvPr id="41" name="iṥlîdê"/>
          <p:cNvGrpSpPr/>
          <p:nvPr/>
        </p:nvGrpSpPr>
        <p:grpSpPr>
          <a:xfrm>
            <a:off x="5526111" y="888546"/>
            <a:ext cx="6697702" cy="5969454"/>
            <a:chOff x="15760817" y="3698664"/>
            <a:chExt cx="7781925" cy="6935788"/>
          </a:xfrm>
        </p:grpSpPr>
        <p:sp>
          <p:nvSpPr>
            <p:cNvPr id="21" name="iṧḻiḋè"/>
            <p:cNvSpPr/>
            <p:nvPr/>
          </p:nvSpPr>
          <p:spPr bwMode="auto">
            <a:xfrm>
              <a:off x="16062442" y="3698664"/>
              <a:ext cx="7480300" cy="6935788"/>
            </a:xfrm>
            <a:custGeom>
              <a:avLst/>
              <a:gdLst>
                <a:gd name="T0" fmla="*/ 328 w 5248"/>
                <a:gd name="T1" fmla="*/ 4867 h 4867"/>
                <a:gd name="T2" fmla="*/ 1136 w 5248"/>
                <a:gd name="T3" fmla="*/ 3147 h 4867"/>
                <a:gd name="T4" fmla="*/ 1219 w 5248"/>
                <a:gd name="T5" fmla="*/ 1341 h 4867"/>
                <a:gd name="T6" fmla="*/ 1098 w 5248"/>
                <a:gd name="T7" fmla="*/ 751 h 4867"/>
                <a:gd name="T8" fmla="*/ 1629 w 5248"/>
                <a:gd name="T9" fmla="*/ 117 h 4867"/>
                <a:gd name="T10" fmla="*/ 2618 w 5248"/>
                <a:gd name="T11" fmla="*/ 247 h 4867"/>
                <a:gd name="T12" fmla="*/ 2766 w 5248"/>
                <a:gd name="T13" fmla="*/ 339 h 4867"/>
                <a:gd name="T14" fmla="*/ 3762 w 5248"/>
                <a:gd name="T15" fmla="*/ 446 h 4867"/>
                <a:gd name="T16" fmla="*/ 5248 w 5248"/>
                <a:gd name="T17" fmla="*/ 347 h 4867"/>
                <a:gd name="T18" fmla="*/ 5248 w 5248"/>
                <a:gd name="T19" fmla="*/ 4867 h 4867"/>
                <a:gd name="T20" fmla="*/ 328 w 5248"/>
                <a:gd name="T21" fmla="*/ 4867 h 4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4867">
                  <a:moveTo>
                    <a:pt x="328" y="4867"/>
                  </a:moveTo>
                  <a:cubicBezTo>
                    <a:pt x="328" y="4867"/>
                    <a:pt x="0" y="4171"/>
                    <a:pt x="1136" y="3147"/>
                  </a:cubicBezTo>
                  <a:cubicBezTo>
                    <a:pt x="1136" y="3147"/>
                    <a:pt x="1888" y="2510"/>
                    <a:pt x="1219" y="1341"/>
                  </a:cubicBezTo>
                  <a:cubicBezTo>
                    <a:pt x="1117" y="1163"/>
                    <a:pt x="1072" y="956"/>
                    <a:pt x="1098" y="751"/>
                  </a:cubicBezTo>
                  <a:cubicBezTo>
                    <a:pt x="1127" y="515"/>
                    <a:pt x="1252" y="249"/>
                    <a:pt x="1629" y="117"/>
                  </a:cubicBezTo>
                  <a:cubicBezTo>
                    <a:pt x="1960" y="0"/>
                    <a:pt x="2326" y="51"/>
                    <a:pt x="2618" y="247"/>
                  </a:cubicBezTo>
                  <a:cubicBezTo>
                    <a:pt x="2663" y="277"/>
                    <a:pt x="2713" y="308"/>
                    <a:pt x="2766" y="339"/>
                  </a:cubicBezTo>
                  <a:cubicBezTo>
                    <a:pt x="3069" y="511"/>
                    <a:pt x="3430" y="550"/>
                    <a:pt x="3762" y="446"/>
                  </a:cubicBezTo>
                  <a:cubicBezTo>
                    <a:pt x="4161" y="321"/>
                    <a:pt x="4901" y="147"/>
                    <a:pt x="5248" y="347"/>
                  </a:cubicBezTo>
                  <a:cubicBezTo>
                    <a:pt x="5248" y="4867"/>
                    <a:pt x="5248" y="4867"/>
                    <a:pt x="5248" y="4867"/>
                  </a:cubicBezTo>
                  <a:lnTo>
                    <a:pt x="328" y="4867"/>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a:p>
          </p:txBody>
        </p:sp>
        <p:sp>
          <p:nvSpPr>
            <p:cNvPr id="22" name="iśḻïḓê"/>
            <p:cNvSpPr/>
            <p:nvPr/>
          </p:nvSpPr>
          <p:spPr bwMode="auto">
            <a:xfrm>
              <a:off x="15760817" y="3762164"/>
              <a:ext cx="2992438" cy="6872288"/>
            </a:xfrm>
            <a:custGeom>
              <a:avLst/>
              <a:gdLst>
                <a:gd name="T0" fmla="*/ 1629 w 2100"/>
                <a:gd name="T1" fmla="*/ 72 h 4822"/>
                <a:gd name="T2" fmla="*/ 1098 w 2100"/>
                <a:gd name="T3" fmla="*/ 706 h 4822"/>
                <a:gd name="T4" fmla="*/ 1219 w 2100"/>
                <a:gd name="T5" fmla="*/ 1296 h 4822"/>
                <a:gd name="T6" fmla="*/ 1136 w 2100"/>
                <a:gd name="T7" fmla="*/ 3102 h 4822"/>
                <a:gd name="T8" fmla="*/ 328 w 2100"/>
                <a:gd name="T9" fmla="*/ 4822 h 4822"/>
                <a:gd name="T10" fmla="*/ 540 w 2100"/>
                <a:gd name="T11" fmla="*/ 4822 h 4822"/>
                <a:gd name="T12" fmla="*/ 1348 w 2100"/>
                <a:gd name="T13" fmla="*/ 3102 h 4822"/>
                <a:gd name="T14" fmla="*/ 1431 w 2100"/>
                <a:gd name="T15" fmla="*/ 1296 h 4822"/>
                <a:gd name="T16" fmla="*/ 1310 w 2100"/>
                <a:gd name="T17" fmla="*/ 706 h 4822"/>
                <a:gd name="T18" fmla="*/ 1841 w 2100"/>
                <a:gd name="T19" fmla="*/ 72 h 4822"/>
                <a:gd name="T20" fmla="*/ 2097 w 2100"/>
                <a:gd name="T21" fmla="*/ 15 h 4822"/>
                <a:gd name="T22" fmla="*/ 1629 w 2100"/>
                <a:gd name="T23" fmla="*/ 72 h 4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0" h="4822">
                  <a:moveTo>
                    <a:pt x="1629" y="72"/>
                  </a:moveTo>
                  <a:cubicBezTo>
                    <a:pt x="1252" y="204"/>
                    <a:pt x="1127" y="470"/>
                    <a:pt x="1098" y="706"/>
                  </a:cubicBezTo>
                  <a:cubicBezTo>
                    <a:pt x="1072" y="911"/>
                    <a:pt x="1117" y="1118"/>
                    <a:pt x="1219" y="1296"/>
                  </a:cubicBezTo>
                  <a:cubicBezTo>
                    <a:pt x="1888" y="2465"/>
                    <a:pt x="1136" y="3102"/>
                    <a:pt x="1136" y="3102"/>
                  </a:cubicBezTo>
                  <a:cubicBezTo>
                    <a:pt x="0" y="4126"/>
                    <a:pt x="328" y="4822"/>
                    <a:pt x="328" y="4822"/>
                  </a:cubicBezTo>
                  <a:cubicBezTo>
                    <a:pt x="540" y="4822"/>
                    <a:pt x="540" y="4822"/>
                    <a:pt x="540" y="4822"/>
                  </a:cubicBezTo>
                  <a:cubicBezTo>
                    <a:pt x="540" y="4822"/>
                    <a:pt x="212" y="4126"/>
                    <a:pt x="1348" y="3102"/>
                  </a:cubicBezTo>
                  <a:cubicBezTo>
                    <a:pt x="1348" y="3102"/>
                    <a:pt x="2100" y="2465"/>
                    <a:pt x="1431" y="1296"/>
                  </a:cubicBezTo>
                  <a:cubicBezTo>
                    <a:pt x="1329" y="1118"/>
                    <a:pt x="1284" y="911"/>
                    <a:pt x="1310" y="706"/>
                  </a:cubicBezTo>
                  <a:cubicBezTo>
                    <a:pt x="1339" y="470"/>
                    <a:pt x="1464" y="204"/>
                    <a:pt x="1841" y="72"/>
                  </a:cubicBezTo>
                  <a:cubicBezTo>
                    <a:pt x="1925" y="42"/>
                    <a:pt x="2011" y="23"/>
                    <a:pt x="2097" y="15"/>
                  </a:cubicBezTo>
                  <a:cubicBezTo>
                    <a:pt x="1941" y="0"/>
                    <a:pt x="1781" y="18"/>
                    <a:pt x="1629" y="72"/>
                  </a:cubicBez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sp>
        <p:nvSpPr>
          <p:cNvPr id="2" name="ïşľídé"/>
          <p:cNvSpPr>
            <a:spLocks noGrp="1"/>
          </p:cNvSpPr>
          <p:nvPr>
            <p:ph type="title"/>
          </p:nvPr>
        </p:nvSpPr>
        <p:spPr>
          <a:xfrm>
            <a:off x="660400" y="0"/>
            <a:ext cx="10858500" cy="1028700"/>
          </a:xfrm>
        </p:spPr>
        <p:txBody>
          <a:bodyPr/>
          <a:lstStyle/>
          <a:p>
            <a:r>
              <a:rPr lang="zh-CN" altLang="en-US" dirty="0">
                <a:solidFill>
                  <a:schemeClr val="accent1"/>
                </a:solidFill>
              </a:rPr>
              <a:t>移动互联网开发大作业</a:t>
            </a:r>
          </a:p>
        </p:txBody>
      </p:sp>
      <p:sp>
        <p:nvSpPr>
          <p:cNvPr id="3" name="išḷîḍè"/>
          <p:cNvSpPr>
            <a:spLocks noGrp="1"/>
          </p:cNvSpPr>
          <p:nvPr>
            <p:ph type="sldNum" sz="quarter" idx="12"/>
          </p:nvPr>
        </p:nvSpPr>
        <p:spPr/>
        <p:txBody>
          <a:bodyPr/>
          <a:lstStyle/>
          <a:p>
            <a:fld id="{7F65B630-C7FF-41C0-9923-C5E5E29EED81}" type="slidenum">
              <a:rPr lang="zh-CN" altLang="en-US" smtClean="0">
                <a:solidFill>
                  <a:srgbClr val="FFFFFF"/>
                </a:solidFill>
              </a:rPr>
              <a:t>1</a:t>
            </a:fld>
            <a:endParaRPr lang="zh-CN" altLang="en-US">
              <a:solidFill>
                <a:srgbClr val="FFFFFF"/>
              </a:solidFill>
            </a:endParaRPr>
          </a:p>
        </p:txBody>
      </p:sp>
      <p:sp>
        <p:nvSpPr>
          <p:cNvPr id="11" name="iṧļíḍè"/>
          <p:cNvSpPr/>
          <p:nvPr/>
        </p:nvSpPr>
        <p:spPr>
          <a:xfrm>
            <a:off x="4199870" y="1158347"/>
            <a:ext cx="909458" cy="86447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î$lïḑé"/>
          <p:cNvSpPr/>
          <p:nvPr/>
        </p:nvSpPr>
        <p:spPr>
          <a:xfrm>
            <a:off x="5430744" y="1097877"/>
            <a:ext cx="247650" cy="2476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ïṥlïḋè"/>
          <p:cNvSpPr/>
          <p:nvPr/>
        </p:nvSpPr>
        <p:spPr>
          <a:xfrm>
            <a:off x="527621" y="5919343"/>
            <a:ext cx="265557" cy="26555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îŝ1ide"/>
          <p:cNvGrpSpPr/>
          <p:nvPr/>
        </p:nvGrpSpPr>
        <p:grpSpPr>
          <a:xfrm>
            <a:off x="757200" y="1308231"/>
            <a:ext cx="3984996" cy="2299542"/>
            <a:chOff x="888077" y="2372646"/>
            <a:chExt cx="3984996" cy="2299542"/>
          </a:xfrm>
        </p:grpSpPr>
        <p:sp>
          <p:nvSpPr>
            <p:cNvPr id="4" name="ïŝľîḍè"/>
            <p:cNvSpPr txBox="1"/>
            <p:nvPr/>
          </p:nvSpPr>
          <p:spPr>
            <a:xfrm>
              <a:off x="888077" y="3870593"/>
              <a:ext cx="3984996" cy="707886"/>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4000" b="1" i="0" u="none" strike="noStrike" kern="1200" cap="none" spc="0" normalizeH="0" baseline="0" noProof="0" dirty="0">
                  <a:ln>
                    <a:noFill/>
                  </a:ln>
                  <a:solidFill>
                    <a:schemeClr val="accent1"/>
                  </a:solidFill>
                  <a:effectLst/>
                  <a:uLnTx/>
                  <a:uFillTx/>
                </a:rPr>
                <a:t>磨蹭天气</a:t>
              </a:r>
              <a:endParaRPr kumimoji="0" lang="en-US" altLang="zh-CN" sz="4000" b="1" i="0" u="none" strike="noStrike" kern="1200" cap="none" spc="0" normalizeH="0" baseline="0" noProof="0" dirty="0">
                <a:ln>
                  <a:noFill/>
                </a:ln>
                <a:solidFill>
                  <a:schemeClr val="accent1"/>
                </a:solidFill>
                <a:effectLst/>
                <a:uLnTx/>
                <a:uFillTx/>
              </a:endParaRPr>
            </a:p>
          </p:txBody>
        </p:sp>
        <p:sp>
          <p:nvSpPr>
            <p:cNvPr id="10" name="îšḻíḋé"/>
            <p:cNvSpPr/>
            <p:nvPr/>
          </p:nvSpPr>
          <p:spPr>
            <a:xfrm>
              <a:off x="913472" y="2372646"/>
              <a:ext cx="724338" cy="72433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5" name="ísľîḋe"/>
            <p:cNvCxnSpPr/>
            <p:nvPr/>
          </p:nvCxnSpPr>
          <p:spPr>
            <a:xfrm>
              <a:off x="913472" y="4672188"/>
              <a:ext cx="3346108" cy="0"/>
            </a:xfrm>
            <a:prstGeom prst="line">
              <a:avLst/>
            </a:prstGeom>
            <a:ln>
              <a:solidFill>
                <a:schemeClr val="tx2">
                  <a:alpha val="40000"/>
                </a:schemeClr>
              </a:solidFill>
            </a:ln>
          </p:spPr>
          <p:style>
            <a:lnRef idx="1">
              <a:schemeClr val="accent1"/>
            </a:lnRef>
            <a:fillRef idx="0">
              <a:schemeClr val="accent1"/>
            </a:fillRef>
            <a:effectRef idx="0">
              <a:schemeClr val="accent1"/>
            </a:effectRef>
            <a:fontRef idx="minor">
              <a:schemeClr val="tx1"/>
            </a:fontRef>
          </p:style>
        </p:cxnSp>
      </p:grpSp>
      <p:sp>
        <p:nvSpPr>
          <p:cNvPr id="12" name="î$1ïḋè"/>
          <p:cNvSpPr/>
          <p:nvPr/>
        </p:nvSpPr>
        <p:spPr>
          <a:xfrm>
            <a:off x="4767591" y="5676900"/>
            <a:ext cx="5051484" cy="328386"/>
          </a:xfrm>
          <a:prstGeom prst="ellipse">
            <a:avLst/>
          </a:prstGeom>
          <a:gradFill flip="none" rotWithShape="1">
            <a:gsLst>
              <a:gs pos="0">
                <a:schemeClr val="tx1">
                  <a:lumMod val="75000"/>
                  <a:lumOff val="25000"/>
                  <a:alpha val="0"/>
                </a:schemeClr>
              </a:gs>
              <a:gs pos="100000">
                <a:schemeClr val="tx1">
                  <a:lumMod val="85000"/>
                  <a:lumOff val="15000"/>
                  <a:alpha val="0"/>
                </a:schemeClr>
              </a:gs>
              <a:gs pos="53000">
                <a:schemeClr val="accent1">
                  <a:lumMod val="75000"/>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iṧḻíďe"/>
          <p:cNvSpPr txBox="1"/>
          <p:nvPr/>
        </p:nvSpPr>
        <p:spPr>
          <a:xfrm>
            <a:off x="843993" y="4677948"/>
            <a:ext cx="1338828" cy="369332"/>
          </a:xfrm>
          <a:prstGeom prst="rect">
            <a:avLst/>
          </a:prstGeom>
          <a:noFill/>
        </p:spPr>
        <p:txBody>
          <a:bodyPr wrap="none" rtlCol="0">
            <a:spAutoFit/>
          </a:bodyPr>
          <a:lstStyle/>
          <a:p>
            <a:r>
              <a:rPr lang="zh-CN" altLang="en-US" b="1" dirty="0">
                <a:solidFill>
                  <a:schemeClr val="tx1"/>
                </a:solidFill>
              </a:rPr>
              <a:t>项目成员：</a:t>
            </a:r>
          </a:p>
        </p:txBody>
      </p:sp>
      <p:sp>
        <p:nvSpPr>
          <p:cNvPr id="5" name="iṧḻíďe">
            <a:extLst>
              <a:ext uri="{FF2B5EF4-FFF2-40B4-BE49-F238E27FC236}">
                <a16:creationId xmlns:a16="http://schemas.microsoft.com/office/drawing/2014/main" id="{A789DB61-03AA-456B-89C6-F833757264C1}"/>
              </a:ext>
            </a:extLst>
          </p:cNvPr>
          <p:cNvSpPr txBox="1"/>
          <p:nvPr/>
        </p:nvSpPr>
        <p:spPr>
          <a:xfrm>
            <a:off x="843993" y="5079421"/>
            <a:ext cx="1338828" cy="369332"/>
          </a:xfrm>
          <a:prstGeom prst="rect">
            <a:avLst/>
          </a:prstGeom>
          <a:noFill/>
        </p:spPr>
        <p:txBody>
          <a:bodyPr wrap="none" rtlCol="0">
            <a:spAutoFit/>
          </a:bodyPr>
          <a:lstStyle/>
          <a:p>
            <a:r>
              <a:rPr lang="zh-CN" altLang="en-US" b="1" dirty="0">
                <a:solidFill>
                  <a:schemeClr val="tx1"/>
                </a:solidFill>
              </a:rPr>
              <a:t>课程老师：</a:t>
            </a:r>
          </a:p>
        </p:txBody>
      </p:sp>
      <p:sp>
        <p:nvSpPr>
          <p:cNvPr id="6" name="ïŝľîḍè">
            <a:extLst>
              <a:ext uri="{FF2B5EF4-FFF2-40B4-BE49-F238E27FC236}">
                <a16:creationId xmlns:a16="http://schemas.microsoft.com/office/drawing/2014/main" id="{8055892F-0630-A244-0770-A47B7C351575}"/>
              </a:ext>
            </a:extLst>
          </p:cNvPr>
          <p:cNvSpPr txBox="1"/>
          <p:nvPr/>
        </p:nvSpPr>
        <p:spPr>
          <a:xfrm>
            <a:off x="757200" y="3834396"/>
            <a:ext cx="3861934" cy="461665"/>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400" b="1" i="0" u="none" strike="noStrike" kern="1200" cap="none" spc="0" normalizeH="0" baseline="0" noProof="0" dirty="0">
                <a:ln>
                  <a:noFill/>
                </a:ln>
                <a:solidFill>
                  <a:schemeClr val="accent1"/>
                </a:solidFill>
                <a:effectLst/>
                <a:uLnTx/>
                <a:uFillTx/>
              </a:rPr>
              <a:t>风云千里眼 气象顺风耳</a:t>
            </a:r>
            <a:endParaRPr kumimoji="0" lang="en-US" altLang="zh-CN" sz="2400" b="1" i="0" u="none" strike="noStrike" kern="1200" cap="none" spc="0" normalizeH="0" baseline="0" noProof="0" dirty="0">
              <a:ln>
                <a:noFill/>
              </a:ln>
              <a:solidFill>
                <a:schemeClr val="accent1"/>
              </a:solidFill>
              <a:effectLst/>
              <a:uLnTx/>
              <a:uFillTx/>
            </a:endParaRPr>
          </a:p>
        </p:txBody>
      </p:sp>
      <p:sp>
        <p:nvSpPr>
          <p:cNvPr id="7" name="任意多边形: 形状 6">
            <a:extLst>
              <a:ext uri="{FF2B5EF4-FFF2-40B4-BE49-F238E27FC236}">
                <a16:creationId xmlns:a16="http://schemas.microsoft.com/office/drawing/2014/main" id="{8DE88FEF-5680-0922-29A7-8AD5E7C5C002}"/>
              </a:ext>
            </a:extLst>
          </p:cNvPr>
          <p:cNvSpPr/>
          <p:nvPr/>
        </p:nvSpPr>
        <p:spPr>
          <a:xfrm>
            <a:off x="4392887" y="1342120"/>
            <a:ext cx="573520" cy="487244"/>
          </a:xfrm>
          <a:custGeom>
            <a:avLst/>
            <a:gdLst>
              <a:gd name="connsiteX0" fmla="*/ 190881 w 607010"/>
              <a:gd name="connsiteY0" fmla="*/ 301847 h 520827"/>
              <a:gd name="connsiteX1" fmla="*/ 112967 w 607010"/>
              <a:gd name="connsiteY1" fmla="*/ 341185 h 520827"/>
              <a:gd name="connsiteX2" fmla="*/ 153448 w 607010"/>
              <a:gd name="connsiteY2" fmla="*/ 361759 h 520827"/>
              <a:gd name="connsiteX3" fmla="*/ 140875 w 607010"/>
              <a:gd name="connsiteY3" fmla="*/ 376047 h 520827"/>
              <a:gd name="connsiteX4" fmla="*/ 91154 w 607010"/>
              <a:gd name="connsiteY4" fmla="*/ 357759 h 520827"/>
              <a:gd name="connsiteX5" fmla="*/ 19050 w 607010"/>
              <a:gd name="connsiteY5" fmla="*/ 429863 h 520827"/>
              <a:gd name="connsiteX6" fmla="*/ 91154 w 607010"/>
              <a:gd name="connsiteY6" fmla="*/ 501967 h 520827"/>
              <a:gd name="connsiteX7" fmla="*/ 320326 w 607010"/>
              <a:gd name="connsiteY7" fmla="*/ 501967 h 520827"/>
              <a:gd name="connsiteX8" fmla="*/ 320993 w 607010"/>
              <a:gd name="connsiteY8" fmla="*/ 502158 h 520827"/>
              <a:gd name="connsiteX9" fmla="*/ 378143 w 607010"/>
              <a:gd name="connsiteY9" fmla="*/ 445008 h 520827"/>
              <a:gd name="connsiteX10" fmla="*/ 320993 w 607010"/>
              <a:gd name="connsiteY10" fmla="*/ 387858 h 520827"/>
              <a:gd name="connsiteX11" fmla="*/ 305943 w 607010"/>
              <a:gd name="connsiteY11" fmla="*/ 389953 h 520827"/>
              <a:gd name="connsiteX12" fmla="*/ 305943 w 607010"/>
              <a:gd name="connsiteY12" fmla="*/ 395954 h 520827"/>
              <a:gd name="connsiteX13" fmla="*/ 302990 w 607010"/>
              <a:gd name="connsiteY13" fmla="*/ 421481 h 520827"/>
              <a:gd name="connsiteX14" fmla="*/ 284417 w 607010"/>
              <a:gd name="connsiteY14" fmla="*/ 417100 h 520827"/>
              <a:gd name="connsiteX15" fmla="*/ 286893 w 607010"/>
              <a:gd name="connsiteY15" fmla="*/ 395954 h 520827"/>
              <a:gd name="connsiteX16" fmla="*/ 190881 w 607010"/>
              <a:gd name="connsiteY16" fmla="*/ 301847 h 520827"/>
              <a:gd name="connsiteX17" fmla="*/ 400145 w 607010"/>
              <a:gd name="connsiteY17" fmla="*/ 244411 h 520827"/>
              <a:gd name="connsiteX18" fmla="*/ 322517 w 607010"/>
              <a:gd name="connsiteY18" fmla="*/ 285464 h 520827"/>
              <a:gd name="connsiteX19" fmla="*/ 362903 w 607010"/>
              <a:gd name="connsiteY19" fmla="*/ 307181 h 520827"/>
              <a:gd name="connsiteX20" fmla="*/ 349949 w 607010"/>
              <a:gd name="connsiteY20" fmla="*/ 321183 h 520827"/>
              <a:gd name="connsiteX21" fmla="*/ 266034 w 607010"/>
              <a:gd name="connsiteY21" fmla="*/ 310706 h 520827"/>
              <a:gd name="connsiteX22" fmla="*/ 302705 w 607010"/>
              <a:gd name="connsiteY22" fmla="*/ 370999 h 520827"/>
              <a:gd name="connsiteX23" fmla="*/ 320326 w 607010"/>
              <a:gd name="connsiteY23" fmla="*/ 368808 h 520827"/>
              <a:gd name="connsiteX24" fmla="*/ 320335 w 607010"/>
              <a:gd name="connsiteY24" fmla="*/ 368808 h 520827"/>
              <a:gd name="connsiteX25" fmla="*/ 398050 w 607010"/>
              <a:gd name="connsiteY25" fmla="*/ 445008 h 520827"/>
              <a:gd name="connsiteX26" fmla="*/ 397193 w 607010"/>
              <a:gd name="connsiteY26" fmla="*/ 455295 h 520827"/>
              <a:gd name="connsiteX27" fmla="*/ 529876 w 607010"/>
              <a:gd name="connsiteY27" fmla="*/ 455295 h 520827"/>
              <a:gd name="connsiteX28" fmla="*/ 529495 w 607010"/>
              <a:gd name="connsiteY28" fmla="*/ 455581 h 520827"/>
              <a:gd name="connsiteX29" fmla="*/ 587969 w 607010"/>
              <a:gd name="connsiteY29" fmla="*/ 397107 h 520827"/>
              <a:gd name="connsiteX30" fmla="*/ 529495 w 607010"/>
              <a:gd name="connsiteY30" fmla="*/ 331756 h 520827"/>
              <a:gd name="connsiteX31" fmla="*/ 514350 w 607010"/>
              <a:gd name="connsiteY31" fmla="*/ 334042 h 520827"/>
              <a:gd name="connsiteX32" fmla="*/ 514826 w 607010"/>
              <a:gd name="connsiteY32" fmla="*/ 344138 h 520827"/>
              <a:gd name="connsiteX33" fmla="*/ 511874 w 607010"/>
              <a:gd name="connsiteY33" fmla="*/ 370713 h 520827"/>
              <a:gd name="connsiteX34" fmla="*/ 493300 w 607010"/>
              <a:gd name="connsiteY34" fmla="*/ 366522 h 520827"/>
              <a:gd name="connsiteX35" fmla="*/ 496157 w 607010"/>
              <a:gd name="connsiteY35" fmla="*/ 343662 h 520827"/>
              <a:gd name="connsiteX36" fmla="*/ 400145 w 607010"/>
              <a:gd name="connsiteY36" fmla="*/ 244411 h 520827"/>
              <a:gd name="connsiteX37" fmla="*/ 400145 w 607010"/>
              <a:gd name="connsiteY37" fmla="*/ 225457 h 520827"/>
              <a:gd name="connsiteX38" fmla="*/ 511588 w 607010"/>
              <a:gd name="connsiteY38" fmla="*/ 314896 h 520827"/>
              <a:gd name="connsiteX39" fmla="*/ 529876 w 607010"/>
              <a:gd name="connsiteY39" fmla="*/ 312325 h 520827"/>
              <a:gd name="connsiteX40" fmla="*/ 529876 w 607010"/>
              <a:gd name="connsiteY40" fmla="*/ 312229 h 520827"/>
              <a:gd name="connsiteX41" fmla="*/ 606914 w 607010"/>
              <a:gd name="connsiteY41" fmla="*/ 389268 h 520827"/>
              <a:gd name="connsiteX42" fmla="*/ 529876 w 607010"/>
              <a:gd name="connsiteY42" fmla="*/ 474154 h 520827"/>
              <a:gd name="connsiteX43" fmla="*/ 391954 w 607010"/>
              <a:gd name="connsiteY43" fmla="*/ 474154 h 520827"/>
              <a:gd name="connsiteX44" fmla="*/ 320326 w 607010"/>
              <a:gd name="connsiteY44" fmla="*/ 520827 h 520827"/>
              <a:gd name="connsiteX45" fmla="*/ 91154 w 607010"/>
              <a:gd name="connsiteY45" fmla="*/ 520827 h 520827"/>
              <a:gd name="connsiteX46" fmla="*/ 0 w 607010"/>
              <a:gd name="connsiteY46" fmla="*/ 429673 h 520827"/>
              <a:gd name="connsiteX47" fmla="*/ 91154 w 607010"/>
              <a:gd name="connsiteY47" fmla="*/ 338518 h 520827"/>
              <a:gd name="connsiteX48" fmla="*/ 91630 w 607010"/>
              <a:gd name="connsiteY48" fmla="*/ 338518 h 520827"/>
              <a:gd name="connsiteX49" fmla="*/ 249174 w 607010"/>
              <a:gd name="connsiteY49" fmla="*/ 298609 h 520827"/>
              <a:gd name="connsiteX50" fmla="*/ 300704 w 607010"/>
              <a:gd name="connsiteY50" fmla="*/ 282607 h 520827"/>
              <a:gd name="connsiteX51" fmla="*/ 301562 w 607010"/>
              <a:gd name="connsiteY51" fmla="*/ 282607 h 520827"/>
              <a:gd name="connsiteX52" fmla="*/ 400145 w 607010"/>
              <a:gd name="connsiteY52" fmla="*/ 225457 h 520827"/>
              <a:gd name="connsiteX53" fmla="*/ 142399 w 607010"/>
              <a:gd name="connsiteY53" fmla="*/ 42672 h 520827"/>
              <a:gd name="connsiteX54" fmla="*/ 123015 w 607010"/>
              <a:gd name="connsiteY54" fmla="*/ 64732 h 520827"/>
              <a:gd name="connsiteX55" fmla="*/ 154076 w 607010"/>
              <a:gd name="connsiteY55" fmla="*/ 223361 h 520827"/>
              <a:gd name="connsiteX56" fmla="*/ 312706 w 607010"/>
              <a:gd name="connsiteY56" fmla="*/ 192309 h 520827"/>
              <a:gd name="connsiteX57" fmla="*/ 282988 w 607010"/>
              <a:gd name="connsiteY57" fmla="*/ 197643 h 520827"/>
              <a:gd name="connsiteX58" fmla="*/ 253089 w 607010"/>
              <a:gd name="connsiteY58" fmla="*/ 196186 h 520827"/>
              <a:gd name="connsiteX59" fmla="*/ 142399 w 607010"/>
              <a:gd name="connsiteY59" fmla="*/ 42672 h 520827"/>
              <a:gd name="connsiteX60" fmla="*/ 175927 w 607010"/>
              <a:gd name="connsiteY60" fmla="*/ 0 h 520827"/>
              <a:gd name="connsiteX61" fmla="*/ 167069 w 607010"/>
              <a:gd name="connsiteY61" fmla="*/ 23622 h 520827"/>
              <a:gd name="connsiteX62" fmla="*/ 159925 w 607010"/>
              <a:gd name="connsiteY62" fmla="*/ 71247 h 520827"/>
              <a:gd name="connsiteX63" fmla="*/ 159925 w 607010"/>
              <a:gd name="connsiteY63" fmla="*/ 71313 h 520827"/>
              <a:gd name="connsiteX64" fmla="*/ 281750 w 607010"/>
              <a:gd name="connsiteY64" fmla="*/ 178784 h 520827"/>
              <a:gd name="connsiteX65" fmla="*/ 328136 w 607010"/>
              <a:gd name="connsiteY65" fmla="*/ 165640 h 520827"/>
              <a:gd name="connsiteX66" fmla="*/ 350425 w 607010"/>
              <a:gd name="connsiteY66" fmla="*/ 153829 h 520827"/>
              <a:gd name="connsiteX67" fmla="*/ 341567 w 607010"/>
              <a:gd name="connsiteY67" fmla="*/ 177451 h 520827"/>
              <a:gd name="connsiteX68" fmla="*/ 225076 w 607010"/>
              <a:gd name="connsiteY68" fmla="*/ 263842 h 520827"/>
              <a:gd name="connsiteX69" fmla="*/ 216218 w 607010"/>
              <a:gd name="connsiteY69" fmla="*/ 263842 h 520827"/>
              <a:gd name="connsiteX70" fmla="*/ 128207 w 607010"/>
              <a:gd name="connsiteY70" fmla="*/ 230505 h 520827"/>
              <a:gd name="connsiteX71" fmla="*/ 128207 w 607010"/>
              <a:gd name="connsiteY71" fmla="*/ 230314 h 520827"/>
              <a:gd name="connsiteX72" fmla="*/ 97946 w 607010"/>
              <a:gd name="connsiteY72" fmla="*/ 192081 h 520827"/>
              <a:gd name="connsiteX73" fmla="*/ 153638 w 607010"/>
              <a:gd name="connsiteY73" fmla="*/ 11906 h 52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010" h="520827">
                <a:moveTo>
                  <a:pt x="190881" y="301847"/>
                </a:moveTo>
                <a:cubicBezTo>
                  <a:pt x="160115" y="301742"/>
                  <a:pt x="131150" y="316363"/>
                  <a:pt x="112967" y="341185"/>
                </a:cubicBezTo>
                <a:cubicBezTo>
                  <a:pt x="127949" y="344595"/>
                  <a:pt x="141856" y="351663"/>
                  <a:pt x="153448" y="361759"/>
                </a:cubicBezTo>
                <a:lnTo>
                  <a:pt x="140875" y="376047"/>
                </a:lnTo>
                <a:cubicBezTo>
                  <a:pt x="127054" y="364141"/>
                  <a:pt x="109395" y="357645"/>
                  <a:pt x="91154" y="357759"/>
                </a:cubicBezTo>
                <a:cubicBezTo>
                  <a:pt x="51330" y="357759"/>
                  <a:pt x="19050" y="390039"/>
                  <a:pt x="19050" y="429863"/>
                </a:cubicBezTo>
                <a:cubicBezTo>
                  <a:pt x="19050" y="469687"/>
                  <a:pt x="51330" y="501967"/>
                  <a:pt x="91154" y="501967"/>
                </a:cubicBezTo>
                <a:lnTo>
                  <a:pt x="320326" y="501967"/>
                </a:lnTo>
                <a:lnTo>
                  <a:pt x="320993" y="502158"/>
                </a:lnTo>
                <a:cubicBezTo>
                  <a:pt x="352558" y="502158"/>
                  <a:pt x="378143" y="476574"/>
                  <a:pt x="378143" y="445008"/>
                </a:cubicBezTo>
                <a:cubicBezTo>
                  <a:pt x="378143" y="413442"/>
                  <a:pt x="352558" y="387858"/>
                  <a:pt x="320993" y="387858"/>
                </a:cubicBezTo>
                <a:cubicBezTo>
                  <a:pt x="315906" y="387934"/>
                  <a:pt x="310858" y="388639"/>
                  <a:pt x="305943" y="389953"/>
                </a:cubicBezTo>
                <a:cubicBezTo>
                  <a:pt x="305943" y="391954"/>
                  <a:pt x="305943" y="393954"/>
                  <a:pt x="305943" y="395954"/>
                </a:cubicBezTo>
                <a:cubicBezTo>
                  <a:pt x="305924" y="404546"/>
                  <a:pt x="304933" y="413109"/>
                  <a:pt x="302990" y="421481"/>
                </a:cubicBezTo>
                <a:lnTo>
                  <a:pt x="284417" y="417100"/>
                </a:lnTo>
                <a:cubicBezTo>
                  <a:pt x="286055" y="410165"/>
                  <a:pt x="286884" y="403079"/>
                  <a:pt x="286893" y="395954"/>
                </a:cubicBezTo>
                <a:cubicBezTo>
                  <a:pt x="286265" y="343500"/>
                  <a:pt x="243335" y="301428"/>
                  <a:pt x="190881" y="301847"/>
                </a:cubicBezTo>
                <a:close/>
                <a:moveTo>
                  <a:pt x="400145" y="244411"/>
                </a:moveTo>
                <a:cubicBezTo>
                  <a:pt x="369132" y="244640"/>
                  <a:pt x="340166" y="259956"/>
                  <a:pt x="322517" y="285464"/>
                </a:cubicBezTo>
                <a:cubicBezTo>
                  <a:pt x="337585" y="289217"/>
                  <a:pt x="351463" y="296685"/>
                  <a:pt x="362903" y="307181"/>
                </a:cubicBezTo>
                <a:lnTo>
                  <a:pt x="349949" y="321183"/>
                </a:lnTo>
                <a:cubicBezTo>
                  <a:pt x="327203" y="299875"/>
                  <a:pt x="293323" y="295646"/>
                  <a:pt x="266034" y="310706"/>
                </a:cubicBezTo>
                <a:cubicBezTo>
                  <a:pt x="284407" y="326355"/>
                  <a:pt x="297256" y="347491"/>
                  <a:pt x="302705" y="370999"/>
                </a:cubicBezTo>
                <a:cubicBezTo>
                  <a:pt x="308486" y="369646"/>
                  <a:pt x="314392" y="368913"/>
                  <a:pt x="320326" y="368808"/>
                </a:cubicBezTo>
                <a:cubicBezTo>
                  <a:pt x="320326" y="368808"/>
                  <a:pt x="320335" y="368808"/>
                  <a:pt x="320335" y="368808"/>
                </a:cubicBezTo>
                <a:cubicBezTo>
                  <a:pt x="362836" y="368389"/>
                  <a:pt x="397631" y="402508"/>
                  <a:pt x="398050" y="445008"/>
                </a:cubicBezTo>
                <a:cubicBezTo>
                  <a:pt x="398002" y="448456"/>
                  <a:pt x="397716" y="451895"/>
                  <a:pt x="397193" y="455295"/>
                </a:cubicBezTo>
                <a:lnTo>
                  <a:pt x="529876" y="455295"/>
                </a:lnTo>
                <a:lnTo>
                  <a:pt x="529495" y="455581"/>
                </a:lnTo>
                <a:cubicBezTo>
                  <a:pt x="561042" y="453828"/>
                  <a:pt x="586226" y="428644"/>
                  <a:pt x="587969" y="397107"/>
                </a:cubicBezTo>
                <a:cubicBezTo>
                  <a:pt x="589864" y="362912"/>
                  <a:pt x="563690" y="333651"/>
                  <a:pt x="529495" y="331756"/>
                </a:cubicBezTo>
                <a:cubicBezTo>
                  <a:pt x="524370" y="331841"/>
                  <a:pt x="519274" y="332613"/>
                  <a:pt x="514350" y="334042"/>
                </a:cubicBezTo>
                <a:cubicBezTo>
                  <a:pt x="514826" y="337375"/>
                  <a:pt x="514826" y="340709"/>
                  <a:pt x="514826" y="344138"/>
                </a:cubicBezTo>
                <a:cubicBezTo>
                  <a:pt x="514807" y="353073"/>
                  <a:pt x="513817" y="361988"/>
                  <a:pt x="511874" y="370713"/>
                </a:cubicBezTo>
                <a:lnTo>
                  <a:pt x="493300" y="366522"/>
                </a:lnTo>
                <a:cubicBezTo>
                  <a:pt x="495100" y="359035"/>
                  <a:pt x="496062" y="351368"/>
                  <a:pt x="496157" y="343662"/>
                </a:cubicBezTo>
                <a:cubicBezTo>
                  <a:pt x="497005" y="289760"/>
                  <a:pt x="454047" y="245354"/>
                  <a:pt x="400145" y="244411"/>
                </a:cubicBezTo>
                <a:close/>
                <a:moveTo>
                  <a:pt x="400145" y="225457"/>
                </a:moveTo>
                <a:cubicBezTo>
                  <a:pt x="453438" y="226104"/>
                  <a:pt x="499415" y="263014"/>
                  <a:pt x="511588" y="314896"/>
                </a:cubicBezTo>
                <a:cubicBezTo>
                  <a:pt x="517550" y="313277"/>
                  <a:pt x="523694" y="312420"/>
                  <a:pt x="529876" y="312325"/>
                </a:cubicBezTo>
                <a:lnTo>
                  <a:pt x="529876" y="312229"/>
                </a:lnTo>
                <a:cubicBezTo>
                  <a:pt x="571557" y="314249"/>
                  <a:pt x="604885" y="347586"/>
                  <a:pt x="606914" y="389268"/>
                </a:cubicBezTo>
                <a:cubicBezTo>
                  <a:pt x="609076" y="433978"/>
                  <a:pt x="574586" y="471983"/>
                  <a:pt x="529876" y="474154"/>
                </a:cubicBezTo>
                <a:lnTo>
                  <a:pt x="391954" y="474154"/>
                </a:lnTo>
                <a:cubicBezTo>
                  <a:pt x="379543" y="502625"/>
                  <a:pt x="351377" y="520979"/>
                  <a:pt x="320326" y="520827"/>
                </a:cubicBezTo>
                <a:lnTo>
                  <a:pt x="91154" y="520827"/>
                </a:lnTo>
                <a:cubicBezTo>
                  <a:pt x="40815" y="520827"/>
                  <a:pt x="0" y="480012"/>
                  <a:pt x="0" y="429673"/>
                </a:cubicBezTo>
                <a:cubicBezTo>
                  <a:pt x="0" y="379333"/>
                  <a:pt x="40815" y="338518"/>
                  <a:pt x="91154" y="338518"/>
                </a:cubicBezTo>
                <a:lnTo>
                  <a:pt x="91630" y="338518"/>
                </a:lnTo>
                <a:cubicBezTo>
                  <a:pt x="124397" y="284378"/>
                  <a:pt x="194577" y="266595"/>
                  <a:pt x="249174" y="298609"/>
                </a:cubicBezTo>
                <a:cubicBezTo>
                  <a:pt x="264366" y="288255"/>
                  <a:pt x="282312" y="282683"/>
                  <a:pt x="300704" y="282607"/>
                </a:cubicBezTo>
                <a:lnTo>
                  <a:pt x="301562" y="282607"/>
                </a:lnTo>
                <a:cubicBezTo>
                  <a:pt x="321907" y="247364"/>
                  <a:pt x="359455" y="225599"/>
                  <a:pt x="400145" y="225457"/>
                </a:cubicBezTo>
                <a:close/>
                <a:moveTo>
                  <a:pt x="142399" y="42672"/>
                </a:moveTo>
                <a:cubicBezTo>
                  <a:pt x="135017" y="49158"/>
                  <a:pt x="128502" y="56578"/>
                  <a:pt x="123015" y="64732"/>
                </a:cubicBezTo>
                <a:cubicBezTo>
                  <a:pt x="87792" y="117110"/>
                  <a:pt x="101689" y="188128"/>
                  <a:pt x="154076" y="223361"/>
                </a:cubicBezTo>
                <a:cubicBezTo>
                  <a:pt x="206454" y="258594"/>
                  <a:pt x="277473" y="244688"/>
                  <a:pt x="312706" y="192309"/>
                </a:cubicBezTo>
                <a:cubicBezTo>
                  <a:pt x="303028" y="195196"/>
                  <a:pt x="293065" y="196986"/>
                  <a:pt x="282988" y="197643"/>
                </a:cubicBezTo>
                <a:cubicBezTo>
                  <a:pt x="272996" y="198282"/>
                  <a:pt x="262966" y="197786"/>
                  <a:pt x="253089" y="196186"/>
                </a:cubicBezTo>
                <a:cubicBezTo>
                  <a:pt x="180127" y="184366"/>
                  <a:pt x="130569" y="115633"/>
                  <a:pt x="142399" y="42672"/>
                </a:cubicBezTo>
                <a:close/>
                <a:moveTo>
                  <a:pt x="175927" y="0"/>
                </a:moveTo>
                <a:lnTo>
                  <a:pt x="167069" y="23622"/>
                </a:lnTo>
                <a:cubicBezTo>
                  <a:pt x="161296" y="38805"/>
                  <a:pt x="158858" y="55045"/>
                  <a:pt x="159925" y="71247"/>
                </a:cubicBezTo>
                <a:cubicBezTo>
                  <a:pt x="159925" y="71266"/>
                  <a:pt x="159925" y="71285"/>
                  <a:pt x="159925" y="71313"/>
                </a:cubicBezTo>
                <a:cubicBezTo>
                  <a:pt x="163887" y="134626"/>
                  <a:pt x="218427" y="182746"/>
                  <a:pt x="281750" y="178784"/>
                </a:cubicBezTo>
                <a:cubicBezTo>
                  <a:pt x="297980" y="177784"/>
                  <a:pt x="313801" y="173307"/>
                  <a:pt x="328136" y="165640"/>
                </a:cubicBezTo>
                <a:lnTo>
                  <a:pt x="350425" y="153829"/>
                </a:lnTo>
                <a:lnTo>
                  <a:pt x="341567" y="177451"/>
                </a:lnTo>
                <a:cubicBezTo>
                  <a:pt x="323002" y="226571"/>
                  <a:pt x="277473" y="260337"/>
                  <a:pt x="225076" y="263842"/>
                </a:cubicBezTo>
                <a:lnTo>
                  <a:pt x="216218" y="263842"/>
                </a:lnTo>
                <a:cubicBezTo>
                  <a:pt x="183795" y="263861"/>
                  <a:pt x="152476" y="252003"/>
                  <a:pt x="128207" y="230505"/>
                </a:cubicBezTo>
                <a:lnTo>
                  <a:pt x="128207" y="230314"/>
                </a:lnTo>
                <a:cubicBezTo>
                  <a:pt x="115852" y="219542"/>
                  <a:pt x="105604" y="206578"/>
                  <a:pt x="97946" y="192081"/>
                </a:cubicBezTo>
                <a:cubicBezTo>
                  <a:pt x="63570" y="126949"/>
                  <a:pt x="88506" y="46282"/>
                  <a:pt x="153638" y="11906"/>
                </a:cubicBezTo>
                <a:close/>
              </a:path>
            </a:pathLst>
          </a:custGeom>
          <a:solidFill>
            <a:schemeClr val="bg1"/>
          </a:solidFill>
          <a:ln w="0" cap="flat">
            <a:solidFill>
              <a:srgbClr val="FFFFFF"/>
            </a:solidFill>
            <a:prstDash val="solid"/>
            <a:miter/>
          </a:ln>
        </p:spPr>
        <p:txBody>
          <a:bodyPr rtlCol="0" anchor="ctr"/>
          <a:lstStyle/>
          <a:p>
            <a:endParaRPr lang="zh-CN" altLang="en-US"/>
          </a:p>
        </p:txBody>
      </p:sp>
      <p:sp>
        <p:nvSpPr>
          <p:cNvPr id="8" name="iconfont-11554-5128961">
            <a:extLst>
              <a:ext uri="{FF2B5EF4-FFF2-40B4-BE49-F238E27FC236}">
                <a16:creationId xmlns:a16="http://schemas.microsoft.com/office/drawing/2014/main" id="{B66B1B72-D48D-F7C3-9756-3BA573454EC0}"/>
              </a:ext>
            </a:extLst>
          </p:cNvPr>
          <p:cNvSpPr/>
          <p:nvPr/>
        </p:nvSpPr>
        <p:spPr>
          <a:xfrm>
            <a:off x="931231" y="1436413"/>
            <a:ext cx="432000" cy="396000"/>
          </a:xfrm>
          <a:custGeom>
            <a:avLst/>
            <a:gdLst>
              <a:gd name="T0" fmla="*/ 7354 w 9614"/>
              <a:gd name="T1" fmla="*/ 5837 h 7898"/>
              <a:gd name="T2" fmla="*/ 6668 w 9614"/>
              <a:gd name="T3" fmla="*/ 5837 h 7898"/>
              <a:gd name="T4" fmla="*/ 6626 w 9614"/>
              <a:gd name="T5" fmla="*/ 3802 h 7898"/>
              <a:gd name="T6" fmla="*/ 4856 w 9614"/>
              <a:gd name="T7" fmla="*/ 2797 h 7898"/>
              <a:gd name="T8" fmla="*/ 3086 w 9614"/>
              <a:gd name="T9" fmla="*/ 3802 h 7898"/>
              <a:gd name="T10" fmla="*/ 3044 w 9614"/>
              <a:gd name="T11" fmla="*/ 5837 h 7898"/>
              <a:gd name="T12" fmla="*/ 2260 w 9614"/>
              <a:gd name="T13" fmla="*/ 5837 h 7898"/>
              <a:gd name="T14" fmla="*/ 3779 w 9614"/>
              <a:gd name="T15" fmla="*/ 2262 h 7898"/>
              <a:gd name="T16" fmla="*/ 7354 w 9614"/>
              <a:gd name="T17" fmla="*/ 3781 h 7898"/>
              <a:gd name="T18" fmla="*/ 7354 w 9614"/>
              <a:gd name="T19" fmla="*/ 5838 h 7898"/>
              <a:gd name="T20" fmla="*/ 7354 w 9614"/>
              <a:gd name="T21" fmla="*/ 5837 h 7898"/>
              <a:gd name="T22" fmla="*/ 4807 w 9614"/>
              <a:gd name="T23" fmla="*/ 1 h 7898"/>
              <a:gd name="T24" fmla="*/ 5150 w 9614"/>
              <a:gd name="T25" fmla="*/ 344 h 7898"/>
              <a:gd name="T26" fmla="*/ 5150 w 9614"/>
              <a:gd name="T27" fmla="*/ 1374 h 7898"/>
              <a:gd name="T28" fmla="*/ 4807 w 9614"/>
              <a:gd name="T29" fmla="*/ 1717 h 7898"/>
              <a:gd name="T30" fmla="*/ 4464 w 9614"/>
              <a:gd name="T31" fmla="*/ 1374 h 7898"/>
              <a:gd name="T32" fmla="*/ 4464 w 9614"/>
              <a:gd name="T33" fmla="*/ 344 h 7898"/>
              <a:gd name="T34" fmla="*/ 4807 w 9614"/>
              <a:gd name="T35" fmla="*/ 1 h 7898"/>
              <a:gd name="T36" fmla="*/ 8206 w 9614"/>
              <a:gd name="T37" fmla="*/ 1408 h 7898"/>
              <a:gd name="T38" fmla="*/ 8206 w 9614"/>
              <a:gd name="T39" fmla="*/ 1894 h 7898"/>
              <a:gd name="T40" fmla="*/ 7478 w 9614"/>
              <a:gd name="T41" fmla="*/ 2622 h 7898"/>
              <a:gd name="T42" fmla="*/ 6997 w 9614"/>
              <a:gd name="T43" fmla="*/ 2617 h 7898"/>
              <a:gd name="T44" fmla="*/ 6992 w 9614"/>
              <a:gd name="T45" fmla="*/ 2137 h 7898"/>
              <a:gd name="T46" fmla="*/ 7720 w 9614"/>
              <a:gd name="T47" fmla="*/ 1408 h 7898"/>
              <a:gd name="T48" fmla="*/ 8206 w 9614"/>
              <a:gd name="T49" fmla="*/ 1408 h 7898"/>
              <a:gd name="T50" fmla="*/ 9614 w 9614"/>
              <a:gd name="T51" fmla="*/ 4807 h 7898"/>
              <a:gd name="T52" fmla="*/ 9271 w 9614"/>
              <a:gd name="T53" fmla="*/ 5151 h 7898"/>
              <a:gd name="T54" fmla="*/ 8241 w 9614"/>
              <a:gd name="T55" fmla="*/ 5151 h 7898"/>
              <a:gd name="T56" fmla="*/ 7897 w 9614"/>
              <a:gd name="T57" fmla="*/ 4807 h 7898"/>
              <a:gd name="T58" fmla="*/ 8241 w 9614"/>
              <a:gd name="T59" fmla="*/ 4464 h 7898"/>
              <a:gd name="T60" fmla="*/ 9271 w 9614"/>
              <a:gd name="T61" fmla="*/ 4464 h 7898"/>
              <a:gd name="T62" fmla="*/ 9614 w 9614"/>
              <a:gd name="T63" fmla="*/ 4807 h 7898"/>
              <a:gd name="T64" fmla="*/ 0 w 9614"/>
              <a:gd name="T65" fmla="*/ 4807 h 7898"/>
              <a:gd name="T66" fmla="*/ 344 w 9614"/>
              <a:gd name="T67" fmla="*/ 4464 h 7898"/>
              <a:gd name="T68" fmla="*/ 1374 w 9614"/>
              <a:gd name="T69" fmla="*/ 4464 h 7898"/>
              <a:gd name="T70" fmla="*/ 1717 w 9614"/>
              <a:gd name="T71" fmla="*/ 4807 h 7898"/>
              <a:gd name="T72" fmla="*/ 1374 w 9614"/>
              <a:gd name="T73" fmla="*/ 5151 h 7898"/>
              <a:gd name="T74" fmla="*/ 344 w 9614"/>
              <a:gd name="T75" fmla="*/ 5151 h 7898"/>
              <a:gd name="T76" fmla="*/ 0 w 9614"/>
              <a:gd name="T77" fmla="*/ 4807 h 7898"/>
              <a:gd name="T78" fmla="*/ 1408 w 9614"/>
              <a:gd name="T79" fmla="*/ 1408 h 7898"/>
              <a:gd name="T80" fmla="*/ 1894 w 9614"/>
              <a:gd name="T81" fmla="*/ 1408 h 7898"/>
              <a:gd name="T82" fmla="*/ 2622 w 9614"/>
              <a:gd name="T83" fmla="*/ 2137 h 7898"/>
              <a:gd name="T84" fmla="*/ 2630 w 9614"/>
              <a:gd name="T85" fmla="*/ 2622 h 7898"/>
              <a:gd name="T86" fmla="*/ 2145 w 9614"/>
              <a:gd name="T87" fmla="*/ 2631 h 7898"/>
              <a:gd name="T88" fmla="*/ 2136 w 9614"/>
              <a:gd name="T89" fmla="*/ 2622 h 7898"/>
              <a:gd name="T90" fmla="*/ 1408 w 9614"/>
              <a:gd name="T91" fmla="*/ 1894 h 7898"/>
              <a:gd name="T92" fmla="*/ 1408 w 9614"/>
              <a:gd name="T93" fmla="*/ 1409 h 7898"/>
              <a:gd name="T94" fmla="*/ 1408 w 9614"/>
              <a:gd name="T95" fmla="*/ 1408 h 7898"/>
              <a:gd name="T96" fmla="*/ 343 w 9614"/>
              <a:gd name="T97" fmla="*/ 5837 h 7898"/>
              <a:gd name="T98" fmla="*/ 9271 w 9614"/>
              <a:gd name="T99" fmla="*/ 5837 h 7898"/>
              <a:gd name="T100" fmla="*/ 9614 w 9614"/>
              <a:gd name="T101" fmla="*/ 6181 h 7898"/>
              <a:gd name="T102" fmla="*/ 9271 w 9614"/>
              <a:gd name="T103" fmla="*/ 6524 h 7898"/>
              <a:gd name="T104" fmla="*/ 343 w 9614"/>
              <a:gd name="T105" fmla="*/ 6524 h 7898"/>
              <a:gd name="T106" fmla="*/ 0 w 9614"/>
              <a:gd name="T107" fmla="*/ 6181 h 7898"/>
              <a:gd name="T108" fmla="*/ 343 w 9614"/>
              <a:gd name="T109" fmla="*/ 5837 h 7898"/>
              <a:gd name="T110" fmla="*/ 343 w 9614"/>
              <a:gd name="T111" fmla="*/ 7211 h 7898"/>
              <a:gd name="T112" fmla="*/ 9271 w 9614"/>
              <a:gd name="T113" fmla="*/ 7211 h 7898"/>
              <a:gd name="T114" fmla="*/ 9614 w 9614"/>
              <a:gd name="T115" fmla="*/ 7554 h 7898"/>
              <a:gd name="T116" fmla="*/ 9271 w 9614"/>
              <a:gd name="T117" fmla="*/ 7898 h 7898"/>
              <a:gd name="T118" fmla="*/ 343 w 9614"/>
              <a:gd name="T119" fmla="*/ 7898 h 7898"/>
              <a:gd name="T120" fmla="*/ 0 w 9614"/>
              <a:gd name="T121" fmla="*/ 7554 h 7898"/>
              <a:gd name="T122" fmla="*/ 343 w 9614"/>
              <a:gd name="T123" fmla="*/ 7211 h 7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14" h="7898">
                <a:moveTo>
                  <a:pt x="7354" y="5837"/>
                </a:moveTo>
                <a:lnTo>
                  <a:pt x="6668" y="5837"/>
                </a:lnTo>
                <a:cubicBezTo>
                  <a:pt x="7013" y="5199"/>
                  <a:pt x="6997" y="4426"/>
                  <a:pt x="6626" y="3802"/>
                </a:cubicBezTo>
                <a:cubicBezTo>
                  <a:pt x="6254" y="3179"/>
                  <a:pt x="5582" y="2797"/>
                  <a:pt x="4856" y="2797"/>
                </a:cubicBezTo>
                <a:cubicBezTo>
                  <a:pt x="4130" y="2797"/>
                  <a:pt x="3458" y="3179"/>
                  <a:pt x="3086" y="3802"/>
                </a:cubicBezTo>
                <a:cubicBezTo>
                  <a:pt x="2715" y="4426"/>
                  <a:pt x="2699" y="5199"/>
                  <a:pt x="3044" y="5837"/>
                </a:cubicBezTo>
                <a:lnTo>
                  <a:pt x="2260" y="5837"/>
                </a:lnTo>
                <a:cubicBezTo>
                  <a:pt x="1692" y="4431"/>
                  <a:pt x="2373" y="2830"/>
                  <a:pt x="3779" y="2262"/>
                </a:cubicBezTo>
                <a:cubicBezTo>
                  <a:pt x="5186" y="1695"/>
                  <a:pt x="6786" y="2375"/>
                  <a:pt x="7354" y="3781"/>
                </a:cubicBezTo>
                <a:cubicBezTo>
                  <a:pt x="7620" y="4441"/>
                  <a:pt x="7620" y="5178"/>
                  <a:pt x="7354" y="5838"/>
                </a:cubicBezTo>
                <a:lnTo>
                  <a:pt x="7354" y="5837"/>
                </a:lnTo>
                <a:close/>
                <a:moveTo>
                  <a:pt x="4807" y="1"/>
                </a:moveTo>
                <a:cubicBezTo>
                  <a:pt x="4997" y="1"/>
                  <a:pt x="5150" y="154"/>
                  <a:pt x="5150" y="344"/>
                </a:cubicBezTo>
                <a:lnTo>
                  <a:pt x="5150" y="1374"/>
                </a:lnTo>
                <a:cubicBezTo>
                  <a:pt x="5150" y="1564"/>
                  <a:pt x="4997" y="1717"/>
                  <a:pt x="4807" y="1717"/>
                </a:cubicBezTo>
                <a:cubicBezTo>
                  <a:pt x="4617" y="1717"/>
                  <a:pt x="4464" y="1564"/>
                  <a:pt x="4464" y="1374"/>
                </a:cubicBezTo>
                <a:lnTo>
                  <a:pt x="4464" y="344"/>
                </a:lnTo>
                <a:cubicBezTo>
                  <a:pt x="4464" y="154"/>
                  <a:pt x="4617" y="0"/>
                  <a:pt x="4807" y="1"/>
                </a:cubicBezTo>
                <a:close/>
                <a:moveTo>
                  <a:pt x="8206" y="1408"/>
                </a:moveTo>
                <a:cubicBezTo>
                  <a:pt x="8340" y="1542"/>
                  <a:pt x="8340" y="1760"/>
                  <a:pt x="8206" y="1894"/>
                </a:cubicBezTo>
                <a:lnTo>
                  <a:pt x="7478" y="2622"/>
                </a:lnTo>
                <a:cubicBezTo>
                  <a:pt x="7343" y="2751"/>
                  <a:pt x="7129" y="2749"/>
                  <a:pt x="6997" y="2617"/>
                </a:cubicBezTo>
                <a:cubicBezTo>
                  <a:pt x="6865" y="2485"/>
                  <a:pt x="6863" y="2271"/>
                  <a:pt x="6992" y="2137"/>
                </a:cubicBezTo>
                <a:lnTo>
                  <a:pt x="7720" y="1408"/>
                </a:lnTo>
                <a:cubicBezTo>
                  <a:pt x="7854" y="1274"/>
                  <a:pt x="8072" y="1274"/>
                  <a:pt x="8206" y="1408"/>
                </a:cubicBezTo>
                <a:close/>
                <a:moveTo>
                  <a:pt x="9614" y="4807"/>
                </a:moveTo>
                <a:cubicBezTo>
                  <a:pt x="9614" y="4997"/>
                  <a:pt x="9460" y="5151"/>
                  <a:pt x="9271" y="5151"/>
                </a:cubicBezTo>
                <a:lnTo>
                  <a:pt x="8241" y="5151"/>
                </a:lnTo>
                <a:cubicBezTo>
                  <a:pt x="8051" y="5151"/>
                  <a:pt x="7897" y="4997"/>
                  <a:pt x="7897" y="4807"/>
                </a:cubicBezTo>
                <a:cubicBezTo>
                  <a:pt x="7897" y="4618"/>
                  <a:pt x="8051" y="4464"/>
                  <a:pt x="8241" y="4464"/>
                </a:cubicBezTo>
                <a:lnTo>
                  <a:pt x="9271" y="4464"/>
                </a:lnTo>
                <a:cubicBezTo>
                  <a:pt x="9460" y="4464"/>
                  <a:pt x="9614" y="4618"/>
                  <a:pt x="9614" y="4807"/>
                </a:cubicBezTo>
                <a:close/>
                <a:moveTo>
                  <a:pt x="0" y="4807"/>
                </a:moveTo>
                <a:cubicBezTo>
                  <a:pt x="0" y="4618"/>
                  <a:pt x="154" y="4464"/>
                  <a:pt x="344" y="4464"/>
                </a:cubicBezTo>
                <a:lnTo>
                  <a:pt x="1374" y="4464"/>
                </a:lnTo>
                <a:cubicBezTo>
                  <a:pt x="1563" y="4464"/>
                  <a:pt x="1717" y="4618"/>
                  <a:pt x="1717" y="4807"/>
                </a:cubicBezTo>
                <a:cubicBezTo>
                  <a:pt x="1717" y="4997"/>
                  <a:pt x="1563" y="5151"/>
                  <a:pt x="1374" y="5151"/>
                </a:cubicBezTo>
                <a:lnTo>
                  <a:pt x="344" y="5151"/>
                </a:lnTo>
                <a:cubicBezTo>
                  <a:pt x="154" y="5151"/>
                  <a:pt x="0" y="4997"/>
                  <a:pt x="0" y="4807"/>
                </a:cubicBezTo>
                <a:close/>
                <a:moveTo>
                  <a:pt x="1408" y="1408"/>
                </a:moveTo>
                <a:cubicBezTo>
                  <a:pt x="1542" y="1274"/>
                  <a:pt x="1759" y="1274"/>
                  <a:pt x="1894" y="1408"/>
                </a:cubicBezTo>
                <a:lnTo>
                  <a:pt x="2622" y="2137"/>
                </a:lnTo>
                <a:cubicBezTo>
                  <a:pt x="2758" y="2268"/>
                  <a:pt x="2762" y="2486"/>
                  <a:pt x="2630" y="2622"/>
                </a:cubicBezTo>
                <a:cubicBezTo>
                  <a:pt x="2498" y="2759"/>
                  <a:pt x="2281" y="2763"/>
                  <a:pt x="2145" y="2631"/>
                </a:cubicBezTo>
                <a:lnTo>
                  <a:pt x="2136" y="2622"/>
                </a:lnTo>
                <a:lnTo>
                  <a:pt x="1408" y="1894"/>
                </a:lnTo>
                <a:cubicBezTo>
                  <a:pt x="1274" y="1760"/>
                  <a:pt x="1274" y="1543"/>
                  <a:pt x="1408" y="1409"/>
                </a:cubicBezTo>
                <a:lnTo>
                  <a:pt x="1408" y="1408"/>
                </a:lnTo>
                <a:close/>
                <a:moveTo>
                  <a:pt x="343" y="5837"/>
                </a:moveTo>
                <a:lnTo>
                  <a:pt x="9271" y="5837"/>
                </a:lnTo>
                <a:cubicBezTo>
                  <a:pt x="9460" y="5837"/>
                  <a:pt x="9614" y="5991"/>
                  <a:pt x="9614" y="6181"/>
                </a:cubicBezTo>
                <a:cubicBezTo>
                  <a:pt x="9614" y="6370"/>
                  <a:pt x="9460" y="6524"/>
                  <a:pt x="9271" y="6524"/>
                </a:cubicBezTo>
                <a:lnTo>
                  <a:pt x="343" y="6524"/>
                </a:lnTo>
                <a:cubicBezTo>
                  <a:pt x="154" y="6524"/>
                  <a:pt x="0" y="6370"/>
                  <a:pt x="0" y="6181"/>
                </a:cubicBezTo>
                <a:cubicBezTo>
                  <a:pt x="0" y="5991"/>
                  <a:pt x="154" y="5837"/>
                  <a:pt x="343" y="5837"/>
                </a:cubicBezTo>
                <a:close/>
                <a:moveTo>
                  <a:pt x="343" y="7211"/>
                </a:moveTo>
                <a:lnTo>
                  <a:pt x="9271" y="7211"/>
                </a:lnTo>
                <a:cubicBezTo>
                  <a:pt x="9460" y="7211"/>
                  <a:pt x="9614" y="7364"/>
                  <a:pt x="9614" y="7554"/>
                </a:cubicBezTo>
                <a:cubicBezTo>
                  <a:pt x="9614" y="7744"/>
                  <a:pt x="9460" y="7897"/>
                  <a:pt x="9271" y="7898"/>
                </a:cubicBezTo>
                <a:lnTo>
                  <a:pt x="343" y="7898"/>
                </a:lnTo>
                <a:cubicBezTo>
                  <a:pt x="154" y="7898"/>
                  <a:pt x="0" y="7744"/>
                  <a:pt x="0" y="7554"/>
                </a:cubicBezTo>
                <a:cubicBezTo>
                  <a:pt x="0" y="7364"/>
                  <a:pt x="154" y="7211"/>
                  <a:pt x="343" y="7211"/>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组合 17">
            <a:extLst>
              <a:ext uri="{FF2B5EF4-FFF2-40B4-BE49-F238E27FC236}">
                <a16:creationId xmlns:a16="http://schemas.microsoft.com/office/drawing/2014/main" id="{E04292BA-6320-9A10-752B-182AAEE87F96}"/>
              </a:ext>
            </a:extLst>
          </p:cNvPr>
          <p:cNvGrpSpPr/>
          <p:nvPr/>
        </p:nvGrpSpPr>
        <p:grpSpPr>
          <a:xfrm>
            <a:off x="4722294" y="2702941"/>
            <a:ext cx="1867236" cy="2293836"/>
            <a:chOff x="4805308" y="2397470"/>
            <a:chExt cx="1867236" cy="2293836"/>
          </a:xfrm>
        </p:grpSpPr>
        <p:pic>
          <p:nvPicPr>
            <p:cNvPr id="15" name="图片 14">
              <a:extLst>
                <a:ext uri="{FF2B5EF4-FFF2-40B4-BE49-F238E27FC236}">
                  <a16:creationId xmlns:a16="http://schemas.microsoft.com/office/drawing/2014/main" id="{D0CA65A5-6A90-6500-828C-FD11D16E5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308" y="2397470"/>
              <a:ext cx="1867236" cy="1436926"/>
            </a:xfrm>
            <a:prstGeom prst="rect">
              <a:avLst/>
            </a:prstGeom>
          </p:spPr>
        </p:pic>
        <p:pic>
          <p:nvPicPr>
            <p:cNvPr id="17" name="图片 16">
              <a:extLst>
                <a:ext uri="{FF2B5EF4-FFF2-40B4-BE49-F238E27FC236}">
                  <a16:creationId xmlns:a16="http://schemas.microsoft.com/office/drawing/2014/main" id="{80C19A21-2CCE-C867-5B16-078DF6886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992" y="3861423"/>
              <a:ext cx="1859552" cy="829883"/>
            </a:xfrm>
            <a:prstGeom prst="rect">
              <a:avLst/>
            </a:prstGeom>
          </p:spPr>
        </p:pic>
      </p:grpSp>
    </p:spTree>
    <p:custDataLst>
      <p:tags r:id="rId1"/>
    </p:custDataLst>
    <p:extLst>
      <p:ext uri="{BB962C8B-B14F-4D97-AF65-F5344CB8AC3E}">
        <p14:creationId xmlns:p14="http://schemas.microsoft.com/office/powerpoint/2010/main" val="206031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91193-D4B9-DD39-D761-5DD76973F67C}"/>
              </a:ext>
            </a:extLst>
          </p:cNvPr>
          <p:cNvSpPr>
            <a:spLocks noGrp="1"/>
          </p:cNvSpPr>
          <p:nvPr>
            <p:ph type="title"/>
          </p:nvPr>
        </p:nvSpPr>
        <p:spPr>
          <a:xfrm>
            <a:off x="3224068" y="2855204"/>
            <a:ext cx="5731164" cy="1006429"/>
          </a:xfrm>
        </p:spPr>
        <p:txBody>
          <a:bodyPr/>
          <a:lstStyle/>
          <a:p>
            <a:r>
              <a:rPr lang="zh-CN" altLang="en-US" dirty="0"/>
              <a:t>功能模块设计</a:t>
            </a:r>
          </a:p>
        </p:txBody>
      </p:sp>
      <p:sp>
        <p:nvSpPr>
          <p:cNvPr id="3" name="灯片编号占位符 2">
            <a:extLst>
              <a:ext uri="{FF2B5EF4-FFF2-40B4-BE49-F238E27FC236}">
                <a16:creationId xmlns:a16="http://schemas.microsoft.com/office/drawing/2014/main" id="{059B3B94-4C6A-BC10-B1FD-F8D3436CE505}"/>
              </a:ext>
            </a:extLst>
          </p:cNvPr>
          <p:cNvSpPr>
            <a:spLocks noGrp="1"/>
          </p:cNvSpPr>
          <p:nvPr>
            <p:ph type="sldNum" sz="quarter" idx="12"/>
          </p:nvPr>
        </p:nvSpPr>
        <p:spPr/>
        <p:txBody>
          <a:bodyPr/>
          <a:lstStyle/>
          <a:p>
            <a:fld id="{7F65B630-C7FF-41C0-9923-C5E5E29EED81}" type="slidenum">
              <a:rPr lang="en-US" altLang="zh-CN" smtClean="0"/>
              <a:t>10</a:t>
            </a:fld>
            <a:endParaRPr lang="en-US"/>
          </a:p>
        </p:txBody>
      </p:sp>
    </p:spTree>
    <p:extLst>
      <p:ext uri="{BB962C8B-B14F-4D97-AF65-F5344CB8AC3E}">
        <p14:creationId xmlns:p14="http://schemas.microsoft.com/office/powerpoint/2010/main" val="237405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FDBA7A-60D2-1560-B41A-7620A04B056F}"/>
              </a:ext>
            </a:extLst>
          </p:cNvPr>
          <p:cNvSpPr>
            <a:spLocks noGrp="1"/>
          </p:cNvSpPr>
          <p:nvPr>
            <p:ph type="sldNum" sz="quarter" idx="12"/>
          </p:nvPr>
        </p:nvSpPr>
        <p:spPr/>
        <p:txBody>
          <a:bodyPr/>
          <a:lstStyle/>
          <a:p>
            <a:fld id="{7F65B630-C7FF-41C0-9923-C5E5E29EED81}" type="slidenum">
              <a:rPr lang="zh-CN" altLang="en-US" smtClean="0"/>
              <a:t>11</a:t>
            </a:fld>
            <a:endParaRPr lang="zh-CN" altLang="en-US"/>
          </a:p>
        </p:txBody>
      </p:sp>
      <p:pic>
        <p:nvPicPr>
          <p:cNvPr id="3" name="图片 2">
            <a:extLst>
              <a:ext uri="{FF2B5EF4-FFF2-40B4-BE49-F238E27FC236}">
                <a16:creationId xmlns:a16="http://schemas.microsoft.com/office/drawing/2014/main" id="{871E534E-1921-3267-AD0A-BF084CA9F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5467" y="1385674"/>
            <a:ext cx="2983577" cy="4958565"/>
          </a:xfrm>
          <a:prstGeom prst="rect">
            <a:avLst/>
          </a:prstGeom>
        </p:spPr>
      </p:pic>
      <p:sp>
        <p:nvSpPr>
          <p:cNvPr id="4" name="ïŝľîḍè">
            <a:extLst>
              <a:ext uri="{FF2B5EF4-FFF2-40B4-BE49-F238E27FC236}">
                <a16:creationId xmlns:a16="http://schemas.microsoft.com/office/drawing/2014/main" id="{93F31C73-D431-5560-41FF-D889DE874757}"/>
              </a:ext>
            </a:extLst>
          </p:cNvPr>
          <p:cNvSpPr txBox="1"/>
          <p:nvPr/>
        </p:nvSpPr>
        <p:spPr>
          <a:xfrm>
            <a:off x="578089" y="1325880"/>
            <a:ext cx="2903161"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2800" b="1" dirty="0"/>
              <a:t>降雨可视化模块</a:t>
            </a:r>
            <a:endParaRPr kumimoji="0" lang="en-US" altLang="zh-CN" sz="2800" b="1" i="0" u="none" strike="noStrike" kern="1200" cap="none" spc="0" normalizeH="0" baseline="0" noProof="0" dirty="0">
              <a:ln>
                <a:noFill/>
              </a:ln>
              <a:effectLst/>
              <a:uLnTx/>
              <a:uFillTx/>
            </a:endParaRPr>
          </a:p>
        </p:txBody>
      </p:sp>
      <p:pic>
        <p:nvPicPr>
          <p:cNvPr id="6" name="图片 5">
            <a:extLst>
              <a:ext uri="{FF2B5EF4-FFF2-40B4-BE49-F238E27FC236}">
                <a16:creationId xmlns:a16="http://schemas.microsoft.com/office/drawing/2014/main" id="{6AECFA73-7E35-BF0E-6500-0254C2848C27}"/>
              </a:ext>
            </a:extLst>
          </p:cNvPr>
          <p:cNvPicPr>
            <a:picLocks noChangeAspect="1"/>
          </p:cNvPicPr>
          <p:nvPr/>
        </p:nvPicPr>
        <p:blipFill>
          <a:blip r:embed="rId3"/>
          <a:stretch>
            <a:fillRect/>
          </a:stretch>
        </p:blipFill>
        <p:spPr>
          <a:xfrm>
            <a:off x="7890235" y="1385674"/>
            <a:ext cx="2983577" cy="4958565"/>
          </a:xfrm>
          <a:prstGeom prst="rect">
            <a:avLst/>
          </a:prstGeom>
        </p:spPr>
      </p:pic>
      <p:sp>
        <p:nvSpPr>
          <p:cNvPr id="7" name="文本框 6">
            <a:extLst>
              <a:ext uri="{FF2B5EF4-FFF2-40B4-BE49-F238E27FC236}">
                <a16:creationId xmlns:a16="http://schemas.microsoft.com/office/drawing/2014/main" id="{0F4A9203-42D2-3BE7-8684-4BFB83611495}"/>
              </a:ext>
            </a:extLst>
          </p:cNvPr>
          <p:cNvSpPr txBox="1"/>
          <p:nvPr/>
        </p:nvSpPr>
        <p:spPr>
          <a:xfrm>
            <a:off x="670017" y="2362236"/>
            <a:ext cx="3392936" cy="2951898"/>
          </a:xfrm>
          <a:prstGeom prst="rect">
            <a:avLst/>
          </a:prstGeom>
          <a:noFill/>
        </p:spPr>
        <p:txBody>
          <a:bodyPr wrap="square" rtlCol="0">
            <a:spAutoFit/>
          </a:bodyPr>
          <a:lstStyle/>
          <a:p>
            <a:pPr>
              <a:lnSpc>
                <a:spcPct val="150000"/>
              </a:lnSpc>
            </a:pPr>
            <a:r>
              <a:rPr lang="zh-CN" altLang="en-US" dirty="0">
                <a:latin typeface="+mn-ea"/>
              </a:rPr>
              <a:t>       本界面能够显示当前位置地区和其他大城市的</a:t>
            </a:r>
            <a:r>
              <a:rPr lang="en-US" altLang="zh-CN" dirty="0">
                <a:latin typeface="+mn-ea"/>
              </a:rPr>
              <a:t>24</a:t>
            </a:r>
            <a:r>
              <a:rPr lang="zh-CN" altLang="en-US" dirty="0">
                <a:latin typeface="+mn-ea"/>
              </a:rPr>
              <a:t>小时降雨热力图的变化，信息窗提示当前位置未来</a:t>
            </a:r>
            <a:r>
              <a:rPr lang="en-US" altLang="zh-CN" dirty="0">
                <a:latin typeface="+mn-ea"/>
              </a:rPr>
              <a:t>24</a:t>
            </a:r>
            <a:r>
              <a:rPr lang="zh-CN" altLang="en-US" dirty="0">
                <a:latin typeface="+mn-ea"/>
              </a:rPr>
              <a:t>小时内的最大降雨概率。拖动地图，再点击回到当前位置地图视角回到当前位置。</a:t>
            </a:r>
            <a:endParaRPr lang="en-US" altLang="zh-CN" dirty="0">
              <a:latin typeface="+mn-ea"/>
            </a:endParaRPr>
          </a:p>
          <a:p>
            <a:pPr>
              <a:lnSpc>
                <a:spcPct val="150000"/>
              </a:lnSpc>
            </a:pPr>
            <a:endParaRPr lang="zh-CN" altLang="en-US" dirty="0">
              <a:latin typeface="+mn-ea"/>
            </a:endParaRPr>
          </a:p>
        </p:txBody>
      </p:sp>
      <p:sp>
        <p:nvSpPr>
          <p:cNvPr id="8" name="文本框 7">
            <a:extLst>
              <a:ext uri="{FF2B5EF4-FFF2-40B4-BE49-F238E27FC236}">
                <a16:creationId xmlns:a16="http://schemas.microsoft.com/office/drawing/2014/main" id="{902696B5-592A-ADF3-E08A-046B62F8EBF0}"/>
              </a:ext>
            </a:extLst>
          </p:cNvPr>
          <p:cNvSpPr txBox="1"/>
          <p:nvPr/>
        </p:nvSpPr>
        <p:spPr>
          <a:xfrm>
            <a:off x="5475875" y="6344239"/>
            <a:ext cx="1082348" cy="307777"/>
          </a:xfrm>
          <a:prstGeom prst="rect">
            <a:avLst/>
          </a:prstGeom>
          <a:noFill/>
        </p:spPr>
        <p:txBody>
          <a:bodyPr wrap="none" rtlCol="0">
            <a:spAutoFit/>
          </a:bodyPr>
          <a:lstStyle/>
          <a:p>
            <a:r>
              <a:rPr lang="zh-CN" altLang="en-US" sz="1400" dirty="0"/>
              <a:t>界面设计图</a:t>
            </a:r>
          </a:p>
        </p:txBody>
      </p:sp>
      <p:sp>
        <p:nvSpPr>
          <p:cNvPr id="9" name="文本框 8">
            <a:extLst>
              <a:ext uri="{FF2B5EF4-FFF2-40B4-BE49-F238E27FC236}">
                <a16:creationId xmlns:a16="http://schemas.microsoft.com/office/drawing/2014/main" id="{FB404AF2-53D7-99C5-39F3-6886A1A199BD}"/>
              </a:ext>
            </a:extLst>
          </p:cNvPr>
          <p:cNvSpPr txBox="1"/>
          <p:nvPr/>
        </p:nvSpPr>
        <p:spPr>
          <a:xfrm>
            <a:off x="8768878" y="6344239"/>
            <a:ext cx="1082348" cy="307777"/>
          </a:xfrm>
          <a:prstGeom prst="rect">
            <a:avLst/>
          </a:prstGeom>
          <a:noFill/>
        </p:spPr>
        <p:txBody>
          <a:bodyPr wrap="none" rtlCol="0">
            <a:spAutoFit/>
          </a:bodyPr>
          <a:lstStyle/>
          <a:p>
            <a:r>
              <a:rPr lang="zh-CN" altLang="en-US" sz="1400" dirty="0"/>
              <a:t>操作流程图</a:t>
            </a:r>
          </a:p>
        </p:txBody>
      </p:sp>
    </p:spTree>
    <p:extLst>
      <p:ext uri="{BB962C8B-B14F-4D97-AF65-F5344CB8AC3E}">
        <p14:creationId xmlns:p14="http://schemas.microsoft.com/office/powerpoint/2010/main" val="286192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C595787-D29C-9BE5-1BB6-B22310F4B620}"/>
              </a:ext>
            </a:extLst>
          </p:cNvPr>
          <p:cNvSpPr>
            <a:spLocks noGrp="1"/>
          </p:cNvSpPr>
          <p:nvPr>
            <p:ph type="sldNum" sz="quarter" idx="12"/>
          </p:nvPr>
        </p:nvSpPr>
        <p:spPr/>
        <p:txBody>
          <a:bodyPr/>
          <a:lstStyle/>
          <a:p>
            <a:fld id="{7F65B630-C7FF-41C0-9923-C5E5E29EED81}" type="slidenum">
              <a:rPr lang="zh-CN" altLang="en-US" smtClean="0"/>
              <a:t>12</a:t>
            </a:fld>
            <a:endParaRPr lang="zh-CN" altLang="en-US"/>
          </a:p>
        </p:txBody>
      </p:sp>
      <p:pic>
        <p:nvPicPr>
          <p:cNvPr id="4" name="图片 3">
            <a:extLst>
              <a:ext uri="{FF2B5EF4-FFF2-40B4-BE49-F238E27FC236}">
                <a16:creationId xmlns:a16="http://schemas.microsoft.com/office/drawing/2014/main" id="{475F8218-B6C0-92C2-2760-3BFBB08E3C45}"/>
              </a:ext>
            </a:extLst>
          </p:cNvPr>
          <p:cNvPicPr>
            <a:picLocks noChangeAspect="1"/>
          </p:cNvPicPr>
          <p:nvPr/>
        </p:nvPicPr>
        <p:blipFill>
          <a:blip r:embed="rId2"/>
          <a:stretch>
            <a:fillRect/>
          </a:stretch>
        </p:blipFill>
        <p:spPr>
          <a:xfrm>
            <a:off x="3957907" y="2797915"/>
            <a:ext cx="2801106" cy="1528988"/>
          </a:xfrm>
          <a:prstGeom prst="rect">
            <a:avLst/>
          </a:prstGeom>
        </p:spPr>
      </p:pic>
    </p:spTree>
    <p:extLst>
      <p:ext uri="{BB962C8B-B14F-4D97-AF65-F5344CB8AC3E}">
        <p14:creationId xmlns:p14="http://schemas.microsoft.com/office/powerpoint/2010/main" val="76755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91193-D4B9-DD39-D761-5DD76973F67C}"/>
              </a:ext>
            </a:extLst>
          </p:cNvPr>
          <p:cNvSpPr>
            <a:spLocks noGrp="1"/>
          </p:cNvSpPr>
          <p:nvPr>
            <p:ph type="title"/>
          </p:nvPr>
        </p:nvSpPr>
        <p:spPr>
          <a:xfrm>
            <a:off x="3224068" y="2855204"/>
            <a:ext cx="5731164" cy="1006429"/>
          </a:xfrm>
        </p:spPr>
        <p:txBody>
          <a:bodyPr/>
          <a:lstStyle/>
          <a:p>
            <a:r>
              <a:rPr lang="zh-CN" altLang="en-US" dirty="0"/>
              <a:t>关键技术</a:t>
            </a:r>
          </a:p>
        </p:txBody>
      </p:sp>
      <p:sp>
        <p:nvSpPr>
          <p:cNvPr id="3" name="灯片编号占位符 2">
            <a:extLst>
              <a:ext uri="{FF2B5EF4-FFF2-40B4-BE49-F238E27FC236}">
                <a16:creationId xmlns:a16="http://schemas.microsoft.com/office/drawing/2014/main" id="{059B3B94-4C6A-BC10-B1FD-F8D3436CE505}"/>
              </a:ext>
            </a:extLst>
          </p:cNvPr>
          <p:cNvSpPr>
            <a:spLocks noGrp="1"/>
          </p:cNvSpPr>
          <p:nvPr>
            <p:ph type="sldNum" sz="quarter" idx="12"/>
          </p:nvPr>
        </p:nvSpPr>
        <p:spPr/>
        <p:txBody>
          <a:bodyPr/>
          <a:lstStyle/>
          <a:p>
            <a:fld id="{7F65B630-C7FF-41C0-9923-C5E5E29EED81}" type="slidenum">
              <a:rPr lang="en-US" altLang="zh-CN" smtClean="0"/>
              <a:t>13</a:t>
            </a:fld>
            <a:endParaRPr lang="en-US"/>
          </a:p>
        </p:txBody>
      </p:sp>
    </p:spTree>
    <p:extLst>
      <p:ext uri="{BB962C8B-B14F-4D97-AF65-F5344CB8AC3E}">
        <p14:creationId xmlns:p14="http://schemas.microsoft.com/office/powerpoint/2010/main" val="138605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22A539-E747-0092-A7F0-403F6A596760}"/>
              </a:ext>
            </a:extLst>
          </p:cNvPr>
          <p:cNvSpPr>
            <a:spLocks noGrp="1"/>
          </p:cNvSpPr>
          <p:nvPr>
            <p:ph type="sldNum" sz="quarter" idx="12"/>
          </p:nvPr>
        </p:nvSpPr>
        <p:spPr/>
        <p:txBody>
          <a:bodyPr/>
          <a:lstStyle/>
          <a:p>
            <a:fld id="{7F65B630-C7FF-41C0-9923-C5E5E29EED81}" type="slidenum">
              <a:rPr lang="zh-CN" altLang="en-US" smtClean="0"/>
              <a:t>14</a:t>
            </a:fld>
            <a:endParaRPr lang="zh-CN" altLang="en-US"/>
          </a:p>
        </p:txBody>
      </p:sp>
      <p:sp>
        <p:nvSpPr>
          <p:cNvPr id="3" name="ïŝľîḍè">
            <a:extLst>
              <a:ext uri="{FF2B5EF4-FFF2-40B4-BE49-F238E27FC236}">
                <a16:creationId xmlns:a16="http://schemas.microsoft.com/office/drawing/2014/main" id="{0AE0A9DD-7F3E-F456-F7F7-53818E06980C}"/>
              </a:ext>
            </a:extLst>
          </p:cNvPr>
          <p:cNvSpPr txBox="1"/>
          <p:nvPr/>
        </p:nvSpPr>
        <p:spPr>
          <a:xfrm>
            <a:off x="578089" y="1325880"/>
            <a:ext cx="2903161"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2800" b="1" dirty="0"/>
              <a:t>降雨可视化模块</a:t>
            </a:r>
            <a:endParaRPr kumimoji="0" lang="en-US" altLang="zh-CN" sz="2800" b="1" i="0" u="none" strike="noStrike" kern="1200" cap="none" spc="0" normalizeH="0" baseline="0" noProof="0" dirty="0">
              <a:ln>
                <a:noFill/>
              </a:ln>
              <a:effectLst/>
              <a:uLnTx/>
              <a:uFillTx/>
            </a:endParaRPr>
          </a:p>
        </p:txBody>
      </p:sp>
      <p:sp>
        <p:nvSpPr>
          <p:cNvPr id="6" name="文本框 5">
            <a:extLst>
              <a:ext uri="{FF2B5EF4-FFF2-40B4-BE49-F238E27FC236}">
                <a16:creationId xmlns:a16="http://schemas.microsoft.com/office/drawing/2014/main" id="{99C157FA-9492-C214-7DDB-5D329A8C4D9E}"/>
              </a:ext>
            </a:extLst>
          </p:cNvPr>
          <p:cNvSpPr txBox="1"/>
          <p:nvPr/>
        </p:nvSpPr>
        <p:spPr>
          <a:xfrm>
            <a:off x="6853286" y="1743627"/>
            <a:ext cx="2583330" cy="369332"/>
          </a:xfrm>
          <a:prstGeom prst="rect">
            <a:avLst/>
          </a:prstGeom>
          <a:noFill/>
        </p:spPr>
        <p:txBody>
          <a:bodyPr wrap="square" rtlCol="0">
            <a:spAutoFit/>
          </a:bodyPr>
          <a:lstStyle/>
          <a:p>
            <a:r>
              <a:rPr lang="en-US" altLang="zh-CN" dirty="0"/>
              <a:t>service</a:t>
            </a:r>
            <a:r>
              <a:rPr lang="zh-CN" altLang="en-US" dirty="0"/>
              <a:t>注册定位传感器</a:t>
            </a:r>
          </a:p>
        </p:txBody>
      </p:sp>
      <p:grpSp>
        <p:nvGrpSpPr>
          <p:cNvPr id="42" name="组合 41">
            <a:extLst>
              <a:ext uri="{FF2B5EF4-FFF2-40B4-BE49-F238E27FC236}">
                <a16:creationId xmlns:a16="http://schemas.microsoft.com/office/drawing/2014/main" id="{BFBB3A64-B129-8ED6-D53D-7705B80F9A7A}"/>
              </a:ext>
            </a:extLst>
          </p:cNvPr>
          <p:cNvGrpSpPr/>
          <p:nvPr/>
        </p:nvGrpSpPr>
        <p:grpSpPr>
          <a:xfrm>
            <a:off x="184135" y="2379336"/>
            <a:ext cx="6191520" cy="2554393"/>
            <a:chOff x="2179798" y="1846791"/>
            <a:chExt cx="6488643" cy="2701266"/>
          </a:xfrm>
        </p:grpSpPr>
        <p:grpSp>
          <p:nvGrpSpPr>
            <p:cNvPr id="11" name="组合 10">
              <a:extLst>
                <a:ext uri="{FF2B5EF4-FFF2-40B4-BE49-F238E27FC236}">
                  <a16:creationId xmlns:a16="http://schemas.microsoft.com/office/drawing/2014/main" id="{855913AD-4E36-F388-7533-AECE8DFB5723}"/>
                </a:ext>
              </a:extLst>
            </p:cNvPr>
            <p:cNvGrpSpPr/>
            <p:nvPr/>
          </p:nvGrpSpPr>
          <p:grpSpPr>
            <a:xfrm>
              <a:off x="4461871" y="2539005"/>
              <a:ext cx="1509138" cy="1786138"/>
              <a:chOff x="1484804" y="2592909"/>
              <a:chExt cx="1509138" cy="1786138"/>
            </a:xfrm>
          </p:grpSpPr>
          <p:pic>
            <p:nvPicPr>
              <p:cNvPr id="1026" name="Picture 2" descr="地图上都有什么标志-地形图上面的符号都是什么含义">
                <a:extLst>
                  <a:ext uri="{FF2B5EF4-FFF2-40B4-BE49-F238E27FC236}">
                    <a16:creationId xmlns:a16="http://schemas.microsoft.com/office/drawing/2014/main" id="{3DBE972A-701F-78E7-6C3A-34D8E606E3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4804" y="2592909"/>
                <a:ext cx="1509138" cy="1509138"/>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6E1A402-2BAC-0558-7904-C167A6F2AEB4}"/>
                  </a:ext>
                </a:extLst>
              </p:cNvPr>
              <p:cNvSpPr txBox="1"/>
              <p:nvPr/>
            </p:nvSpPr>
            <p:spPr>
              <a:xfrm>
                <a:off x="1820671" y="4102048"/>
                <a:ext cx="800219" cy="276999"/>
              </a:xfrm>
              <a:prstGeom prst="rect">
                <a:avLst/>
              </a:prstGeom>
              <a:noFill/>
            </p:spPr>
            <p:txBody>
              <a:bodyPr wrap="none" rtlCol="0">
                <a:spAutoFit/>
              </a:bodyPr>
              <a:lstStyle/>
              <a:p>
                <a:r>
                  <a:rPr lang="zh-CN" altLang="en-US" sz="1200" b="1" dirty="0"/>
                  <a:t>百度地图</a:t>
                </a:r>
              </a:p>
            </p:txBody>
          </p:sp>
        </p:grpSp>
        <p:grpSp>
          <p:nvGrpSpPr>
            <p:cNvPr id="13" name="组合 12">
              <a:extLst>
                <a:ext uri="{FF2B5EF4-FFF2-40B4-BE49-F238E27FC236}">
                  <a16:creationId xmlns:a16="http://schemas.microsoft.com/office/drawing/2014/main" id="{A6ED4859-4F30-2D8A-0F82-00DA87C1A16E}"/>
                </a:ext>
              </a:extLst>
            </p:cNvPr>
            <p:cNvGrpSpPr/>
            <p:nvPr/>
          </p:nvGrpSpPr>
          <p:grpSpPr>
            <a:xfrm>
              <a:off x="2179798" y="2354529"/>
              <a:ext cx="1541734" cy="1870293"/>
              <a:chOff x="4554266" y="2509606"/>
              <a:chExt cx="1541734" cy="1870293"/>
            </a:xfrm>
          </p:grpSpPr>
          <p:pic>
            <p:nvPicPr>
              <p:cNvPr id="5" name="Picture 2" descr="新人必备-第 3 页-SeeMac">
                <a:extLst>
                  <a:ext uri="{FF2B5EF4-FFF2-40B4-BE49-F238E27FC236}">
                    <a16:creationId xmlns:a16="http://schemas.microsoft.com/office/drawing/2014/main" id="{D86A6FE1-9683-CBC9-9CFF-6D73B60977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27982" t="14461" r="29224" b="14988"/>
              <a:stretch/>
            </p:blipFill>
            <p:spPr bwMode="auto">
              <a:xfrm>
                <a:off x="4554266" y="2509606"/>
                <a:ext cx="1541734" cy="1694467"/>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7CBA965A-3801-F379-5772-5371DCD3CB58}"/>
                  </a:ext>
                </a:extLst>
              </p:cNvPr>
              <p:cNvSpPr txBox="1"/>
              <p:nvPr/>
            </p:nvSpPr>
            <p:spPr>
              <a:xfrm>
                <a:off x="4925023" y="4102900"/>
                <a:ext cx="800219" cy="276999"/>
              </a:xfrm>
              <a:prstGeom prst="rect">
                <a:avLst/>
              </a:prstGeom>
              <a:noFill/>
            </p:spPr>
            <p:txBody>
              <a:bodyPr wrap="none" rtlCol="0">
                <a:spAutoFit/>
              </a:bodyPr>
              <a:lstStyle/>
              <a:p>
                <a:pPr algn="ctr"/>
                <a:r>
                  <a:rPr lang="zh-CN" altLang="en-US" sz="1200" b="1" dirty="0"/>
                  <a:t>和风天气</a:t>
                </a:r>
              </a:p>
            </p:txBody>
          </p:sp>
        </p:grpSp>
        <p:grpSp>
          <p:nvGrpSpPr>
            <p:cNvPr id="20" name="组合 19">
              <a:extLst>
                <a:ext uri="{FF2B5EF4-FFF2-40B4-BE49-F238E27FC236}">
                  <a16:creationId xmlns:a16="http://schemas.microsoft.com/office/drawing/2014/main" id="{A9E39C89-BC7C-5D0E-DCA1-894EF7BFA115}"/>
                </a:ext>
              </a:extLst>
            </p:cNvPr>
            <p:cNvGrpSpPr/>
            <p:nvPr/>
          </p:nvGrpSpPr>
          <p:grpSpPr>
            <a:xfrm>
              <a:off x="2950665" y="4224822"/>
              <a:ext cx="2247182" cy="323235"/>
              <a:chOff x="2950665" y="4224822"/>
              <a:chExt cx="2247182" cy="323235"/>
            </a:xfrm>
          </p:grpSpPr>
          <p:cxnSp>
            <p:nvCxnSpPr>
              <p:cNvPr id="15" name="连接符: 肘形 14">
                <a:extLst>
                  <a:ext uri="{FF2B5EF4-FFF2-40B4-BE49-F238E27FC236}">
                    <a16:creationId xmlns:a16="http://schemas.microsoft.com/office/drawing/2014/main" id="{4EDC13C4-0329-AF82-64E0-1F80DFB3DAFE}"/>
                  </a:ext>
                </a:extLst>
              </p:cNvPr>
              <p:cNvCxnSpPr>
                <a:cxnSpLocks/>
                <a:stCxn id="10" idx="2"/>
                <a:endCxn id="12" idx="2"/>
              </p:cNvCxnSpPr>
              <p:nvPr/>
            </p:nvCxnSpPr>
            <p:spPr>
              <a:xfrm rot="5400000" flipH="1">
                <a:off x="4024095" y="3151392"/>
                <a:ext cx="100322" cy="2247182"/>
              </a:xfrm>
              <a:prstGeom prst="bentConnector3">
                <a:avLst>
                  <a:gd name="adj1" fmla="val -24096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A98BFAE-48BA-4747-E6B8-AAF391BAB718}"/>
                  </a:ext>
                </a:extLst>
              </p:cNvPr>
              <p:cNvSpPr txBox="1"/>
              <p:nvPr/>
            </p:nvSpPr>
            <p:spPr>
              <a:xfrm>
                <a:off x="3636843" y="4271058"/>
                <a:ext cx="954107" cy="276999"/>
              </a:xfrm>
              <a:prstGeom prst="rect">
                <a:avLst/>
              </a:prstGeom>
              <a:noFill/>
            </p:spPr>
            <p:txBody>
              <a:bodyPr wrap="none" rtlCol="0">
                <a:spAutoFit/>
              </a:bodyPr>
              <a:lstStyle/>
              <a:p>
                <a:r>
                  <a:rPr lang="zh-CN" altLang="en-US" sz="1200" b="1" dirty="0">
                    <a:solidFill>
                      <a:srgbClr val="014484"/>
                    </a:solidFill>
                  </a:rPr>
                  <a:t>定位经纬度</a:t>
                </a:r>
              </a:p>
            </p:txBody>
          </p:sp>
        </p:grpSp>
        <p:pic>
          <p:nvPicPr>
            <p:cNvPr id="19" name="Picture 4" descr="热力图播放 - ArcGIS知乎-新一代ArcGIS问答社区">
              <a:extLst>
                <a:ext uri="{FF2B5EF4-FFF2-40B4-BE49-F238E27FC236}">
                  <a16:creationId xmlns:a16="http://schemas.microsoft.com/office/drawing/2014/main" id="{6CB4E8DD-11DF-9B59-4368-30AB29F315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426" y="2539857"/>
              <a:ext cx="1527015" cy="150828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a:extLst>
                <a:ext uri="{FF2B5EF4-FFF2-40B4-BE49-F238E27FC236}">
                  <a16:creationId xmlns:a16="http://schemas.microsoft.com/office/drawing/2014/main" id="{DDBCFA09-6BF9-08AA-B8F2-24DC5A632845}"/>
                </a:ext>
              </a:extLst>
            </p:cNvPr>
            <p:cNvGrpSpPr/>
            <p:nvPr/>
          </p:nvGrpSpPr>
          <p:grpSpPr>
            <a:xfrm>
              <a:off x="2950664" y="1846791"/>
              <a:ext cx="2265775" cy="692214"/>
              <a:chOff x="2950664" y="1846791"/>
              <a:chExt cx="2265775" cy="692214"/>
            </a:xfrm>
          </p:grpSpPr>
          <p:cxnSp>
            <p:nvCxnSpPr>
              <p:cNvPr id="22" name="连接符: 肘形 21">
                <a:extLst>
                  <a:ext uri="{FF2B5EF4-FFF2-40B4-BE49-F238E27FC236}">
                    <a16:creationId xmlns:a16="http://schemas.microsoft.com/office/drawing/2014/main" id="{3E9C67D7-EDAE-48BB-B965-50D62295F2A3}"/>
                  </a:ext>
                </a:extLst>
              </p:cNvPr>
              <p:cNvCxnSpPr>
                <a:stCxn id="5" idx="0"/>
                <a:endCxn id="1026" idx="0"/>
              </p:cNvCxnSpPr>
              <p:nvPr/>
            </p:nvCxnSpPr>
            <p:spPr>
              <a:xfrm rot="16200000" flipH="1">
                <a:off x="3991314" y="1313879"/>
                <a:ext cx="184476" cy="2265775"/>
              </a:xfrm>
              <a:prstGeom prst="bentConnector3">
                <a:avLst>
                  <a:gd name="adj1" fmla="val -13104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08CAD4C-03D6-9B6D-0671-4344D48371B8}"/>
                  </a:ext>
                </a:extLst>
              </p:cNvPr>
              <p:cNvSpPr txBox="1"/>
              <p:nvPr/>
            </p:nvSpPr>
            <p:spPr>
              <a:xfrm>
                <a:off x="3520257" y="1846791"/>
                <a:ext cx="1107996" cy="276999"/>
              </a:xfrm>
              <a:prstGeom prst="rect">
                <a:avLst/>
              </a:prstGeom>
              <a:noFill/>
            </p:spPr>
            <p:txBody>
              <a:bodyPr wrap="none" rtlCol="0">
                <a:spAutoFit/>
              </a:bodyPr>
              <a:lstStyle/>
              <a:p>
                <a:r>
                  <a:rPr lang="zh-CN" altLang="en-US" sz="1200" b="1" dirty="0">
                    <a:solidFill>
                      <a:srgbClr val="014484"/>
                    </a:solidFill>
                  </a:rPr>
                  <a:t>地区降雨数据</a:t>
                </a:r>
              </a:p>
            </p:txBody>
          </p:sp>
        </p:grpSp>
        <p:grpSp>
          <p:nvGrpSpPr>
            <p:cNvPr id="33" name="组合 32">
              <a:extLst>
                <a:ext uri="{FF2B5EF4-FFF2-40B4-BE49-F238E27FC236}">
                  <a16:creationId xmlns:a16="http://schemas.microsoft.com/office/drawing/2014/main" id="{B87A820C-FA49-2CDF-D069-8662720370B6}"/>
                </a:ext>
              </a:extLst>
            </p:cNvPr>
            <p:cNvGrpSpPr/>
            <p:nvPr/>
          </p:nvGrpSpPr>
          <p:grpSpPr>
            <a:xfrm>
              <a:off x="5971009" y="3016362"/>
              <a:ext cx="1170417" cy="543978"/>
              <a:chOff x="5971009" y="3016362"/>
              <a:chExt cx="1170417" cy="543978"/>
            </a:xfrm>
          </p:grpSpPr>
          <p:cxnSp>
            <p:nvCxnSpPr>
              <p:cNvPr id="26" name="直接箭头连接符 25">
                <a:extLst>
                  <a:ext uri="{FF2B5EF4-FFF2-40B4-BE49-F238E27FC236}">
                    <a16:creationId xmlns:a16="http://schemas.microsoft.com/office/drawing/2014/main" id="{72BB53AC-8E0D-3CA0-E285-8CB82C81AE32}"/>
                  </a:ext>
                </a:extLst>
              </p:cNvPr>
              <p:cNvCxnSpPr>
                <a:stCxn id="1026" idx="3"/>
                <a:endCxn id="19" idx="1"/>
              </p:cNvCxnSpPr>
              <p:nvPr/>
            </p:nvCxnSpPr>
            <p:spPr>
              <a:xfrm>
                <a:off x="5971009" y="3293575"/>
                <a:ext cx="1170417" cy="4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99D4BE2-6A42-2DAF-1A96-529FE3757636}"/>
                  </a:ext>
                </a:extLst>
              </p:cNvPr>
              <p:cNvSpPr txBox="1"/>
              <p:nvPr/>
            </p:nvSpPr>
            <p:spPr>
              <a:xfrm>
                <a:off x="6097913" y="3283341"/>
                <a:ext cx="954106" cy="276999"/>
              </a:xfrm>
              <a:prstGeom prst="rect">
                <a:avLst/>
              </a:prstGeom>
              <a:noFill/>
            </p:spPr>
            <p:txBody>
              <a:bodyPr wrap="none" rtlCol="0">
                <a:spAutoFit/>
              </a:bodyPr>
              <a:lstStyle/>
              <a:p>
                <a:pPr algn="ctr"/>
                <a:r>
                  <a:rPr lang="zh-CN" altLang="en-US" sz="1200" b="1" dirty="0">
                    <a:solidFill>
                      <a:srgbClr val="014484"/>
                    </a:solidFill>
                  </a:rPr>
                  <a:t>生成热力图</a:t>
                </a:r>
              </a:p>
            </p:txBody>
          </p:sp>
          <p:sp>
            <p:nvSpPr>
              <p:cNvPr id="32" name="文本框 31">
                <a:extLst>
                  <a:ext uri="{FF2B5EF4-FFF2-40B4-BE49-F238E27FC236}">
                    <a16:creationId xmlns:a16="http://schemas.microsoft.com/office/drawing/2014/main" id="{5EF354F4-23DD-B199-CB07-C2A03F6E5C2A}"/>
                  </a:ext>
                </a:extLst>
              </p:cNvPr>
              <p:cNvSpPr txBox="1"/>
              <p:nvPr/>
            </p:nvSpPr>
            <p:spPr>
              <a:xfrm>
                <a:off x="6162192" y="3016362"/>
                <a:ext cx="813042" cy="276999"/>
              </a:xfrm>
              <a:prstGeom prst="rect">
                <a:avLst/>
              </a:prstGeom>
              <a:noFill/>
            </p:spPr>
            <p:txBody>
              <a:bodyPr wrap="none" rtlCol="0">
                <a:spAutoFit/>
              </a:bodyPr>
              <a:lstStyle/>
              <a:p>
                <a:pPr algn="ctr"/>
                <a:r>
                  <a:rPr lang="zh-CN" altLang="en-US" sz="1200" b="1" dirty="0">
                    <a:solidFill>
                      <a:srgbClr val="014484"/>
                    </a:solidFill>
                  </a:rPr>
                  <a:t>调用地图</a:t>
                </a:r>
              </a:p>
            </p:txBody>
          </p:sp>
        </p:grpSp>
      </p:grpSp>
      <p:pic>
        <p:nvPicPr>
          <p:cNvPr id="49" name="图片 48">
            <a:extLst>
              <a:ext uri="{FF2B5EF4-FFF2-40B4-BE49-F238E27FC236}">
                <a16:creationId xmlns:a16="http://schemas.microsoft.com/office/drawing/2014/main" id="{BBC6DB57-8ECA-D005-E16C-11C39B348808}"/>
              </a:ext>
            </a:extLst>
          </p:cNvPr>
          <p:cNvPicPr>
            <a:picLocks noChangeAspect="1"/>
          </p:cNvPicPr>
          <p:nvPr/>
        </p:nvPicPr>
        <p:blipFill>
          <a:blip r:embed="rId6"/>
          <a:stretch>
            <a:fillRect/>
          </a:stretch>
        </p:blipFill>
        <p:spPr>
          <a:xfrm>
            <a:off x="6672653" y="2160000"/>
            <a:ext cx="4369598" cy="1683611"/>
          </a:xfrm>
          <a:prstGeom prst="rect">
            <a:avLst/>
          </a:prstGeom>
        </p:spPr>
      </p:pic>
      <p:sp>
        <p:nvSpPr>
          <p:cNvPr id="57" name="文本框 56">
            <a:extLst>
              <a:ext uri="{FF2B5EF4-FFF2-40B4-BE49-F238E27FC236}">
                <a16:creationId xmlns:a16="http://schemas.microsoft.com/office/drawing/2014/main" id="{CD944330-3989-E919-33DE-F5F773DA3D69}"/>
              </a:ext>
            </a:extLst>
          </p:cNvPr>
          <p:cNvSpPr txBox="1"/>
          <p:nvPr/>
        </p:nvSpPr>
        <p:spPr>
          <a:xfrm>
            <a:off x="9668602" y="1743627"/>
            <a:ext cx="1039147" cy="369332"/>
          </a:xfrm>
          <a:prstGeom prst="rect">
            <a:avLst/>
          </a:prstGeom>
          <a:noFill/>
        </p:spPr>
        <p:txBody>
          <a:bodyPr wrap="square" rtlCol="0">
            <a:spAutoFit/>
          </a:bodyPr>
          <a:lstStyle/>
          <a:p>
            <a:r>
              <a:rPr lang="zh-CN" altLang="en-US" dirty="0"/>
              <a:t>配置</a:t>
            </a:r>
            <a:r>
              <a:rPr lang="en-US" altLang="zh-CN" dirty="0"/>
              <a:t>key</a:t>
            </a:r>
            <a:endParaRPr lang="zh-CN" altLang="en-US" dirty="0"/>
          </a:p>
        </p:txBody>
      </p:sp>
      <p:pic>
        <p:nvPicPr>
          <p:cNvPr id="59" name="图片 58">
            <a:extLst>
              <a:ext uri="{FF2B5EF4-FFF2-40B4-BE49-F238E27FC236}">
                <a16:creationId xmlns:a16="http://schemas.microsoft.com/office/drawing/2014/main" id="{622B9D09-7335-1DD9-2290-EDF0E529EAFA}"/>
              </a:ext>
            </a:extLst>
          </p:cNvPr>
          <p:cNvPicPr>
            <a:picLocks noChangeAspect="1"/>
          </p:cNvPicPr>
          <p:nvPr/>
        </p:nvPicPr>
        <p:blipFill>
          <a:blip r:embed="rId7"/>
          <a:stretch>
            <a:fillRect/>
          </a:stretch>
        </p:blipFill>
        <p:spPr>
          <a:xfrm>
            <a:off x="6560838" y="4544141"/>
            <a:ext cx="5119686" cy="1290928"/>
          </a:xfrm>
          <a:prstGeom prst="rect">
            <a:avLst/>
          </a:prstGeom>
        </p:spPr>
      </p:pic>
      <p:sp>
        <p:nvSpPr>
          <p:cNvPr id="60" name="文本框 59">
            <a:extLst>
              <a:ext uri="{FF2B5EF4-FFF2-40B4-BE49-F238E27FC236}">
                <a16:creationId xmlns:a16="http://schemas.microsoft.com/office/drawing/2014/main" id="{DFE1A4B1-DEEE-E6E9-86F0-CA73DF9E13E6}"/>
              </a:ext>
            </a:extLst>
          </p:cNvPr>
          <p:cNvSpPr txBox="1"/>
          <p:nvPr/>
        </p:nvSpPr>
        <p:spPr>
          <a:xfrm>
            <a:off x="7026111" y="4127768"/>
            <a:ext cx="4016140" cy="369332"/>
          </a:xfrm>
          <a:prstGeom prst="rect">
            <a:avLst/>
          </a:prstGeom>
          <a:noFill/>
        </p:spPr>
        <p:txBody>
          <a:bodyPr wrap="square" rtlCol="0">
            <a:spAutoFit/>
          </a:bodyPr>
          <a:lstStyle/>
          <a:p>
            <a:r>
              <a:rPr lang="zh-CN" altLang="en-US" dirty="0"/>
              <a:t>导入</a:t>
            </a:r>
            <a:r>
              <a:rPr lang="en-US" altLang="zh-CN" dirty="0" err="1"/>
              <a:t>okhttp</a:t>
            </a:r>
            <a:r>
              <a:rPr lang="zh-CN" altLang="en-US" dirty="0"/>
              <a:t>、</a:t>
            </a:r>
            <a:r>
              <a:rPr lang="en-US" altLang="zh-CN" dirty="0" err="1"/>
              <a:t>gson</a:t>
            </a:r>
            <a:r>
              <a:rPr lang="zh-CN" altLang="en-US" dirty="0"/>
              <a:t>和百度地图</a:t>
            </a:r>
            <a:r>
              <a:rPr lang="en-US" altLang="zh-CN" dirty="0" err="1"/>
              <a:t>sdk</a:t>
            </a:r>
            <a:r>
              <a:rPr lang="zh-CN" altLang="en-US" dirty="0"/>
              <a:t>依赖</a:t>
            </a:r>
          </a:p>
        </p:txBody>
      </p:sp>
      <p:sp>
        <p:nvSpPr>
          <p:cNvPr id="61" name="文本框 60">
            <a:extLst>
              <a:ext uri="{FF2B5EF4-FFF2-40B4-BE49-F238E27FC236}">
                <a16:creationId xmlns:a16="http://schemas.microsoft.com/office/drawing/2014/main" id="{A4786A37-DB8B-01A4-363B-DA1D880C506B}"/>
              </a:ext>
            </a:extLst>
          </p:cNvPr>
          <p:cNvSpPr txBox="1"/>
          <p:nvPr/>
        </p:nvSpPr>
        <p:spPr>
          <a:xfrm>
            <a:off x="1561734" y="5102838"/>
            <a:ext cx="2981986" cy="369332"/>
          </a:xfrm>
          <a:prstGeom prst="rect">
            <a:avLst/>
          </a:prstGeom>
          <a:noFill/>
        </p:spPr>
        <p:txBody>
          <a:bodyPr wrap="square" rtlCol="0">
            <a:spAutoFit/>
          </a:bodyPr>
          <a:lstStyle/>
          <a:p>
            <a:r>
              <a:rPr lang="zh-CN" altLang="en-US" dirty="0"/>
              <a:t>降雨可视化模块业务逻辑图</a:t>
            </a:r>
          </a:p>
        </p:txBody>
      </p:sp>
      <p:sp>
        <p:nvSpPr>
          <p:cNvPr id="62" name="文本框 61">
            <a:extLst>
              <a:ext uri="{FF2B5EF4-FFF2-40B4-BE49-F238E27FC236}">
                <a16:creationId xmlns:a16="http://schemas.microsoft.com/office/drawing/2014/main" id="{E7238CD0-85AB-3F07-ED3F-413C41FD22A8}"/>
              </a:ext>
            </a:extLst>
          </p:cNvPr>
          <p:cNvSpPr txBox="1"/>
          <p:nvPr/>
        </p:nvSpPr>
        <p:spPr>
          <a:xfrm>
            <a:off x="1078675" y="6390626"/>
            <a:ext cx="10034649" cy="369332"/>
          </a:xfrm>
          <a:prstGeom prst="rect">
            <a:avLst/>
          </a:prstGeom>
          <a:noFill/>
        </p:spPr>
        <p:txBody>
          <a:bodyPr wrap="square" rtlCol="0">
            <a:spAutoFit/>
          </a:bodyPr>
          <a:lstStyle/>
          <a:p>
            <a:r>
              <a:rPr lang="zh-CN" altLang="en-US" dirty="0"/>
              <a:t>本节详细介绍见陈永健的个人博客：</a:t>
            </a:r>
            <a:r>
              <a:rPr lang="en-US" altLang="zh-CN" dirty="0">
                <a:hlinkClick r:id="rId8"/>
              </a:rPr>
              <a:t>Android Studio</a:t>
            </a:r>
            <a:r>
              <a:rPr lang="zh-CN" altLang="en-US" dirty="0">
                <a:hlinkClick r:id="rId8"/>
              </a:rPr>
              <a:t>降雨热力图 </a:t>
            </a:r>
            <a:r>
              <a:rPr lang="en-US" altLang="zh-CN" dirty="0">
                <a:hlinkClick r:id="rId8"/>
              </a:rPr>
              <a:t>| Joel Station (jjuprising.github.io)</a:t>
            </a:r>
            <a:endParaRPr lang="zh-CN" altLang="en-US" dirty="0"/>
          </a:p>
        </p:txBody>
      </p:sp>
    </p:spTree>
    <p:extLst>
      <p:ext uri="{BB962C8B-B14F-4D97-AF65-F5344CB8AC3E}">
        <p14:creationId xmlns:p14="http://schemas.microsoft.com/office/powerpoint/2010/main" val="75408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BB7F30-FD9E-0F4F-1501-82D62BDC4801}"/>
              </a:ext>
            </a:extLst>
          </p:cNvPr>
          <p:cNvSpPr>
            <a:spLocks noGrp="1"/>
          </p:cNvSpPr>
          <p:nvPr>
            <p:ph type="sldNum" sz="quarter" idx="12"/>
          </p:nvPr>
        </p:nvSpPr>
        <p:spPr/>
        <p:txBody>
          <a:bodyPr/>
          <a:lstStyle/>
          <a:p>
            <a:fld id="{7F65B630-C7FF-41C0-9923-C5E5E29EED81}" type="slidenum">
              <a:rPr lang="zh-CN" altLang="en-US" smtClean="0"/>
              <a:t>15</a:t>
            </a:fld>
            <a:endParaRPr lang="zh-CN" altLang="en-US"/>
          </a:p>
        </p:txBody>
      </p:sp>
      <p:sp>
        <p:nvSpPr>
          <p:cNvPr id="3" name="ïŝľîḍè">
            <a:extLst>
              <a:ext uri="{FF2B5EF4-FFF2-40B4-BE49-F238E27FC236}">
                <a16:creationId xmlns:a16="http://schemas.microsoft.com/office/drawing/2014/main" id="{6FB264D1-B417-335A-7CCA-082F822C7788}"/>
              </a:ext>
            </a:extLst>
          </p:cNvPr>
          <p:cNvSpPr txBox="1"/>
          <p:nvPr/>
        </p:nvSpPr>
        <p:spPr>
          <a:xfrm>
            <a:off x="578089" y="1325880"/>
            <a:ext cx="1854026"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2800" b="1" dirty="0"/>
              <a:t>生成地图</a:t>
            </a:r>
            <a:endParaRPr kumimoji="0" lang="en-US" altLang="zh-CN" sz="2800" b="1" i="0" u="none" strike="noStrike" kern="1200" cap="none" spc="0" normalizeH="0" baseline="0" noProof="0" dirty="0">
              <a:ln>
                <a:noFill/>
              </a:ln>
              <a:effectLst/>
              <a:uLnTx/>
              <a:uFillTx/>
            </a:endParaRPr>
          </a:p>
        </p:txBody>
      </p:sp>
      <p:pic>
        <p:nvPicPr>
          <p:cNvPr id="2050" name="Picture 2">
            <a:extLst>
              <a:ext uri="{FF2B5EF4-FFF2-40B4-BE49-F238E27FC236}">
                <a16:creationId xmlns:a16="http://schemas.microsoft.com/office/drawing/2014/main" id="{4CC2CDC7-6F95-AEF1-1389-FD01A825FA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725" y="1849100"/>
            <a:ext cx="2403834" cy="477138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a:extLst>
              <a:ext uri="{FF2B5EF4-FFF2-40B4-BE49-F238E27FC236}">
                <a16:creationId xmlns:a16="http://schemas.microsoft.com/office/drawing/2014/main" id="{8A339753-E2D4-50B9-7ED1-3B4677857E64}"/>
              </a:ext>
            </a:extLst>
          </p:cNvPr>
          <p:cNvGrpSpPr/>
          <p:nvPr/>
        </p:nvGrpSpPr>
        <p:grpSpPr>
          <a:xfrm>
            <a:off x="3532998" y="1249164"/>
            <a:ext cx="3709814" cy="5297686"/>
            <a:chOff x="3774517" y="1141214"/>
            <a:chExt cx="3709814" cy="5297686"/>
          </a:xfrm>
        </p:grpSpPr>
        <p:grpSp>
          <p:nvGrpSpPr>
            <p:cNvPr id="12" name="组合 11">
              <a:extLst>
                <a:ext uri="{FF2B5EF4-FFF2-40B4-BE49-F238E27FC236}">
                  <a16:creationId xmlns:a16="http://schemas.microsoft.com/office/drawing/2014/main" id="{424B7252-F81A-11DE-8D96-BC619E425815}"/>
                </a:ext>
              </a:extLst>
            </p:cNvPr>
            <p:cNvGrpSpPr/>
            <p:nvPr/>
          </p:nvGrpSpPr>
          <p:grpSpPr>
            <a:xfrm>
              <a:off x="3774517" y="1476709"/>
              <a:ext cx="3709814" cy="4962191"/>
              <a:chOff x="5387007" y="1325880"/>
              <a:chExt cx="3709814" cy="4962191"/>
            </a:xfrm>
          </p:grpSpPr>
          <p:pic>
            <p:nvPicPr>
              <p:cNvPr id="9" name="图片 8">
                <a:extLst>
                  <a:ext uri="{FF2B5EF4-FFF2-40B4-BE49-F238E27FC236}">
                    <a16:creationId xmlns:a16="http://schemas.microsoft.com/office/drawing/2014/main" id="{4003D226-F589-C329-E84D-C00D74CC826C}"/>
                  </a:ext>
                </a:extLst>
              </p:cNvPr>
              <p:cNvPicPr>
                <a:picLocks noChangeAspect="1"/>
              </p:cNvPicPr>
              <p:nvPr/>
            </p:nvPicPr>
            <p:blipFill>
              <a:blip r:embed="rId3"/>
              <a:stretch>
                <a:fillRect/>
              </a:stretch>
            </p:blipFill>
            <p:spPr>
              <a:xfrm>
                <a:off x="5387007" y="1325880"/>
                <a:ext cx="3709814" cy="4108673"/>
              </a:xfrm>
              <a:prstGeom prst="rect">
                <a:avLst/>
              </a:prstGeom>
            </p:spPr>
          </p:pic>
          <p:pic>
            <p:nvPicPr>
              <p:cNvPr id="11" name="图片 10">
                <a:extLst>
                  <a:ext uri="{FF2B5EF4-FFF2-40B4-BE49-F238E27FC236}">
                    <a16:creationId xmlns:a16="http://schemas.microsoft.com/office/drawing/2014/main" id="{8EFF834B-A07C-1879-C9B5-6E69597E9C94}"/>
                  </a:ext>
                </a:extLst>
              </p:cNvPr>
              <p:cNvPicPr>
                <a:picLocks noChangeAspect="1"/>
              </p:cNvPicPr>
              <p:nvPr/>
            </p:nvPicPr>
            <p:blipFill>
              <a:blip r:embed="rId4"/>
              <a:stretch>
                <a:fillRect/>
              </a:stretch>
            </p:blipFill>
            <p:spPr>
              <a:xfrm>
                <a:off x="5387007" y="5438807"/>
                <a:ext cx="3709814" cy="849264"/>
              </a:xfrm>
              <a:prstGeom prst="rect">
                <a:avLst/>
              </a:prstGeom>
            </p:spPr>
          </p:pic>
        </p:grpSp>
        <p:sp>
          <p:nvSpPr>
            <p:cNvPr id="15" name="文本框 14">
              <a:extLst>
                <a:ext uri="{FF2B5EF4-FFF2-40B4-BE49-F238E27FC236}">
                  <a16:creationId xmlns:a16="http://schemas.microsoft.com/office/drawing/2014/main" id="{84CB3745-80EC-912C-BE7D-E590B3769995}"/>
                </a:ext>
              </a:extLst>
            </p:cNvPr>
            <p:cNvSpPr txBox="1"/>
            <p:nvPr/>
          </p:nvSpPr>
          <p:spPr>
            <a:xfrm>
              <a:off x="4215540" y="1141214"/>
              <a:ext cx="2827767" cy="369332"/>
            </a:xfrm>
            <a:prstGeom prst="rect">
              <a:avLst/>
            </a:prstGeom>
            <a:noFill/>
          </p:spPr>
          <p:txBody>
            <a:bodyPr wrap="square" rtlCol="0">
              <a:spAutoFit/>
            </a:bodyPr>
            <a:lstStyle/>
            <a:p>
              <a:r>
                <a:rPr lang="zh-CN" altLang="en-US" dirty="0"/>
                <a:t>初始化地图，设置监听器</a:t>
              </a:r>
            </a:p>
          </p:txBody>
        </p:sp>
      </p:grpSp>
      <p:grpSp>
        <p:nvGrpSpPr>
          <p:cNvPr id="18" name="组合 17">
            <a:extLst>
              <a:ext uri="{FF2B5EF4-FFF2-40B4-BE49-F238E27FC236}">
                <a16:creationId xmlns:a16="http://schemas.microsoft.com/office/drawing/2014/main" id="{9B3F9120-B337-5D00-7FA5-31D38F5D0736}"/>
              </a:ext>
            </a:extLst>
          </p:cNvPr>
          <p:cNvGrpSpPr/>
          <p:nvPr/>
        </p:nvGrpSpPr>
        <p:grpSpPr>
          <a:xfrm>
            <a:off x="7959468" y="2680894"/>
            <a:ext cx="4059393" cy="1460223"/>
            <a:chOff x="7959468" y="2680894"/>
            <a:chExt cx="4059393" cy="1460223"/>
          </a:xfrm>
        </p:grpSpPr>
        <p:pic>
          <p:nvPicPr>
            <p:cNvPr id="14" name="图片 13">
              <a:extLst>
                <a:ext uri="{FF2B5EF4-FFF2-40B4-BE49-F238E27FC236}">
                  <a16:creationId xmlns:a16="http://schemas.microsoft.com/office/drawing/2014/main" id="{7AF4833D-9AEB-A14D-1CDF-9F87FEDC0BF4}"/>
                </a:ext>
              </a:extLst>
            </p:cNvPr>
            <p:cNvPicPr>
              <a:picLocks noChangeAspect="1"/>
            </p:cNvPicPr>
            <p:nvPr/>
          </p:nvPicPr>
          <p:blipFill>
            <a:blip r:embed="rId5"/>
            <a:stretch>
              <a:fillRect/>
            </a:stretch>
          </p:blipFill>
          <p:spPr>
            <a:xfrm>
              <a:off x="7959468" y="3075756"/>
              <a:ext cx="4059393" cy="1065361"/>
            </a:xfrm>
            <a:prstGeom prst="rect">
              <a:avLst/>
            </a:prstGeom>
          </p:spPr>
        </p:pic>
        <p:sp>
          <p:nvSpPr>
            <p:cNvPr id="16" name="文本框 15">
              <a:extLst>
                <a:ext uri="{FF2B5EF4-FFF2-40B4-BE49-F238E27FC236}">
                  <a16:creationId xmlns:a16="http://schemas.microsoft.com/office/drawing/2014/main" id="{96B85E50-6C17-30E0-C96F-0811C63620B4}"/>
                </a:ext>
              </a:extLst>
            </p:cNvPr>
            <p:cNvSpPr txBox="1"/>
            <p:nvPr/>
          </p:nvSpPr>
          <p:spPr>
            <a:xfrm>
              <a:off x="8902387" y="2680894"/>
              <a:ext cx="2017716" cy="369332"/>
            </a:xfrm>
            <a:prstGeom prst="rect">
              <a:avLst/>
            </a:prstGeom>
            <a:noFill/>
          </p:spPr>
          <p:txBody>
            <a:bodyPr wrap="square" rtlCol="0">
              <a:spAutoFit/>
            </a:bodyPr>
            <a:lstStyle/>
            <a:p>
              <a:r>
                <a:rPr lang="zh-CN" altLang="en-US" dirty="0"/>
                <a:t>显示定位按钮事件</a:t>
              </a:r>
            </a:p>
          </p:txBody>
        </p:sp>
      </p:grpSp>
      <p:sp>
        <p:nvSpPr>
          <p:cNvPr id="19" name="箭头: 右 18">
            <a:extLst>
              <a:ext uri="{FF2B5EF4-FFF2-40B4-BE49-F238E27FC236}">
                <a16:creationId xmlns:a16="http://schemas.microsoft.com/office/drawing/2014/main" id="{CBC5CFC8-9604-5A73-DBB1-D0E31799E4E9}"/>
              </a:ext>
            </a:extLst>
          </p:cNvPr>
          <p:cNvSpPr/>
          <p:nvPr/>
        </p:nvSpPr>
        <p:spPr>
          <a:xfrm>
            <a:off x="7101097" y="3397186"/>
            <a:ext cx="927072" cy="537328"/>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957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33C5EC8-6EE4-84A8-DFFB-B1536B9FF293}"/>
              </a:ext>
            </a:extLst>
          </p:cNvPr>
          <p:cNvSpPr>
            <a:spLocks noGrp="1"/>
          </p:cNvSpPr>
          <p:nvPr>
            <p:ph type="sldNum" sz="quarter" idx="12"/>
          </p:nvPr>
        </p:nvSpPr>
        <p:spPr/>
        <p:txBody>
          <a:bodyPr/>
          <a:lstStyle/>
          <a:p>
            <a:fld id="{7F65B630-C7FF-41C0-9923-C5E5E29EED81}" type="slidenum">
              <a:rPr lang="zh-CN" altLang="en-US" smtClean="0"/>
              <a:t>16</a:t>
            </a:fld>
            <a:endParaRPr lang="zh-CN" altLang="en-US"/>
          </a:p>
        </p:txBody>
      </p:sp>
      <p:sp>
        <p:nvSpPr>
          <p:cNvPr id="3" name="ïŝľîḍè">
            <a:extLst>
              <a:ext uri="{FF2B5EF4-FFF2-40B4-BE49-F238E27FC236}">
                <a16:creationId xmlns:a16="http://schemas.microsoft.com/office/drawing/2014/main" id="{0F03EFAF-6713-9ABF-BAC3-11F0761D65FF}"/>
              </a:ext>
            </a:extLst>
          </p:cNvPr>
          <p:cNvSpPr txBox="1"/>
          <p:nvPr/>
        </p:nvSpPr>
        <p:spPr>
          <a:xfrm>
            <a:off x="578088" y="1325880"/>
            <a:ext cx="2796707"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2800" b="1" dirty="0"/>
              <a:t>获取降雨数据</a:t>
            </a:r>
            <a:endParaRPr kumimoji="0" lang="en-US" altLang="zh-CN" sz="2800" b="1" i="0" u="none" strike="noStrike" kern="1200" cap="none" spc="0" normalizeH="0" baseline="0" noProof="0" dirty="0">
              <a:ln>
                <a:noFill/>
              </a:ln>
              <a:effectLst/>
              <a:uLnTx/>
              <a:uFillTx/>
            </a:endParaRPr>
          </a:p>
        </p:txBody>
      </p:sp>
      <p:grpSp>
        <p:nvGrpSpPr>
          <p:cNvPr id="11" name="组合 10">
            <a:extLst>
              <a:ext uri="{FF2B5EF4-FFF2-40B4-BE49-F238E27FC236}">
                <a16:creationId xmlns:a16="http://schemas.microsoft.com/office/drawing/2014/main" id="{92F681AA-CB6F-2434-3FF9-B4E3B1D30753}"/>
              </a:ext>
            </a:extLst>
          </p:cNvPr>
          <p:cNvGrpSpPr/>
          <p:nvPr/>
        </p:nvGrpSpPr>
        <p:grpSpPr>
          <a:xfrm>
            <a:off x="698266" y="1940808"/>
            <a:ext cx="4618452" cy="4577324"/>
            <a:chOff x="698266" y="1940808"/>
            <a:chExt cx="4618452" cy="4577324"/>
          </a:xfrm>
        </p:grpSpPr>
        <p:pic>
          <p:nvPicPr>
            <p:cNvPr id="5" name="图片 4">
              <a:extLst>
                <a:ext uri="{FF2B5EF4-FFF2-40B4-BE49-F238E27FC236}">
                  <a16:creationId xmlns:a16="http://schemas.microsoft.com/office/drawing/2014/main" id="{03224361-A979-1E44-2CD3-C3D8023676E7}"/>
                </a:ext>
              </a:extLst>
            </p:cNvPr>
            <p:cNvPicPr>
              <a:picLocks noChangeAspect="1"/>
            </p:cNvPicPr>
            <p:nvPr/>
          </p:nvPicPr>
          <p:blipFill rotWithShape="1">
            <a:blip r:embed="rId2"/>
            <a:srcRect r="5659"/>
            <a:stretch/>
          </p:blipFill>
          <p:spPr>
            <a:xfrm>
              <a:off x="698266" y="2310140"/>
              <a:ext cx="4618452" cy="4207992"/>
            </a:xfrm>
            <a:prstGeom prst="rect">
              <a:avLst/>
            </a:prstGeom>
          </p:spPr>
        </p:pic>
        <p:sp>
          <p:nvSpPr>
            <p:cNvPr id="8" name="文本框 7">
              <a:extLst>
                <a:ext uri="{FF2B5EF4-FFF2-40B4-BE49-F238E27FC236}">
                  <a16:creationId xmlns:a16="http://schemas.microsoft.com/office/drawing/2014/main" id="{4B9717E6-0719-69D5-CEAA-97A3CDE2120E}"/>
                </a:ext>
              </a:extLst>
            </p:cNvPr>
            <p:cNvSpPr txBox="1"/>
            <p:nvPr/>
          </p:nvSpPr>
          <p:spPr>
            <a:xfrm>
              <a:off x="1678450" y="1940808"/>
              <a:ext cx="2412784" cy="369332"/>
            </a:xfrm>
            <a:prstGeom prst="rect">
              <a:avLst/>
            </a:prstGeom>
            <a:noFill/>
          </p:spPr>
          <p:txBody>
            <a:bodyPr wrap="square" rtlCol="0">
              <a:spAutoFit/>
            </a:bodyPr>
            <a:lstStyle/>
            <a:p>
              <a:r>
                <a:rPr lang="zh-CN" altLang="en-US" dirty="0"/>
                <a:t>构造接收</a:t>
              </a:r>
              <a:r>
                <a:rPr lang="en-US" altLang="zh-CN" dirty="0" err="1"/>
                <a:t>api</a:t>
              </a:r>
              <a:r>
                <a:rPr lang="zh-CN" altLang="en-US" dirty="0"/>
                <a:t>数据的类</a:t>
              </a:r>
            </a:p>
          </p:txBody>
        </p:sp>
      </p:grpSp>
      <p:grpSp>
        <p:nvGrpSpPr>
          <p:cNvPr id="10" name="组合 9">
            <a:extLst>
              <a:ext uri="{FF2B5EF4-FFF2-40B4-BE49-F238E27FC236}">
                <a16:creationId xmlns:a16="http://schemas.microsoft.com/office/drawing/2014/main" id="{CBC8E75A-29A8-1995-4B3A-4EE336343927}"/>
              </a:ext>
            </a:extLst>
          </p:cNvPr>
          <p:cNvGrpSpPr/>
          <p:nvPr/>
        </p:nvGrpSpPr>
        <p:grpSpPr>
          <a:xfrm>
            <a:off x="6296902" y="1940808"/>
            <a:ext cx="4818127" cy="4577324"/>
            <a:chOff x="6296902" y="1940808"/>
            <a:chExt cx="4818127" cy="4577324"/>
          </a:xfrm>
        </p:grpSpPr>
        <p:pic>
          <p:nvPicPr>
            <p:cNvPr id="7" name="图片 6">
              <a:extLst>
                <a:ext uri="{FF2B5EF4-FFF2-40B4-BE49-F238E27FC236}">
                  <a16:creationId xmlns:a16="http://schemas.microsoft.com/office/drawing/2014/main" id="{3B26E8A8-B547-D1EB-8A2C-715AB2161AB1}"/>
                </a:ext>
              </a:extLst>
            </p:cNvPr>
            <p:cNvPicPr>
              <a:picLocks noChangeAspect="1"/>
            </p:cNvPicPr>
            <p:nvPr/>
          </p:nvPicPr>
          <p:blipFill>
            <a:blip r:embed="rId3"/>
            <a:stretch>
              <a:fillRect/>
            </a:stretch>
          </p:blipFill>
          <p:spPr>
            <a:xfrm>
              <a:off x="6296902" y="2310140"/>
              <a:ext cx="4818127" cy="4207992"/>
            </a:xfrm>
            <a:prstGeom prst="rect">
              <a:avLst/>
            </a:prstGeom>
          </p:spPr>
        </p:pic>
        <p:sp>
          <p:nvSpPr>
            <p:cNvPr id="9" name="文本框 8">
              <a:extLst>
                <a:ext uri="{FF2B5EF4-FFF2-40B4-BE49-F238E27FC236}">
                  <a16:creationId xmlns:a16="http://schemas.microsoft.com/office/drawing/2014/main" id="{49F29EBE-ACDF-C747-9823-DD5143E5E386}"/>
                </a:ext>
              </a:extLst>
            </p:cNvPr>
            <p:cNvSpPr txBox="1"/>
            <p:nvPr/>
          </p:nvSpPr>
          <p:spPr>
            <a:xfrm>
              <a:off x="7499573" y="1940808"/>
              <a:ext cx="2412784" cy="369332"/>
            </a:xfrm>
            <a:prstGeom prst="rect">
              <a:avLst/>
            </a:prstGeom>
            <a:noFill/>
          </p:spPr>
          <p:txBody>
            <a:bodyPr wrap="square" rtlCol="0">
              <a:spAutoFit/>
            </a:bodyPr>
            <a:lstStyle/>
            <a:p>
              <a:r>
                <a:rPr lang="zh-CN" altLang="en-US" dirty="0"/>
                <a:t>请求并解析</a:t>
              </a:r>
              <a:r>
                <a:rPr lang="en-US" altLang="zh-CN" dirty="0" err="1"/>
                <a:t>api</a:t>
              </a:r>
              <a:r>
                <a:rPr lang="zh-CN" altLang="en-US" dirty="0"/>
                <a:t>数据</a:t>
              </a:r>
            </a:p>
          </p:txBody>
        </p:sp>
      </p:grpSp>
      <p:sp>
        <p:nvSpPr>
          <p:cNvPr id="12" name="箭头: 右 11">
            <a:extLst>
              <a:ext uri="{FF2B5EF4-FFF2-40B4-BE49-F238E27FC236}">
                <a16:creationId xmlns:a16="http://schemas.microsoft.com/office/drawing/2014/main" id="{AA4389E1-745C-C3AB-E5B2-05BB7E946044}"/>
              </a:ext>
            </a:extLst>
          </p:cNvPr>
          <p:cNvSpPr/>
          <p:nvPr/>
        </p:nvSpPr>
        <p:spPr>
          <a:xfrm>
            <a:off x="5231876" y="3876808"/>
            <a:ext cx="1140440" cy="58207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334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7653EB-9C15-58E4-29E7-A2ACFCFD61E4}"/>
              </a:ext>
            </a:extLst>
          </p:cNvPr>
          <p:cNvSpPr>
            <a:spLocks noGrp="1"/>
          </p:cNvSpPr>
          <p:nvPr>
            <p:ph type="sldNum" sz="quarter" idx="12"/>
          </p:nvPr>
        </p:nvSpPr>
        <p:spPr/>
        <p:txBody>
          <a:bodyPr/>
          <a:lstStyle/>
          <a:p>
            <a:fld id="{7F65B630-C7FF-41C0-9923-C5E5E29EED81}" type="slidenum">
              <a:rPr lang="zh-CN" altLang="en-US" smtClean="0"/>
              <a:t>17</a:t>
            </a:fld>
            <a:endParaRPr lang="zh-CN" altLang="en-US"/>
          </a:p>
        </p:txBody>
      </p:sp>
      <p:sp>
        <p:nvSpPr>
          <p:cNvPr id="3" name="ïŝľîḍè">
            <a:extLst>
              <a:ext uri="{FF2B5EF4-FFF2-40B4-BE49-F238E27FC236}">
                <a16:creationId xmlns:a16="http://schemas.microsoft.com/office/drawing/2014/main" id="{C75C2DBD-B423-093A-8832-9BD97D012367}"/>
              </a:ext>
            </a:extLst>
          </p:cNvPr>
          <p:cNvSpPr txBox="1"/>
          <p:nvPr/>
        </p:nvSpPr>
        <p:spPr>
          <a:xfrm>
            <a:off x="578088" y="1325880"/>
            <a:ext cx="2796707"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2800" b="1" dirty="0"/>
              <a:t>渲染热力图</a:t>
            </a:r>
            <a:endParaRPr kumimoji="0" lang="en-US" altLang="zh-CN" sz="2800" b="1" i="0" u="none" strike="noStrike" kern="1200" cap="none" spc="0" normalizeH="0" baseline="0" noProof="0" dirty="0">
              <a:ln>
                <a:noFill/>
              </a:ln>
              <a:effectLst/>
              <a:uLnTx/>
              <a:uFillTx/>
            </a:endParaRPr>
          </a:p>
        </p:txBody>
      </p:sp>
      <p:grpSp>
        <p:nvGrpSpPr>
          <p:cNvPr id="9" name="组合 8">
            <a:extLst>
              <a:ext uri="{FF2B5EF4-FFF2-40B4-BE49-F238E27FC236}">
                <a16:creationId xmlns:a16="http://schemas.microsoft.com/office/drawing/2014/main" id="{9DB1A963-2445-7999-AE01-9ECD7BE34006}"/>
              </a:ext>
            </a:extLst>
          </p:cNvPr>
          <p:cNvGrpSpPr/>
          <p:nvPr/>
        </p:nvGrpSpPr>
        <p:grpSpPr>
          <a:xfrm>
            <a:off x="315481" y="2049614"/>
            <a:ext cx="5463149" cy="4428891"/>
            <a:chOff x="315481" y="2049614"/>
            <a:chExt cx="5463149" cy="4428891"/>
          </a:xfrm>
        </p:grpSpPr>
        <p:pic>
          <p:nvPicPr>
            <p:cNvPr id="5" name="图片 4">
              <a:extLst>
                <a:ext uri="{FF2B5EF4-FFF2-40B4-BE49-F238E27FC236}">
                  <a16:creationId xmlns:a16="http://schemas.microsoft.com/office/drawing/2014/main" id="{DFF0C018-8D33-D014-369D-5B0A4AF1D861}"/>
                </a:ext>
              </a:extLst>
            </p:cNvPr>
            <p:cNvPicPr>
              <a:picLocks noChangeAspect="1"/>
            </p:cNvPicPr>
            <p:nvPr/>
          </p:nvPicPr>
          <p:blipFill>
            <a:blip r:embed="rId2"/>
            <a:stretch>
              <a:fillRect/>
            </a:stretch>
          </p:blipFill>
          <p:spPr>
            <a:xfrm>
              <a:off x="315481" y="2521194"/>
              <a:ext cx="5463149" cy="3957311"/>
            </a:xfrm>
            <a:prstGeom prst="rect">
              <a:avLst/>
            </a:prstGeom>
          </p:spPr>
        </p:pic>
        <p:sp>
          <p:nvSpPr>
            <p:cNvPr id="8" name="文本框 7">
              <a:extLst>
                <a:ext uri="{FF2B5EF4-FFF2-40B4-BE49-F238E27FC236}">
                  <a16:creationId xmlns:a16="http://schemas.microsoft.com/office/drawing/2014/main" id="{9626EEFC-368F-F2A2-F791-B3A53BA9918D}"/>
                </a:ext>
              </a:extLst>
            </p:cNvPr>
            <p:cNvSpPr txBox="1"/>
            <p:nvPr/>
          </p:nvSpPr>
          <p:spPr>
            <a:xfrm>
              <a:off x="1199401" y="2049614"/>
              <a:ext cx="3695308" cy="369332"/>
            </a:xfrm>
            <a:prstGeom prst="rect">
              <a:avLst/>
            </a:prstGeom>
            <a:noFill/>
          </p:spPr>
          <p:txBody>
            <a:bodyPr wrap="square" rtlCol="0">
              <a:spAutoFit/>
            </a:bodyPr>
            <a:lstStyle/>
            <a:p>
              <a:r>
                <a:rPr lang="zh-CN" altLang="en-US" dirty="0"/>
                <a:t>将</a:t>
              </a:r>
              <a:r>
                <a:rPr lang="en-US" altLang="zh-CN" dirty="0"/>
                <a:t>24</a:t>
              </a:r>
              <a:r>
                <a:rPr lang="zh-CN" altLang="en-US" dirty="0"/>
                <a:t>小时降雨数据构造为</a:t>
              </a:r>
              <a:r>
                <a:rPr lang="en-US" altLang="zh-CN" dirty="0"/>
                <a:t>24</a:t>
              </a:r>
              <a:r>
                <a:rPr lang="zh-CN" altLang="en-US" dirty="0"/>
                <a:t>帧数据</a:t>
              </a:r>
            </a:p>
          </p:txBody>
        </p:sp>
      </p:grpSp>
      <p:grpSp>
        <p:nvGrpSpPr>
          <p:cNvPr id="11" name="组合 10">
            <a:extLst>
              <a:ext uri="{FF2B5EF4-FFF2-40B4-BE49-F238E27FC236}">
                <a16:creationId xmlns:a16="http://schemas.microsoft.com/office/drawing/2014/main" id="{CC689998-285C-127E-B480-EC28994872C6}"/>
              </a:ext>
            </a:extLst>
          </p:cNvPr>
          <p:cNvGrpSpPr/>
          <p:nvPr/>
        </p:nvGrpSpPr>
        <p:grpSpPr>
          <a:xfrm>
            <a:off x="5988430" y="2049614"/>
            <a:ext cx="5596458" cy="4428891"/>
            <a:chOff x="5988430" y="2049614"/>
            <a:chExt cx="5596458" cy="4428891"/>
          </a:xfrm>
        </p:grpSpPr>
        <p:pic>
          <p:nvPicPr>
            <p:cNvPr id="7" name="图片 6">
              <a:extLst>
                <a:ext uri="{FF2B5EF4-FFF2-40B4-BE49-F238E27FC236}">
                  <a16:creationId xmlns:a16="http://schemas.microsoft.com/office/drawing/2014/main" id="{03B53BE2-37EF-85BD-B25D-F4660506B6FD}"/>
                </a:ext>
              </a:extLst>
            </p:cNvPr>
            <p:cNvPicPr>
              <a:picLocks noChangeAspect="1"/>
            </p:cNvPicPr>
            <p:nvPr/>
          </p:nvPicPr>
          <p:blipFill>
            <a:blip r:embed="rId3"/>
            <a:stretch>
              <a:fillRect/>
            </a:stretch>
          </p:blipFill>
          <p:spPr>
            <a:xfrm>
              <a:off x="5988430" y="2521194"/>
              <a:ext cx="5596458" cy="3957311"/>
            </a:xfrm>
            <a:prstGeom prst="rect">
              <a:avLst/>
            </a:prstGeom>
          </p:spPr>
        </p:pic>
        <p:sp>
          <p:nvSpPr>
            <p:cNvPr id="10" name="文本框 9">
              <a:extLst>
                <a:ext uri="{FF2B5EF4-FFF2-40B4-BE49-F238E27FC236}">
                  <a16:creationId xmlns:a16="http://schemas.microsoft.com/office/drawing/2014/main" id="{FC69A07A-4271-7612-63E5-4B3DF339AFA1}"/>
                </a:ext>
              </a:extLst>
            </p:cNvPr>
            <p:cNvSpPr txBox="1"/>
            <p:nvPr/>
          </p:nvSpPr>
          <p:spPr>
            <a:xfrm>
              <a:off x="6939005" y="2049614"/>
              <a:ext cx="3695308" cy="369332"/>
            </a:xfrm>
            <a:prstGeom prst="rect">
              <a:avLst/>
            </a:prstGeom>
            <a:noFill/>
          </p:spPr>
          <p:txBody>
            <a:bodyPr wrap="square" rtlCol="0">
              <a:spAutoFit/>
            </a:bodyPr>
            <a:lstStyle/>
            <a:p>
              <a:r>
                <a:rPr lang="zh-CN" altLang="en-US" dirty="0"/>
                <a:t>配置热力图，在地图上添加覆盖物</a:t>
              </a:r>
            </a:p>
          </p:txBody>
        </p:sp>
      </p:grpSp>
      <p:sp>
        <p:nvSpPr>
          <p:cNvPr id="12" name="箭头: 右 11">
            <a:extLst>
              <a:ext uri="{FF2B5EF4-FFF2-40B4-BE49-F238E27FC236}">
                <a16:creationId xmlns:a16="http://schemas.microsoft.com/office/drawing/2014/main" id="{FA82BE24-5D80-3807-3609-E872B60D4009}"/>
              </a:ext>
            </a:extLst>
          </p:cNvPr>
          <p:cNvSpPr/>
          <p:nvPr/>
        </p:nvSpPr>
        <p:spPr>
          <a:xfrm>
            <a:off x="5552387" y="4204355"/>
            <a:ext cx="640819" cy="405352"/>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331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BFD743F-C641-1369-4B48-DBC9C16BAEDF}"/>
              </a:ext>
            </a:extLst>
          </p:cNvPr>
          <p:cNvSpPr>
            <a:spLocks noGrp="1"/>
          </p:cNvSpPr>
          <p:nvPr>
            <p:ph type="sldNum" sz="quarter" idx="12"/>
          </p:nvPr>
        </p:nvSpPr>
        <p:spPr/>
        <p:txBody>
          <a:bodyPr/>
          <a:lstStyle/>
          <a:p>
            <a:fld id="{7F65B630-C7FF-41C0-9923-C5E5E29EED81}" type="slidenum">
              <a:rPr lang="zh-CN" altLang="en-US" smtClean="0"/>
              <a:t>18</a:t>
            </a:fld>
            <a:endParaRPr lang="zh-CN" altLang="en-US"/>
          </a:p>
        </p:txBody>
      </p:sp>
    </p:spTree>
    <p:extLst>
      <p:ext uri="{BB962C8B-B14F-4D97-AF65-F5344CB8AC3E}">
        <p14:creationId xmlns:p14="http://schemas.microsoft.com/office/powerpoint/2010/main" val="2536098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8BF2247-C078-0B2A-C2D4-8C7B2C4BE1C8}"/>
              </a:ext>
            </a:extLst>
          </p:cNvPr>
          <p:cNvSpPr>
            <a:spLocks noGrp="1"/>
          </p:cNvSpPr>
          <p:nvPr>
            <p:ph type="sldNum" sz="quarter" idx="12"/>
          </p:nvPr>
        </p:nvSpPr>
        <p:spPr/>
        <p:txBody>
          <a:bodyPr/>
          <a:lstStyle/>
          <a:p>
            <a:fld id="{7F65B630-C7FF-41C0-9923-C5E5E29EED81}" type="slidenum">
              <a:rPr lang="zh-CN" altLang="en-US" smtClean="0"/>
              <a:t>19</a:t>
            </a:fld>
            <a:endParaRPr lang="zh-CN" altLang="en-US"/>
          </a:p>
        </p:txBody>
      </p:sp>
      <p:sp>
        <p:nvSpPr>
          <p:cNvPr id="3" name="ïŝľîḍè">
            <a:extLst>
              <a:ext uri="{FF2B5EF4-FFF2-40B4-BE49-F238E27FC236}">
                <a16:creationId xmlns:a16="http://schemas.microsoft.com/office/drawing/2014/main" id="{FF5D0681-FE4C-74BA-AE9A-A2D6B0BF7CA0}"/>
              </a:ext>
            </a:extLst>
          </p:cNvPr>
          <p:cNvSpPr txBox="1"/>
          <p:nvPr/>
        </p:nvSpPr>
        <p:spPr>
          <a:xfrm>
            <a:off x="578088" y="1325880"/>
            <a:ext cx="4458164"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effectLst/>
                <a:uLnTx/>
                <a:uFillTx/>
              </a:rPr>
              <a:t>版本控制和仓库管理的使用</a:t>
            </a:r>
            <a:endParaRPr kumimoji="0" lang="en-US" altLang="zh-CN" sz="2800" b="1" i="0" u="none" strike="noStrike" kern="1200" cap="none" spc="0" normalizeH="0" baseline="0" noProof="0" dirty="0">
              <a:ln>
                <a:noFill/>
              </a:ln>
              <a:effectLst/>
              <a:uLnTx/>
              <a:uFillTx/>
            </a:endParaRPr>
          </a:p>
        </p:txBody>
      </p:sp>
      <p:sp>
        <p:nvSpPr>
          <p:cNvPr id="5" name="文本框 4">
            <a:extLst>
              <a:ext uri="{FF2B5EF4-FFF2-40B4-BE49-F238E27FC236}">
                <a16:creationId xmlns:a16="http://schemas.microsoft.com/office/drawing/2014/main" id="{8A984E64-1E13-BDCF-FC0D-921737AD7EFD}"/>
              </a:ext>
            </a:extLst>
          </p:cNvPr>
          <p:cNvSpPr txBox="1"/>
          <p:nvPr/>
        </p:nvSpPr>
        <p:spPr>
          <a:xfrm>
            <a:off x="673100" y="2472501"/>
            <a:ext cx="4458164" cy="2536400"/>
          </a:xfrm>
          <a:prstGeom prst="rect">
            <a:avLst/>
          </a:prstGeom>
          <a:noFill/>
        </p:spPr>
        <p:txBody>
          <a:bodyPr wrap="square" rtlCol="0">
            <a:spAutoFit/>
          </a:bodyPr>
          <a:lstStyle/>
          <a:p>
            <a:pPr>
              <a:lnSpc>
                <a:spcPct val="150000"/>
              </a:lnSpc>
            </a:pPr>
            <a:r>
              <a:rPr lang="zh-CN" altLang="en-US" dirty="0">
                <a:latin typeface="+mn-ea"/>
              </a:rPr>
              <a:t>本次大作业，我们充分利用了版本控制工具</a:t>
            </a:r>
            <a:r>
              <a:rPr lang="en-US" altLang="zh-CN" dirty="0">
                <a:latin typeface="+mn-ea"/>
              </a:rPr>
              <a:t>git</a:t>
            </a:r>
            <a:r>
              <a:rPr lang="zh-CN" altLang="en-US" dirty="0">
                <a:latin typeface="+mn-ea"/>
              </a:rPr>
              <a:t>，并将项目代码托管到了</a:t>
            </a:r>
            <a:r>
              <a:rPr lang="en-US" altLang="zh-CN" dirty="0" err="1">
                <a:latin typeface="+mn-ea"/>
              </a:rPr>
              <a:t>Github</a:t>
            </a:r>
            <a:r>
              <a:rPr lang="zh-CN" altLang="en-US" dirty="0">
                <a:latin typeface="+mn-ea"/>
              </a:rPr>
              <a:t>仓库中，我们利用</a:t>
            </a:r>
            <a:r>
              <a:rPr lang="en-US" altLang="zh-CN" dirty="0">
                <a:latin typeface="+mn-ea"/>
              </a:rPr>
              <a:t>Android Studio</a:t>
            </a:r>
            <a:r>
              <a:rPr lang="zh-CN" altLang="en-US" dirty="0">
                <a:latin typeface="+mn-ea"/>
              </a:rPr>
              <a:t>进行项目开发，使用</a:t>
            </a:r>
            <a:r>
              <a:rPr lang="en-US" altLang="zh-CN" dirty="0" err="1">
                <a:latin typeface="+mn-ea"/>
              </a:rPr>
              <a:t>Github</a:t>
            </a:r>
            <a:r>
              <a:rPr lang="en-US" altLang="zh-CN" dirty="0">
                <a:latin typeface="+mn-ea"/>
              </a:rPr>
              <a:t> Desktop</a:t>
            </a:r>
            <a:r>
              <a:rPr lang="zh-CN" altLang="en-US" dirty="0">
                <a:latin typeface="+mn-ea"/>
              </a:rPr>
              <a:t>进行代码上传提交，大大提高了协助开发效率。回溯版本的功能也减少了代码丢失情况</a:t>
            </a:r>
          </a:p>
        </p:txBody>
      </p:sp>
      <p:pic>
        <p:nvPicPr>
          <p:cNvPr id="7" name="图片 6">
            <a:extLst>
              <a:ext uri="{FF2B5EF4-FFF2-40B4-BE49-F238E27FC236}">
                <a16:creationId xmlns:a16="http://schemas.microsoft.com/office/drawing/2014/main" id="{DF0E0A0E-CEE2-99F7-B0B5-AB0A4BD07396}"/>
              </a:ext>
            </a:extLst>
          </p:cNvPr>
          <p:cNvPicPr>
            <a:picLocks noChangeAspect="1"/>
          </p:cNvPicPr>
          <p:nvPr/>
        </p:nvPicPr>
        <p:blipFill>
          <a:blip r:embed="rId2"/>
          <a:stretch>
            <a:fillRect/>
          </a:stretch>
        </p:blipFill>
        <p:spPr>
          <a:xfrm>
            <a:off x="5287985" y="2337847"/>
            <a:ext cx="6230915" cy="3567458"/>
          </a:xfrm>
          <a:prstGeom prst="rect">
            <a:avLst/>
          </a:prstGeom>
        </p:spPr>
      </p:pic>
      <p:sp>
        <p:nvSpPr>
          <p:cNvPr id="8" name="文本框 7">
            <a:extLst>
              <a:ext uri="{FF2B5EF4-FFF2-40B4-BE49-F238E27FC236}">
                <a16:creationId xmlns:a16="http://schemas.microsoft.com/office/drawing/2014/main" id="{399A2EA2-6BBF-AE68-5189-8FC80E12ABFE}"/>
              </a:ext>
            </a:extLst>
          </p:cNvPr>
          <p:cNvSpPr txBox="1"/>
          <p:nvPr/>
        </p:nvSpPr>
        <p:spPr>
          <a:xfrm>
            <a:off x="1078675" y="6390626"/>
            <a:ext cx="10034649" cy="369332"/>
          </a:xfrm>
          <a:prstGeom prst="rect">
            <a:avLst/>
          </a:prstGeom>
          <a:noFill/>
        </p:spPr>
        <p:txBody>
          <a:bodyPr wrap="square" rtlCol="0">
            <a:spAutoFit/>
          </a:bodyPr>
          <a:lstStyle/>
          <a:p>
            <a:pPr algn="ctr"/>
            <a:r>
              <a:rPr lang="zh-CN" altLang="en-US" dirty="0"/>
              <a:t>仓库链接：</a:t>
            </a:r>
            <a:r>
              <a:rPr lang="en-US" altLang="zh-CN" dirty="0" err="1">
                <a:hlinkClick r:id="rId3"/>
              </a:rPr>
              <a:t>JJuprising</a:t>
            </a:r>
            <a:r>
              <a:rPr lang="en-US" altLang="zh-CN" dirty="0">
                <a:hlinkClick r:id="rId3"/>
              </a:rPr>
              <a:t>/ASFinalWork2023: For AS Final Work 2023-5-29 (github.com)</a:t>
            </a:r>
            <a:endParaRPr lang="zh-CN" altLang="en-US" dirty="0"/>
          </a:p>
        </p:txBody>
      </p:sp>
    </p:spTree>
    <p:extLst>
      <p:ext uri="{BB962C8B-B14F-4D97-AF65-F5344CB8AC3E}">
        <p14:creationId xmlns:p14="http://schemas.microsoft.com/office/powerpoint/2010/main" val="80487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ṣḷïḋê"/>
        <p:cNvGrpSpPr/>
        <p:nvPr/>
      </p:nvGrpSpPr>
      <p:grpSpPr>
        <a:xfrm>
          <a:off x="0" y="0"/>
          <a:ext cx="0" cy="0"/>
          <a:chOff x="0" y="0"/>
          <a:chExt cx="0" cy="0"/>
        </a:xfrm>
      </p:grpSpPr>
      <p:grpSp>
        <p:nvGrpSpPr>
          <p:cNvPr id="35" name="íšlíḑê"/>
          <p:cNvGrpSpPr/>
          <p:nvPr/>
        </p:nvGrpSpPr>
        <p:grpSpPr>
          <a:xfrm>
            <a:off x="0" y="0"/>
            <a:ext cx="11063568" cy="6857999"/>
            <a:chOff x="0" y="0"/>
            <a:chExt cx="11063568" cy="6857999"/>
          </a:xfrm>
        </p:grpSpPr>
        <p:grpSp>
          <p:nvGrpSpPr>
            <p:cNvPr id="5" name="isľíḓê"/>
            <p:cNvGrpSpPr/>
            <p:nvPr/>
          </p:nvGrpSpPr>
          <p:grpSpPr>
            <a:xfrm>
              <a:off x="0" y="0"/>
              <a:ext cx="8543925" cy="6857999"/>
              <a:chOff x="0" y="-6350"/>
              <a:chExt cx="8592457" cy="6867525"/>
            </a:xfrm>
          </p:grpSpPr>
          <p:sp>
            <p:nvSpPr>
              <p:cNvPr id="6" name="íŝ1iḑè"/>
              <p:cNvSpPr/>
              <p:nvPr userDrawn="1"/>
            </p:nvSpPr>
            <p:spPr bwMode="auto">
              <a:xfrm>
                <a:off x="3485799" y="-3175"/>
                <a:ext cx="5106658" cy="6864350"/>
              </a:xfrm>
              <a:custGeom>
                <a:avLst/>
                <a:gdLst>
                  <a:gd name="connsiteX0" fmla="*/ 0 w 5264150"/>
                  <a:gd name="connsiteY0" fmla="*/ 0 h 6864350"/>
                  <a:gd name="connsiteX1" fmla="*/ 5264150 w 5264150"/>
                  <a:gd name="connsiteY1" fmla="*/ 0 h 6864350"/>
                  <a:gd name="connsiteX2" fmla="*/ 4379215 w 5264150"/>
                  <a:gd name="connsiteY2" fmla="*/ 1358317 h 6864350"/>
                  <a:gd name="connsiteX3" fmla="*/ 3479127 w 5264150"/>
                  <a:gd name="connsiteY3" fmla="*/ 4223516 h 6864350"/>
                  <a:gd name="connsiteX4" fmla="*/ 2921497 w 5264150"/>
                  <a:gd name="connsiteY4" fmla="*/ 5263477 h 6864350"/>
                  <a:gd name="connsiteX5" fmla="*/ 3033629 w 5264150"/>
                  <a:gd name="connsiteY5" fmla="*/ 6136681 h 6864350"/>
                  <a:gd name="connsiteX6" fmla="*/ 2876038 w 5264150"/>
                  <a:gd name="connsiteY6" fmla="*/ 6864350 h 6864350"/>
                  <a:gd name="connsiteX7" fmla="*/ 2872416 w 5264150"/>
                  <a:gd name="connsiteY7" fmla="*/ 6864350 h 6864350"/>
                  <a:gd name="connsiteX8" fmla="*/ 2870421 w 5264150"/>
                  <a:gd name="connsiteY8" fmla="*/ 6864350 h 6864350"/>
                  <a:gd name="connsiteX9" fmla="*/ 2863812 w 5264150"/>
                  <a:gd name="connsiteY9" fmla="*/ 6864350 h 6864350"/>
                  <a:gd name="connsiteX10" fmla="*/ 2857080 w 5264150"/>
                  <a:gd name="connsiteY10" fmla="*/ 6864350 h 6864350"/>
                  <a:gd name="connsiteX11" fmla="*/ 2847058 w 5264150"/>
                  <a:gd name="connsiteY11" fmla="*/ 6864350 h 6864350"/>
                  <a:gd name="connsiteX12" fmla="*/ 2831100 w 5264150"/>
                  <a:gd name="connsiteY12" fmla="*/ 6864350 h 6864350"/>
                  <a:gd name="connsiteX13" fmla="*/ 2819436 w 5264150"/>
                  <a:gd name="connsiteY13" fmla="*/ 6864350 h 6864350"/>
                  <a:gd name="connsiteX14" fmla="*/ 2788268 w 5264150"/>
                  <a:gd name="connsiteY14" fmla="*/ 6864350 h 6864350"/>
                  <a:gd name="connsiteX15" fmla="*/ 2778230 w 5264150"/>
                  <a:gd name="connsiteY15" fmla="*/ 6864350 h 6864350"/>
                  <a:gd name="connsiteX16" fmla="*/ 2724372 w 5264150"/>
                  <a:gd name="connsiteY16" fmla="*/ 6864350 h 6864350"/>
                  <a:gd name="connsiteX17" fmla="*/ 2720723 w 5264150"/>
                  <a:gd name="connsiteY17" fmla="*/ 6864350 h 6864350"/>
                  <a:gd name="connsiteX18" fmla="*/ 2644198 w 5264150"/>
                  <a:gd name="connsiteY18" fmla="*/ 6864350 h 6864350"/>
                  <a:gd name="connsiteX19" fmla="*/ 2635198 w 5264150"/>
                  <a:gd name="connsiteY19" fmla="*/ 6864350 h 6864350"/>
                  <a:gd name="connsiteX20" fmla="*/ 2545937 w 5264150"/>
                  <a:gd name="connsiteY20" fmla="*/ 6864350 h 6864350"/>
                  <a:gd name="connsiteX21" fmla="*/ 2516533 w 5264150"/>
                  <a:gd name="connsiteY21" fmla="*/ 6864350 h 6864350"/>
                  <a:gd name="connsiteX22" fmla="*/ 2423224 w 5264150"/>
                  <a:gd name="connsiteY22" fmla="*/ 6864350 h 6864350"/>
                  <a:gd name="connsiteX23" fmla="*/ 2364165 w 5264150"/>
                  <a:gd name="connsiteY23" fmla="*/ 6864350 h 6864350"/>
                  <a:gd name="connsiteX24" fmla="*/ 2274026 w 5264150"/>
                  <a:gd name="connsiteY24" fmla="*/ 6864350 h 6864350"/>
                  <a:gd name="connsiteX25" fmla="*/ 2273343 w 5264150"/>
                  <a:gd name="connsiteY25" fmla="*/ 6864350 h 6864350"/>
                  <a:gd name="connsiteX26" fmla="*/ 2173880 w 5264150"/>
                  <a:gd name="connsiteY26" fmla="*/ 6864350 h 6864350"/>
                  <a:gd name="connsiteX27" fmla="*/ 2093576 w 5264150"/>
                  <a:gd name="connsiteY27" fmla="*/ 6864350 h 6864350"/>
                  <a:gd name="connsiteX28" fmla="*/ 2063203 w 5264150"/>
                  <a:gd name="connsiteY28" fmla="*/ 6864350 h 6864350"/>
                  <a:gd name="connsiteX29" fmla="*/ 1941466 w 5264150"/>
                  <a:gd name="connsiteY29" fmla="*/ 6864350 h 6864350"/>
                  <a:gd name="connsiteX30" fmla="*/ 1881206 w 5264150"/>
                  <a:gd name="connsiteY30" fmla="*/ 6864350 h 6864350"/>
                  <a:gd name="connsiteX31" fmla="*/ 1808144 w 5264150"/>
                  <a:gd name="connsiteY31" fmla="*/ 6864350 h 6864350"/>
                  <a:gd name="connsiteX32" fmla="*/ 1662710 w 5264150"/>
                  <a:gd name="connsiteY32" fmla="*/ 6864350 h 6864350"/>
                  <a:gd name="connsiteX33" fmla="*/ 1633517 w 5264150"/>
                  <a:gd name="connsiteY33" fmla="*/ 6864350 h 6864350"/>
                  <a:gd name="connsiteX34" fmla="*/ 1504636 w 5264150"/>
                  <a:gd name="connsiteY34" fmla="*/ 6864350 h 6864350"/>
                  <a:gd name="connsiteX35" fmla="*/ 1495578 w 5264150"/>
                  <a:gd name="connsiteY35" fmla="*/ 6864350 h 6864350"/>
                  <a:gd name="connsiteX36" fmla="*/ 1363780 w 5264150"/>
                  <a:gd name="connsiteY36" fmla="*/ 6864350 h 6864350"/>
                  <a:gd name="connsiteX37" fmla="*/ 1361398 w 5264150"/>
                  <a:gd name="connsiteY37" fmla="*/ 6854497 h 6864350"/>
                  <a:gd name="connsiteX38" fmla="*/ 2297932 w 5264150"/>
                  <a:gd name="connsiteY38" fmla="*/ 6564330 h 6864350"/>
                  <a:gd name="connsiteX39" fmla="*/ 2928269 w 5264150"/>
                  <a:gd name="connsiteY39" fmla="*/ 5739637 h 6864350"/>
                  <a:gd name="connsiteX40" fmla="*/ 3788923 w 5264150"/>
                  <a:gd name="connsiteY40" fmla="*/ 2816831 h 6864350"/>
                  <a:gd name="connsiteX41" fmla="*/ 4104092 w 5264150"/>
                  <a:gd name="connsiteY41" fmla="*/ 1325108 h 6864350"/>
                  <a:gd name="connsiteX42" fmla="*/ 4661698 w 5264150"/>
                  <a:gd name="connsiteY42" fmla="*/ 3175 h 6864350"/>
                  <a:gd name="connsiteX43" fmla="*/ 342989 w 5264150"/>
                  <a:gd name="connsiteY43" fmla="*/ 3175 h 6864350"/>
                  <a:gd name="connsiteX44" fmla="*/ 0 w 5264150"/>
                  <a:gd name="connsiteY44" fmla="*/ 3175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264150" h="6864350">
                    <a:moveTo>
                      <a:pt x="0" y="0"/>
                    </a:moveTo>
                    <a:cubicBezTo>
                      <a:pt x="0" y="0"/>
                      <a:pt x="0" y="0"/>
                      <a:pt x="5264150" y="0"/>
                    </a:cubicBezTo>
                    <a:cubicBezTo>
                      <a:pt x="4221624" y="291068"/>
                      <a:pt x="4379215" y="1358317"/>
                      <a:pt x="4379215" y="1358317"/>
                    </a:cubicBezTo>
                    <a:cubicBezTo>
                      <a:pt x="4473164" y="3110788"/>
                      <a:pt x="3851891" y="3908192"/>
                      <a:pt x="3479127" y="4223516"/>
                    </a:cubicBezTo>
                    <a:cubicBezTo>
                      <a:pt x="3166976" y="4487296"/>
                      <a:pt x="2963926" y="4857195"/>
                      <a:pt x="2921497" y="5263477"/>
                    </a:cubicBezTo>
                    <a:cubicBezTo>
                      <a:pt x="2866947" y="5778910"/>
                      <a:pt x="3033629" y="6136681"/>
                      <a:pt x="3033629" y="6136681"/>
                    </a:cubicBezTo>
                    <a:cubicBezTo>
                      <a:pt x="3118486" y="6779455"/>
                      <a:pt x="2876038" y="6864350"/>
                      <a:pt x="2876038" y="6864350"/>
                    </a:cubicBezTo>
                    <a:lnTo>
                      <a:pt x="2872416" y="6864350"/>
                    </a:lnTo>
                    <a:lnTo>
                      <a:pt x="2870421" y="6864350"/>
                    </a:lnTo>
                    <a:lnTo>
                      <a:pt x="2863812" y="6864350"/>
                    </a:lnTo>
                    <a:lnTo>
                      <a:pt x="2857080" y="6864350"/>
                    </a:lnTo>
                    <a:lnTo>
                      <a:pt x="2847058" y="6864350"/>
                    </a:lnTo>
                    <a:lnTo>
                      <a:pt x="2831100" y="6864350"/>
                    </a:lnTo>
                    <a:lnTo>
                      <a:pt x="2819436" y="6864350"/>
                    </a:lnTo>
                    <a:lnTo>
                      <a:pt x="2788268" y="6864350"/>
                    </a:lnTo>
                    <a:lnTo>
                      <a:pt x="2778230" y="6864350"/>
                    </a:lnTo>
                    <a:lnTo>
                      <a:pt x="2724372" y="6864350"/>
                    </a:lnTo>
                    <a:lnTo>
                      <a:pt x="2720723" y="6864350"/>
                    </a:lnTo>
                    <a:cubicBezTo>
                      <a:pt x="2698535" y="6864350"/>
                      <a:pt x="2673178" y="6864350"/>
                      <a:pt x="2644198" y="6864350"/>
                    </a:cubicBezTo>
                    <a:lnTo>
                      <a:pt x="2635198" y="6864350"/>
                    </a:lnTo>
                    <a:lnTo>
                      <a:pt x="2545937" y="6864350"/>
                    </a:lnTo>
                    <a:lnTo>
                      <a:pt x="2516533" y="6864350"/>
                    </a:lnTo>
                    <a:lnTo>
                      <a:pt x="2423224" y="6864350"/>
                    </a:lnTo>
                    <a:lnTo>
                      <a:pt x="2364165" y="6864350"/>
                    </a:lnTo>
                    <a:cubicBezTo>
                      <a:pt x="2335728" y="6864350"/>
                      <a:pt x="2305711" y="6864350"/>
                      <a:pt x="2274026" y="6864350"/>
                    </a:cubicBezTo>
                    <a:lnTo>
                      <a:pt x="2273343" y="6864350"/>
                    </a:lnTo>
                    <a:lnTo>
                      <a:pt x="2173880" y="6864350"/>
                    </a:lnTo>
                    <a:lnTo>
                      <a:pt x="2093576" y="6864350"/>
                    </a:lnTo>
                    <a:lnTo>
                      <a:pt x="2063203" y="6864350"/>
                    </a:lnTo>
                    <a:cubicBezTo>
                      <a:pt x="2024496" y="6864350"/>
                      <a:pt x="1983947" y="6864350"/>
                      <a:pt x="1941466" y="6864350"/>
                    </a:cubicBezTo>
                    <a:lnTo>
                      <a:pt x="1881206" y="6864350"/>
                    </a:lnTo>
                    <a:lnTo>
                      <a:pt x="1808144" y="6864350"/>
                    </a:lnTo>
                    <a:cubicBezTo>
                      <a:pt x="1761714" y="6864350"/>
                      <a:pt x="1713265" y="6864350"/>
                      <a:pt x="1662710" y="6864350"/>
                    </a:cubicBezTo>
                    <a:lnTo>
                      <a:pt x="1633517" y="6864350"/>
                    </a:lnTo>
                    <a:lnTo>
                      <a:pt x="1504636" y="6864350"/>
                    </a:lnTo>
                    <a:lnTo>
                      <a:pt x="1495578" y="6864350"/>
                    </a:lnTo>
                    <a:lnTo>
                      <a:pt x="1363780" y="6864350"/>
                    </a:lnTo>
                    <a:lnTo>
                      <a:pt x="1361398" y="6854497"/>
                    </a:lnTo>
                    <a:cubicBezTo>
                      <a:pt x="1352615" y="6796464"/>
                      <a:pt x="1375154" y="6564330"/>
                      <a:pt x="2297932" y="6564330"/>
                    </a:cubicBezTo>
                    <a:cubicBezTo>
                      <a:pt x="2297932" y="6564330"/>
                      <a:pt x="2940391" y="6637097"/>
                      <a:pt x="2928269" y="5739637"/>
                    </a:cubicBezTo>
                    <a:cubicBezTo>
                      <a:pt x="2928269" y="5739637"/>
                      <a:pt x="2649466" y="4078125"/>
                      <a:pt x="3788923" y="2816831"/>
                    </a:cubicBezTo>
                    <a:cubicBezTo>
                      <a:pt x="3788923" y="2816831"/>
                      <a:pt x="4346529" y="2198312"/>
                      <a:pt x="4104092" y="1325108"/>
                    </a:cubicBezTo>
                    <a:cubicBezTo>
                      <a:pt x="4104092" y="1325108"/>
                      <a:pt x="3898020" y="597439"/>
                      <a:pt x="4661698" y="3175"/>
                    </a:cubicBezTo>
                    <a:cubicBezTo>
                      <a:pt x="2855917" y="3175"/>
                      <a:pt x="1445150" y="3175"/>
                      <a:pt x="342989" y="3175"/>
                    </a:cubicBezTo>
                    <a:lnTo>
                      <a:pt x="0" y="3175"/>
                    </a:ln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pPr lvl="0"/>
                <a:endParaRPr lang="zh-CN" altLang="en-US"/>
              </a:p>
            </p:txBody>
          </p:sp>
          <p:sp>
            <p:nvSpPr>
              <p:cNvPr id="7" name="iśḷíḑé"/>
              <p:cNvSpPr/>
              <p:nvPr userDrawn="1"/>
            </p:nvSpPr>
            <p:spPr bwMode="auto">
              <a:xfrm>
                <a:off x="0" y="-6350"/>
                <a:ext cx="8008029" cy="6864350"/>
              </a:xfrm>
              <a:custGeom>
                <a:avLst/>
                <a:gdLst>
                  <a:gd name="T0" fmla="*/ 0 w 2724"/>
                  <a:gd name="T1" fmla="*/ 2264 h 2264"/>
                  <a:gd name="T2" fmla="*/ 1636 w 2724"/>
                  <a:gd name="T3" fmla="*/ 2264 h 2264"/>
                  <a:gd name="T4" fmla="*/ 1944 w 2724"/>
                  <a:gd name="T5" fmla="*/ 2164 h 2264"/>
                  <a:gd name="T6" fmla="*/ 2152 w 2724"/>
                  <a:gd name="T7" fmla="*/ 1892 h 2264"/>
                  <a:gd name="T8" fmla="*/ 2436 w 2724"/>
                  <a:gd name="T9" fmla="*/ 928 h 2264"/>
                  <a:gd name="T10" fmla="*/ 2540 w 2724"/>
                  <a:gd name="T11" fmla="*/ 436 h 2264"/>
                  <a:gd name="T12" fmla="*/ 2724 w 2724"/>
                  <a:gd name="T13" fmla="*/ 0 h 2264"/>
                  <a:gd name="T14" fmla="*/ 0 w 2724"/>
                  <a:gd name="T15" fmla="*/ 0 h 2264"/>
                  <a:gd name="T16" fmla="*/ 0 w 2724"/>
                  <a:gd name="T17" fmla="*/ 2264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4" h="2264">
                    <a:moveTo>
                      <a:pt x="0" y="2264"/>
                    </a:moveTo>
                    <a:cubicBezTo>
                      <a:pt x="1636" y="2264"/>
                      <a:pt x="1636" y="2264"/>
                      <a:pt x="1636" y="2264"/>
                    </a:cubicBezTo>
                    <a:cubicBezTo>
                      <a:pt x="1636" y="2264"/>
                      <a:pt x="1596" y="2164"/>
                      <a:pt x="1944" y="2164"/>
                    </a:cubicBezTo>
                    <a:cubicBezTo>
                      <a:pt x="1944" y="2164"/>
                      <a:pt x="2156" y="2188"/>
                      <a:pt x="2152" y="1892"/>
                    </a:cubicBezTo>
                    <a:cubicBezTo>
                      <a:pt x="2152" y="1892"/>
                      <a:pt x="2060" y="1344"/>
                      <a:pt x="2436" y="928"/>
                    </a:cubicBezTo>
                    <a:cubicBezTo>
                      <a:pt x="2436" y="928"/>
                      <a:pt x="2620" y="724"/>
                      <a:pt x="2540" y="436"/>
                    </a:cubicBezTo>
                    <a:cubicBezTo>
                      <a:pt x="2540" y="436"/>
                      <a:pt x="2472" y="196"/>
                      <a:pt x="2724" y="0"/>
                    </a:cubicBezTo>
                    <a:cubicBezTo>
                      <a:pt x="0" y="0"/>
                      <a:pt x="0" y="0"/>
                      <a:pt x="0" y="0"/>
                    </a:cubicBezTo>
                    <a:lnTo>
                      <a:pt x="0" y="2264"/>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pPr lvl="0"/>
                <a:endParaRPr lang="zh-CN" altLang="en-US"/>
              </a:p>
            </p:txBody>
          </p:sp>
        </p:grpSp>
        <p:sp>
          <p:nvSpPr>
            <p:cNvPr id="4" name="ï$ḻíḓê"/>
            <p:cNvSpPr/>
            <p:nvPr/>
          </p:nvSpPr>
          <p:spPr>
            <a:xfrm>
              <a:off x="4291670" y="1372735"/>
              <a:ext cx="6771898" cy="4399643"/>
            </a:xfrm>
            <a:prstGeom prst="roundRect">
              <a:avLst>
                <a:gd name="adj" fmla="val 4194"/>
              </a:avLst>
            </a:prstGeom>
            <a:solidFill>
              <a:srgbClr val="FFFFFF"/>
            </a:solidFill>
            <a:ln>
              <a:noFill/>
            </a:ln>
            <a:effectLst>
              <a:outerShdw blurRad="152400" dist="1016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 name="íSḻïḑê"/>
          <p:cNvSpPr>
            <a:spLocks noGrp="1"/>
          </p:cNvSpPr>
          <p:nvPr>
            <p:ph type="title"/>
          </p:nvPr>
        </p:nvSpPr>
        <p:spPr>
          <a:xfrm>
            <a:off x="1160102" y="1078108"/>
            <a:ext cx="3084286" cy="650906"/>
          </a:xfrm>
        </p:spPr>
        <p:txBody>
          <a:bodyPr>
            <a:noAutofit/>
          </a:bodyPr>
          <a:lstStyle/>
          <a:p>
            <a:r>
              <a:rPr lang="zh-CN" altLang="en-US" sz="3600" dirty="0">
                <a:solidFill>
                  <a:srgbClr val="FFFFFF"/>
                </a:solidFill>
              </a:rPr>
              <a:t>目录</a:t>
            </a:r>
          </a:p>
        </p:txBody>
      </p:sp>
      <p:sp>
        <p:nvSpPr>
          <p:cNvPr id="3" name="íšlíḑè"/>
          <p:cNvSpPr>
            <a:spLocks noGrp="1"/>
          </p:cNvSpPr>
          <p:nvPr>
            <p:ph type="sldNum" sz="quarter" idx="12"/>
          </p:nvPr>
        </p:nvSpPr>
        <p:spPr/>
        <p:txBody>
          <a:bodyPr/>
          <a:lstStyle/>
          <a:p>
            <a:fld id="{7F65B630-C7FF-41C0-9923-C5E5E29EED81}" type="slidenum">
              <a:rPr lang="zh-CN" altLang="en-US" smtClean="0"/>
              <a:t>2</a:t>
            </a:fld>
            <a:endParaRPr lang="zh-CN" altLang="en-US" dirty="0"/>
          </a:p>
        </p:txBody>
      </p:sp>
      <p:grpSp>
        <p:nvGrpSpPr>
          <p:cNvPr id="50" name="组合 49">
            <a:extLst>
              <a:ext uri="{FF2B5EF4-FFF2-40B4-BE49-F238E27FC236}">
                <a16:creationId xmlns:a16="http://schemas.microsoft.com/office/drawing/2014/main" id="{2A7EF6BB-4C66-3E0F-F95C-9744C4BD0D3F}"/>
              </a:ext>
            </a:extLst>
          </p:cNvPr>
          <p:cNvGrpSpPr/>
          <p:nvPr/>
        </p:nvGrpSpPr>
        <p:grpSpPr>
          <a:xfrm>
            <a:off x="4741649" y="2291205"/>
            <a:ext cx="3962080" cy="233763"/>
            <a:chOff x="4604728" y="1883056"/>
            <a:chExt cx="3962080" cy="233763"/>
          </a:xfrm>
        </p:grpSpPr>
        <p:sp>
          <p:nvSpPr>
            <p:cNvPr id="43" name="íṥļíḍé">
              <a:extLst>
                <a:ext uri="{FF2B5EF4-FFF2-40B4-BE49-F238E27FC236}">
                  <a16:creationId xmlns:a16="http://schemas.microsoft.com/office/drawing/2014/main" id="{C270EC02-C397-4BAF-14F8-7F83455B3568}"/>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išḷíďe">
              <a:extLst>
                <a:ext uri="{FF2B5EF4-FFF2-40B4-BE49-F238E27FC236}">
                  <a16:creationId xmlns:a16="http://schemas.microsoft.com/office/drawing/2014/main" id="{398139B6-EBE9-FB7B-AC5A-6E27EF5C6156}"/>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BBB3AE11-DB05-4D18-F7A4-2E7244FA0CFD}"/>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DB441349-B0E4-C111-2EFE-F5A21122409C}"/>
              </a:ext>
            </a:extLst>
          </p:cNvPr>
          <p:cNvGrpSpPr/>
          <p:nvPr/>
        </p:nvGrpSpPr>
        <p:grpSpPr>
          <a:xfrm>
            <a:off x="4741649" y="2871275"/>
            <a:ext cx="3962080" cy="233763"/>
            <a:chOff x="4604728" y="1883056"/>
            <a:chExt cx="3962080" cy="233763"/>
          </a:xfrm>
        </p:grpSpPr>
        <p:sp>
          <p:nvSpPr>
            <p:cNvPr id="52" name="íṥļíḍé">
              <a:extLst>
                <a:ext uri="{FF2B5EF4-FFF2-40B4-BE49-F238E27FC236}">
                  <a16:creationId xmlns:a16="http://schemas.microsoft.com/office/drawing/2014/main" id="{8F102E74-E263-F3E9-70ED-C4FF89F06787}"/>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išḷíďe">
              <a:extLst>
                <a:ext uri="{FF2B5EF4-FFF2-40B4-BE49-F238E27FC236}">
                  <a16:creationId xmlns:a16="http://schemas.microsoft.com/office/drawing/2014/main" id="{6B261EBB-6A1D-6790-EBB5-E251FA981513}"/>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393CA29D-F849-81FC-46BB-4AE6308AC3B5}"/>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6C318ACE-2365-F960-6C0B-7B6635E86381}"/>
              </a:ext>
            </a:extLst>
          </p:cNvPr>
          <p:cNvGrpSpPr/>
          <p:nvPr/>
        </p:nvGrpSpPr>
        <p:grpSpPr>
          <a:xfrm>
            <a:off x="4741649" y="3451344"/>
            <a:ext cx="3962080" cy="233763"/>
            <a:chOff x="4604728" y="1883056"/>
            <a:chExt cx="3962080" cy="233763"/>
          </a:xfrm>
        </p:grpSpPr>
        <p:sp>
          <p:nvSpPr>
            <p:cNvPr id="56" name="íṥļíḍé">
              <a:extLst>
                <a:ext uri="{FF2B5EF4-FFF2-40B4-BE49-F238E27FC236}">
                  <a16:creationId xmlns:a16="http://schemas.microsoft.com/office/drawing/2014/main" id="{FA072E15-B62B-C440-A31A-0132A8FDBC7A}"/>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išḷíďe">
              <a:extLst>
                <a:ext uri="{FF2B5EF4-FFF2-40B4-BE49-F238E27FC236}">
                  <a16:creationId xmlns:a16="http://schemas.microsoft.com/office/drawing/2014/main" id="{B6F43E65-8C96-B7B5-41F0-8154E035969A}"/>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485D0CF7-A57C-4103-F666-7E4AF5D223C6}"/>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3A5CCA25-F227-C578-182F-27BB39037845}"/>
              </a:ext>
            </a:extLst>
          </p:cNvPr>
          <p:cNvGrpSpPr/>
          <p:nvPr/>
        </p:nvGrpSpPr>
        <p:grpSpPr>
          <a:xfrm>
            <a:off x="4741649" y="4087989"/>
            <a:ext cx="3962080" cy="233763"/>
            <a:chOff x="4604728" y="1883056"/>
            <a:chExt cx="3962080" cy="233763"/>
          </a:xfrm>
        </p:grpSpPr>
        <p:sp>
          <p:nvSpPr>
            <p:cNvPr id="60" name="íṥļíḍé">
              <a:extLst>
                <a:ext uri="{FF2B5EF4-FFF2-40B4-BE49-F238E27FC236}">
                  <a16:creationId xmlns:a16="http://schemas.microsoft.com/office/drawing/2014/main" id="{AE1984CA-662F-3C1D-F842-07550A76E7C9}"/>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išḷíďe">
              <a:extLst>
                <a:ext uri="{FF2B5EF4-FFF2-40B4-BE49-F238E27FC236}">
                  <a16:creationId xmlns:a16="http://schemas.microsoft.com/office/drawing/2014/main" id="{8749F25F-9482-E38A-D44A-568EBE30FC35}"/>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BED4DEE6-3D4A-462C-2387-2CB1E249A83F}"/>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57A43FD1-AB40-5CED-73AE-CA3ACC5AA102}"/>
              </a:ext>
            </a:extLst>
          </p:cNvPr>
          <p:cNvGrpSpPr/>
          <p:nvPr/>
        </p:nvGrpSpPr>
        <p:grpSpPr>
          <a:xfrm>
            <a:off x="4741649" y="4530705"/>
            <a:ext cx="3962080" cy="371513"/>
            <a:chOff x="4741649" y="4121910"/>
            <a:chExt cx="3962080" cy="371513"/>
          </a:xfrm>
        </p:grpSpPr>
        <p:grpSp>
          <p:nvGrpSpPr>
            <p:cNvPr id="63" name="组合 62">
              <a:extLst>
                <a:ext uri="{FF2B5EF4-FFF2-40B4-BE49-F238E27FC236}">
                  <a16:creationId xmlns:a16="http://schemas.microsoft.com/office/drawing/2014/main" id="{F32D4086-4772-8B38-FC19-A9B8D29EC6DD}"/>
                </a:ext>
              </a:extLst>
            </p:cNvPr>
            <p:cNvGrpSpPr/>
            <p:nvPr/>
          </p:nvGrpSpPr>
          <p:grpSpPr>
            <a:xfrm>
              <a:off x="4741649" y="4259660"/>
              <a:ext cx="3962080" cy="233763"/>
              <a:chOff x="4604728" y="1883056"/>
              <a:chExt cx="3962080" cy="233763"/>
            </a:xfrm>
          </p:grpSpPr>
          <p:sp>
            <p:nvSpPr>
              <p:cNvPr id="64" name="íṥļíḍé">
                <a:extLst>
                  <a:ext uri="{FF2B5EF4-FFF2-40B4-BE49-F238E27FC236}">
                    <a16:creationId xmlns:a16="http://schemas.microsoft.com/office/drawing/2014/main" id="{D7FF6BC9-CD5C-CFD8-34E5-1AE36FC9F427}"/>
                  </a:ext>
                </a:extLst>
              </p:cNvPr>
              <p:cNvSpPr/>
              <p:nvPr/>
            </p:nvSpPr>
            <p:spPr>
              <a:xfrm>
                <a:off x="4604728" y="1883056"/>
                <a:ext cx="139700" cy="1397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išḷíďe">
                <a:extLst>
                  <a:ext uri="{FF2B5EF4-FFF2-40B4-BE49-F238E27FC236}">
                    <a16:creationId xmlns:a16="http://schemas.microsoft.com/office/drawing/2014/main" id="{DD0F42F9-6AEC-F530-5D5E-D46BEB60637E}"/>
                  </a:ext>
                </a:extLst>
              </p:cNvPr>
              <p:cNvSpPr/>
              <p:nvPr/>
            </p:nvSpPr>
            <p:spPr>
              <a:xfrm>
                <a:off x="4635295" y="1909781"/>
                <a:ext cx="86250" cy="862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a:extLst>
                  <a:ext uri="{FF2B5EF4-FFF2-40B4-BE49-F238E27FC236}">
                    <a16:creationId xmlns:a16="http://schemas.microsoft.com/office/drawing/2014/main" id="{B0686EF8-34F8-7FC3-3708-650570932D35}"/>
                  </a:ext>
                </a:extLst>
              </p:cNvPr>
              <p:cNvCxnSpPr>
                <a:cxnSpLocks/>
              </p:cNvCxnSpPr>
              <p:nvPr/>
            </p:nvCxnSpPr>
            <p:spPr>
              <a:xfrm>
                <a:off x="4744428" y="2116819"/>
                <a:ext cx="38223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4" name="îṧḻiḋe">
              <a:extLst>
                <a:ext uri="{FF2B5EF4-FFF2-40B4-BE49-F238E27FC236}">
                  <a16:creationId xmlns:a16="http://schemas.microsoft.com/office/drawing/2014/main" id="{17DC0A93-CCC2-E7FA-10A6-930FF789F971}"/>
                </a:ext>
              </a:extLst>
            </p:cNvPr>
            <p:cNvSpPr txBox="1"/>
            <p:nvPr/>
          </p:nvSpPr>
          <p:spPr>
            <a:xfrm flipH="1">
              <a:off x="5065629" y="4121910"/>
              <a:ext cx="1149079" cy="371513"/>
            </a:xfrm>
            <a:prstGeom prst="rect">
              <a:avLst/>
            </a:prstGeom>
            <a:noFill/>
          </p:spPr>
          <p:txBody>
            <a:bodyPr wrap="square" lIns="90000" tIns="46800" rIns="90000" bIns="46800" rtlCol="0" anchor="b" anchorCtr="0">
              <a:spAutoFit/>
            </a:bodyPr>
            <a:lstStyle/>
            <a:p>
              <a:r>
                <a:rPr kumimoji="1" lang="zh-CN" altLang="en-US" b="1" dirty="0">
                  <a:solidFill>
                    <a:schemeClr val="tx1">
                      <a:alpha val="80000"/>
                    </a:schemeClr>
                  </a:solidFill>
                  <a:latin typeface="+mj-ea"/>
                  <a:ea typeface="+mj-ea"/>
                </a:rPr>
                <a:t>项目总结</a:t>
              </a:r>
            </a:p>
          </p:txBody>
        </p:sp>
      </p:grpSp>
      <p:sp>
        <p:nvSpPr>
          <p:cNvPr id="72" name="îṧḻiḋe">
            <a:extLst>
              <a:ext uri="{FF2B5EF4-FFF2-40B4-BE49-F238E27FC236}">
                <a16:creationId xmlns:a16="http://schemas.microsoft.com/office/drawing/2014/main" id="{DFC79909-CEFF-DF4B-EF29-973AB512385F}"/>
              </a:ext>
            </a:extLst>
          </p:cNvPr>
          <p:cNvSpPr txBox="1"/>
          <p:nvPr/>
        </p:nvSpPr>
        <p:spPr>
          <a:xfrm flipH="1">
            <a:off x="5069675" y="3289209"/>
            <a:ext cx="1140991" cy="371513"/>
          </a:xfrm>
          <a:prstGeom prst="rect">
            <a:avLst/>
          </a:prstGeom>
          <a:noFill/>
        </p:spPr>
        <p:txBody>
          <a:bodyPr wrap="square" lIns="90000" tIns="46800" rIns="90000" bIns="46800" rtlCol="0" anchor="b" anchorCtr="0">
            <a:spAutoFit/>
          </a:bodyPr>
          <a:lstStyle/>
          <a:p>
            <a:r>
              <a:rPr kumimoji="1" lang="zh-CN" altLang="en-US" b="1" dirty="0">
                <a:solidFill>
                  <a:schemeClr val="tx1">
                    <a:alpha val="80000"/>
                  </a:schemeClr>
                </a:solidFill>
                <a:latin typeface="+mj-ea"/>
                <a:ea typeface="+mj-ea"/>
              </a:rPr>
              <a:t>详细设计</a:t>
            </a:r>
          </a:p>
        </p:txBody>
      </p:sp>
      <p:sp>
        <p:nvSpPr>
          <p:cNvPr id="73" name="îṧḻiḋe">
            <a:extLst>
              <a:ext uri="{FF2B5EF4-FFF2-40B4-BE49-F238E27FC236}">
                <a16:creationId xmlns:a16="http://schemas.microsoft.com/office/drawing/2014/main" id="{824D1C7A-1780-EF69-89BF-5E42A858F69A}"/>
              </a:ext>
            </a:extLst>
          </p:cNvPr>
          <p:cNvSpPr txBox="1"/>
          <p:nvPr/>
        </p:nvSpPr>
        <p:spPr>
          <a:xfrm flipH="1">
            <a:off x="5069675" y="3914016"/>
            <a:ext cx="1140989" cy="371513"/>
          </a:xfrm>
          <a:prstGeom prst="rect">
            <a:avLst/>
          </a:prstGeom>
          <a:noFill/>
        </p:spPr>
        <p:txBody>
          <a:bodyPr wrap="square" lIns="90000" tIns="46800" rIns="90000" bIns="46800" rtlCol="0" anchor="b" anchorCtr="0">
            <a:spAutoFit/>
          </a:bodyPr>
          <a:lstStyle/>
          <a:p>
            <a:r>
              <a:rPr kumimoji="1" lang="zh-CN" altLang="en-US" b="1" dirty="0">
                <a:solidFill>
                  <a:schemeClr val="tx1">
                    <a:alpha val="80000"/>
                  </a:schemeClr>
                </a:solidFill>
                <a:latin typeface="+mj-ea"/>
                <a:ea typeface="+mj-ea"/>
              </a:rPr>
              <a:t>安装测试</a:t>
            </a:r>
          </a:p>
        </p:txBody>
      </p:sp>
      <p:sp>
        <p:nvSpPr>
          <p:cNvPr id="78" name="îṧḻiḋe">
            <a:extLst>
              <a:ext uri="{FF2B5EF4-FFF2-40B4-BE49-F238E27FC236}">
                <a16:creationId xmlns:a16="http://schemas.microsoft.com/office/drawing/2014/main" id="{93EC820F-7B0D-692C-6076-08802515523E}"/>
              </a:ext>
            </a:extLst>
          </p:cNvPr>
          <p:cNvSpPr txBox="1"/>
          <p:nvPr/>
        </p:nvSpPr>
        <p:spPr>
          <a:xfrm flipH="1">
            <a:off x="6182383" y="2275774"/>
            <a:ext cx="2247956" cy="248402"/>
          </a:xfrm>
          <a:prstGeom prst="rect">
            <a:avLst/>
          </a:prstGeom>
          <a:noFill/>
        </p:spPr>
        <p:txBody>
          <a:bodyPr wrap="square" lIns="90000" tIns="46800" rIns="90000" bIns="46800" rtlCol="0" anchor="b" anchorCtr="0">
            <a:spAutoFit/>
          </a:bodyPr>
          <a:lstStyle/>
          <a:p>
            <a:r>
              <a:rPr lang="zh-CN" altLang="en-US" sz="1000" b="1" dirty="0"/>
              <a:t>项目介绍、可行性与应用前景</a:t>
            </a:r>
          </a:p>
        </p:txBody>
      </p:sp>
      <p:sp>
        <p:nvSpPr>
          <p:cNvPr id="79" name="îṧḻiḋe">
            <a:extLst>
              <a:ext uri="{FF2B5EF4-FFF2-40B4-BE49-F238E27FC236}">
                <a16:creationId xmlns:a16="http://schemas.microsoft.com/office/drawing/2014/main" id="{BE4D469A-0096-2BE8-93B7-2C7E8F4D6882}"/>
              </a:ext>
            </a:extLst>
          </p:cNvPr>
          <p:cNvSpPr txBox="1"/>
          <p:nvPr/>
        </p:nvSpPr>
        <p:spPr>
          <a:xfrm flipH="1">
            <a:off x="6164820" y="2830030"/>
            <a:ext cx="1654471" cy="248402"/>
          </a:xfrm>
          <a:prstGeom prst="rect">
            <a:avLst/>
          </a:prstGeom>
          <a:noFill/>
        </p:spPr>
        <p:txBody>
          <a:bodyPr wrap="square" lIns="90000" tIns="46800" rIns="90000" bIns="46800" rtlCol="0" anchor="b" anchorCtr="0">
            <a:spAutoFit/>
          </a:bodyPr>
          <a:lstStyle/>
          <a:p>
            <a:r>
              <a:rPr lang="zh-CN" altLang="en-US" sz="1000" b="1" dirty="0"/>
              <a:t>总体设计、功能模块介绍</a:t>
            </a:r>
          </a:p>
        </p:txBody>
      </p:sp>
      <p:sp>
        <p:nvSpPr>
          <p:cNvPr id="80" name="îṧḻiḋe">
            <a:extLst>
              <a:ext uri="{FF2B5EF4-FFF2-40B4-BE49-F238E27FC236}">
                <a16:creationId xmlns:a16="http://schemas.microsoft.com/office/drawing/2014/main" id="{F9C8FB0B-B9D9-29F2-BFA3-4D9DDF1B1CDC}"/>
              </a:ext>
            </a:extLst>
          </p:cNvPr>
          <p:cNvSpPr txBox="1"/>
          <p:nvPr/>
        </p:nvSpPr>
        <p:spPr>
          <a:xfrm flipH="1">
            <a:off x="6164818" y="3414818"/>
            <a:ext cx="1979322" cy="248402"/>
          </a:xfrm>
          <a:prstGeom prst="rect">
            <a:avLst/>
          </a:prstGeom>
          <a:noFill/>
        </p:spPr>
        <p:txBody>
          <a:bodyPr wrap="square" lIns="90000" tIns="46800" rIns="90000" bIns="46800" rtlCol="0" anchor="b" anchorCtr="0">
            <a:spAutoFit/>
          </a:bodyPr>
          <a:lstStyle/>
          <a:p>
            <a:r>
              <a:rPr lang="zh-CN" altLang="en-US" sz="1000" b="1" dirty="0"/>
              <a:t>数据设计、关键技术、架构设计</a:t>
            </a:r>
          </a:p>
        </p:txBody>
      </p:sp>
      <p:sp>
        <p:nvSpPr>
          <p:cNvPr id="81" name="îṧḻiḋe">
            <a:extLst>
              <a:ext uri="{FF2B5EF4-FFF2-40B4-BE49-F238E27FC236}">
                <a16:creationId xmlns:a16="http://schemas.microsoft.com/office/drawing/2014/main" id="{9DA1BA52-DE29-FF61-E5E2-9EFBB7264408}"/>
              </a:ext>
            </a:extLst>
          </p:cNvPr>
          <p:cNvSpPr txBox="1"/>
          <p:nvPr/>
        </p:nvSpPr>
        <p:spPr>
          <a:xfrm flipH="1">
            <a:off x="6164818" y="4062365"/>
            <a:ext cx="2182641" cy="248402"/>
          </a:xfrm>
          <a:prstGeom prst="rect">
            <a:avLst/>
          </a:prstGeom>
          <a:noFill/>
        </p:spPr>
        <p:txBody>
          <a:bodyPr wrap="square" lIns="90000" tIns="46800" rIns="90000" bIns="46800" rtlCol="0" anchor="b" anchorCtr="0">
            <a:spAutoFit/>
          </a:bodyPr>
          <a:lstStyle/>
          <a:p>
            <a:r>
              <a:rPr lang="zh-CN" altLang="en-US" sz="1000" b="1" dirty="0"/>
              <a:t>运行环境</a:t>
            </a:r>
          </a:p>
        </p:txBody>
      </p:sp>
      <p:sp>
        <p:nvSpPr>
          <p:cNvPr id="82" name="îṧḻiḋe">
            <a:extLst>
              <a:ext uri="{FF2B5EF4-FFF2-40B4-BE49-F238E27FC236}">
                <a16:creationId xmlns:a16="http://schemas.microsoft.com/office/drawing/2014/main" id="{214AF04E-01E7-A506-6FE7-37B560AC1DC4}"/>
              </a:ext>
            </a:extLst>
          </p:cNvPr>
          <p:cNvSpPr txBox="1"/>
          <p:nvPr/>
        </p:nvSpPr>
        <p:spPr>
          <a:xfrm flipH="1">
            <a:off x="6164819" y="4625851"/>
            <a:ext cx="1745190" cy="248402"/>
          </a:xfrm>
          <a:prstGeom prst="rect">
            <a:avLst/>
          </a:prstGeom>
          <a:noFill/>
        </p:spPr>
        <p:txBody>
          <a:bodyPr wrap="square" lIns="90000" tIns="46800" rIns="90000" bIns="46800" rtlCol="0" anchor="b" anchorCtr="0">
            <a:spAutoFit/>
          </a:bodyPr>
          <a:lstStyle/>
          <a:p>
            <a:r>
              <a:rPr lang="zh-CN" altLang="en-US" sz="1000" b="1" dirty="0"/>
              <a:t>总结、展望</a:t>
            </a:r>
          </a:p>
        </p:txBody>
      </p:sp>
      <p:sp>
        <p:nvSpPr>
          <p:cNvPr id="84" name="isļïḑé">
            <a:extLst>
              <a:ext uri="{FF2B5EF4-FFF2-40B4-BE49-F238E27FC236}">
                <a16:creationId xmlns:a16="http://schemas.microsoft.com/office/drawing/2014/main" id="{19F6BE9B-CFE9-8BCC-0230-B887AF796601}"/>
              </a:ext>
            </a:extLst>
          </p:cNvPr>
          <p:cNvSpPr/>
          <p:nvPr/>
        </p:nvSpPr>
        <p:spPr>
          <a:xfrm>
            <a:off x="10268806" y="1526810"/>
            <a:ext cx="495300" cy="4953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îśľîḍè">
            <a:extLst>
              <a:ext uri="{FF2B5EF4-FFF2-40B4-BE49-F238E27FC236}">
                <a16:creationId xmlns:a16="http://schemas.microsoft.com/office/drawing/2014/main" id="{BFC1CC04-99DE-32D1-E534-1F2B674E77F0}"/>
              </a:ext>
            </a:extLst>
          </p:cNvPr>
          <p:cNvSpPr/>
          <p:nvPr/>
        </p:nvSpPr>
        <p:spPr>
          <a:xfrm>
            <a:off x="9827396" y="1971842"/>
            <a:ext cx="265557" cy="26555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iṡḷïďé">
            <a:extLst>
              <a:ext uri="{FF2B5EF4-FFF2-40B4-BE49-F238E27FC236}">
                <a16:creationId xmlns:a16="http://schemas.microsoft.com/office/drawing/2014/main" id="{01731CA9-AAA6-A08C-9646-271A5059C728}"/>
              </a:ext>
            </a:extLst>
          </p:cNvPr>
          <p:cNvGrpSpPr/>
          <p:nvPr/>
        </p:nvGrpSpPr>
        <p:grpSpPr>
          <a:xfrm rot="326156">
            <a:off x="9150005" y="3048247"/>
            <a:ext cx="2859866" cy="2765251"/>
            <a:chOff x="14255698" y="2506663"/>
            <a:chExt cx="7629525" cy="7377112"/>
          </a:xfrm>
        </p:grpSpPr>
        <p:sp>
          <p:nvSpPr>
            <p:cNvPr id="87" name="íṩļiḑè">
              <a:extLst>
                <a:ext uri="{FF2B5EF4-FFF2-40B4-BE49-F238E27FC236}">
                  <a16:creationId xmlns:a16="http://schemas.microsoft.com/office/drawing/2014/main" id="{12820E86-79D0-0605-F7D4-C158A80CE62D}"/>
                </a:ext>
              </a:extLst>
            </p:cNvPr>
            <p:cNvSpPr/>
            <p:nvPr/>
          </p:nvSpPr>
          <p:spPr bwMode="auto">
            <a:xfrm>
              <a:off x="14255698" y="2994025"/>
              <a:ext cx="6924676" cy="6889750"/>
            </a:xfrm>
            <a:custGeom>
              <a:avLst/>
              <a:gdLst>
                <a:gd name="T0" fmla="*/ 372 w 3643"/>
                <a:gd name="T1" fmla="*/ 943 h 3626"/>
                <a:gd name="T2" fmla="*/ 712 w 3643"/>
                <a:gd name="T3" fmla="*/ 91 h 3626"/>
                <a:gd name="T4" fmla="*/ 1425 w 3643"/>
                <a:gd name="T5" fmla="*/ 246 h 3626"/>
                <a:gd name="T6" fmla="*/ 1864 w 3643"/>
                <a:gd name="T7" fmla="*/ 851 h 3626"/>
                <a:gd name="T8" fmla="*/ 2941 w 3643"/>
                <a:gd name="T9" fmla="*/ 1200 h 3626"/>
                <a:gd name="T10" fmla="*/ 3367 w 3643"/>
                <a:gd name="T11" fmla="*/ 1359 h 3626"/>
                <a:gd name="T12" fmla="*/ 3620 w 3643"/>
                <a:gd name="T13" fmla="*/ 1923 h 3626"/>
                <a:gd name="T14" fmla="*/ 3290 w 3643"/>
                <a:gd name="T15" fmla="*/ 2392 h 3626"/>
                <a:gd name="T16" fmla="*/ 2995 w 3643"/>
                <a:gd name="T17" fmla="*/ 2445 h 3626"/>
                <a:gd name="T18" fmla="*/ 2359 w 3643"/>
                <a:gd name="T19" fmla="*/ 2858 h 3626"/>
                <a:gd name="T20" fmla="*/ 2088 w 3643"/>
                <a:gd name="T21" fmla="*/ 3252 h 3626"/>
                <a:gd name="T22" fmla="*/ 944 w 3643"/>
                <a:gd name="T23" fmla="*/ 3463 h 3626"/>
                <a:gd name="T24" fmla="*/ 288 w 3643"/>
                <a:gd name="T25" fmla="*/ 1863 h 3626"/>
                <a:gd name="T26" fmla="*/ 372 w 3643"/>
                <a:gd name="T27" fmla="*/ 943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3" h="3626">
                  <a:moveTo>
                    <a:pt x="372" y="943"/>
                  </a:moveTo>
                  <a:cubicBezTo>
                    <a:pt x="372" y="943"/>
                    <a:pt x="188" y="283"/>
                    <a:pt x="712" y="91"/>
                  </a:cubicBezTo>
                  <a:cubicBezTo>
                    <a:pt x="959" y="0"/>
                    <a:pt x="1236" y="63"/>
                    <a:pt x="1425" y="246"/>
                  </a:cubicBezTo>
                  <a:cubicBezTo>
                    <a:pt x="1555" y="371"/>
                    <a:pt x="1649" y="501"/>
                    <a:pt x="1864" y="851"/>
                  </a:cubicBezTo>
                  <a:cubicBezTo>
                    <a:pt x="1864" y="851"/>
                    <a:pt x="1986" y="1129"/>
                    <a:pt x="2941" y="1200"/>
                  </a:cubicBezTo>
                  <a:cubicBezTo>
                    <a:pt x="3095" y="1211"/>
                    <a:pt x="3244" y="1265"/>
                    <a:pt x="3367" y="1359"/>
                  </a:cubicBezTo>
                  <a:cubicBezTo>
                    <a:pt x="3510" y="1467"/>
                    <a:pt x="3643" y="1644"/>
                    <a:pt x="3620" y="1923"/>
                  </a:cubicBezTo>
                  <a:cubicBezTo>
                    <a:pt x="3620" y="1923"/>
                    <a:pt x="3626" y="2240"/>
                    <a:pt x="3290" y="2392"/>
                  </a:cubicBezTo>
                  <a:cubicBezTo>
                    <a:pt x="3197" y="2434"/>
                    <a:pt x="3096" y="2451"/>
                    <a:pt x="2995" y="2445"/>
                  </a:cubicBezTo>
                  <a:cubicBezTo>
                    <a:pt x="2841" y="2436"/>
                    <a:pt x="2508" y="2466"/>
                    <a:pt x="2359" y="2858"/>
                  </a:cubicBezTo>
                  <a:cubicBezTo>
                    <a:pt x="2302" y="3010"/>
                    <a:pt x="2210" y="3146"/>
                    <a:pt x="2088" y="3252"/>
                  </a:cubicBezTo>
                  <a:cubicBezTo>
                    <a:pt x="1872" y="3440"/>
                    <a:pt x="1499" y="3626"/>
                    <a:pt x="944" y="3463"/>
                  </a:cubicBezTo>
                  <a:cubicBezTo>
                    <a:pt x="944" y="3463"/>
                    <a:pt x="0" y="3063"/>
                    <a:pt x="288" y="1863"/>
                  </a:cubicBezTo>
                  <a:cubicBezTo>
                    <a:pt x="288" y="1863"/>
                    <a:pt x="468" y="1375"/>
                    <a:pt x="372" y="943"/>
                  </a:cubicBez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endParaRPr lang="zh-CN" altLang="en-US"/>
            </a:p>
          </p:txBody>
        </p:sp>
        <p:sp>
          <p:nvSpPr>
            <p:cNvPr id="88" name="ïṩ1íḍè">
              <a:extLst>
                <a:ext uri="{FF2B5EF4-FFF2-40B4-BE49-F238E27FC236}">
                  <a16:creationId xmlns:a16="http://schemas.microsoft.com/office/drawing/2014/main" id="{B6A23C00-446E-A7DE-7975-3FE076FCE67D}"/>
                </a:ext>
              </a:extLst>
            </p:cNvPr>
            <p:cNvSpPr/>
            <p:nvPr/>
          </p:nvSpPr>
          <p:spPr bwMode="auto">
            <a:xfrm>
              <a:off x="15898760" y="2506663"/>
              <a:ext cx="5986463" cy="3548063"/>
            </a:xfrm>
            <a:custGeom>
              <a:avLst/>
              <a:gdLst>
                <a:gd name="T0" fmla="*/ 561 w 3150"/>
                <a:gd name="T1" fmla="*/ 502 h 1867"/>
                <a:gd name="T2" fmla="*/ 1000 w 3150"/>
                <a:gd name="T3" fmla="*/ 1107 h 1867"/>
                <a:gd name="T4" fmla="*/ 2077 w 3150"/>
                <a:gd name="T5" fmla="*/ 1456 h 1867"/>
                <a:gd name="T6" fmla="*/ 2503 w 3150"/>
                <a:gd name="T7" fmla="*/ 1615 h 1867"/>
                <a:gd name="T8" fmla="*/ 2708 w 3150"/>
                <a:gd name="T9" fmla="*/ 1867 h 1867"/>
                <a:gd name="T10" fmla="*/ 2425 w 3150"/>
                <a:gd name="T11" fmla="*/ 756 h 1867"/>
                <a:gd name="T12" fmla="*/ 1995 w 3150"/>
                <a:gd name="T13" fmla="*/ 739 h 1867"/>
                <a:gd name="T14" fmla="*/ 1109 w 3150"/>
                <a:gd name="T15" fmla="*/ 491 h 1867"/>
                <a:gd name="T16" fmla="*/ 887 w 3150"/>
                <a:gd name="T17" fmla="*/ 313 h 1867"/>
                <a:gd name="T18" fmla="*/ 0 w 3150"/>
                <a:gd name="T19" fmla="*/ 307 h 1867"/>
                <a:gd name="T20" fmla="*/ 1 w 3150"/>
                <a:gd name="T21" fmla="*/ 310 h 1867"/>
                <a:gd name="T22" fmla="*/ 561 w 3150"/>
                <a:gd name="T23" fmla="*/ 502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50" h="1867">
                  <a:moveTo>
                    <a:pt x="561" y="502"/>
                  </a:moveTo>
                  <a:cubicBezTo>
                    <a:pt x="691" y="627"/>
                    <a:pt x="785" y="757"/>
                    <a:pt x="1000" y="1107"/>
                  </a:cubicBezTo>
                  <a:cubicBezTo>
                    <a:pt x="1000" y="1107"/>
                    <a:pt x="1122" y="1385"/>
                    <a:pt x="2077" y="1456"/>
                  </a:cubicBezTo>
                  <a:cubicBezTo>
                    <a:pt x="2231" y="1467"/>
                    <a:pt x="2380" y="1521"/>
                    <a:pt x="2503" y="1615"/>
                  </a:cubicBezTo>
                  <a:cubicBezTo>
                    <a:pt x="2583" y="1675"/>
                    <a:pt x="2660" y="1757"/>
                    <a:pt x="2708" y="1867"/>
                  </a:cubicBezTo>
                  <a:cubicBezTo>
                    <a:pt x="3150" y="1120"/>
                    <a:pt x="2743" y="851"/>
                    <a:pt x="2425" y="756"/>
                  </a:cubicBezTo>
                  <a:cubicBezTo>
                    <a:pt x="2285" y="714"/>
                    <a:pt x="2137" y="709"/>
                    <a:pt x="1995" y="739"/>
                  </a:cubicBezTo>
                  <a:cubicBezTo>
                    <a:pt x="1502" y="841"/>
                    <a:pt x="1220" y="614"/>
                    <a:pt x="1109" y="491"/>
                  </a:cubicBezTo>
                  <a:cubicBezTo>
                    <a:pt x="1045" y="420"/>
                    <a:pt x="970" y="360"/>
                    <a:pt x="887" y="313"/>
                  </a:cubicBezTo>
                  <a:cubicBezTo>
                    <a:pt x="324" y="0"/>
                    <a:pt x="0" y="307"/>
                    <a:pt x="0" y="307"/>
                  </a:cubicBezTo>
                  <a:cubicBezTo>
                    <a:pt x="1" y="310"/>
                    <a:pt x="1" y="310"/>
                    <a:pt x="1" y="310"/>
                  </a:cubicBezTo>
                  <a:cubicBezTo>
                    <a:pt x="204" y="287"/>
                    <a:pt x="410" y="356"/>
                    <a:pt x="561" y="502"/>
                  </a:cubicBezTo>
                  <a:close/>
                </a:path>
              </a:pathLst>
            </a:custGeom>
            <a:gradFill flip="none" rotWithShape="1">
              <a:gsLst>
                <a:gs pos="0">
                  <a:schemeClr val="accent3">
                    <a:alpha val="40000"/>
                  </a:schemeClr>
                </a:gs>
                <a:gs pos="100000">
                  <a:schemeClr val="accent4">
                    <a:alpha val="10000"/>
                  </a:schemeClr>
                </a:gs>
              </a:gsLst>
              <a:lin ang="0" scaled="1"/>
              <a:tileRect/>
            </a:gradFill>
            <a:ln>
              <a:noFill/>
            </a:ln>
          </p:spPr>
          <p:txBody>
            <a:bodyPr vert="horz" wrap="square" lIns="91440" tIns="45720" rIns="91440" bIns="45720" numCol="1" anchor="t" anchorCtr="0" compatLnSpc="1"/>
            <a:lstStyle/>
            <a:p>
              <a:endParaRPr lang="zh-CN" altLang="en-US"/>
            </a:p>
          </p:txBody>
        </p:sp>
      </p:grpSp>
      <p:sp>
        <p:nvSpPr>
          <p:cNvPr id="8" name="íŝḻíḑé">
            <a:extLst>
              <a:ext uri="{FF2B5EF4-FFF2-40B4-BE49-F238E27FC236}">
                <a16:creationId xmlns:a16="http://schemas.microsoft.com/office/drawing/2014/main" id="{FA9DEECA-9577-D0BE-430D-9EFBC1B319D7}"/>
              </a:ext>
            </a:extLst>
          </p:cNvPr>
          <p:cNvSpPr/>
          <p:nvPr/>
        </p:nvSpPr>
        <p:spPr>
          <a:xfrm>
            <a:off x="5064022" y="2098680"/>
            <a:ext cx="1321005" cy="417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b="1" dirty="0">
                <a:solidFill>
                  <a:schemeClr val="tx1">
                    <a:alpha val="80000"/>
                  </a:schemeClr>
                </a:solidFill>
                <a:latin typeface="+mj-ea"/>
                <a:ea typeface="+mj-ea"/>
              </a:rPr>
              <a:t>需求分析</a:t>
            </a:r>
          </a:p>
        </p:txBody>
      </p:sp>
      <p:sp>
        <p:nvSpPr>
          <p:cNvPr id="9" name="íŝḻíḑé">
            <a:extLst>
              <a:ext uri="{FF2B5EF4-FFF2-40B4-BE49-F238E27FC236}">
                <a16:creationId xmlns:a16="http://schemas.microsoft.com/office/drawing/2014/main" id="{5D390A0C-F0AB-5726-620E-AB584837EFE9}"/>
              </a:ext>
            </a:extLst>
          </p:cNvPr>
          <p:cNvSpPr/>
          <p:nvPr/>
        </p:nvSpPr>
        <p:spPr>
          <a:xfrm>
            <a:off x="5061514" y="2686095"/>
            <a:ext cx="1142169" cy="417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b="1" dirty="0">
                <a:solidFill>
                  <a:schemeClr val="tx1">
                    <a:alpha val="80000"/>
                  </a:schemeClr>
                </a:solidFill>
                <a:latin typeface="+mj-ea"/>
                <a:ea typeface="+mj-ea"/>
              </a:rPr>
              <a:t>概要设计</a:t>
            </a:r>
          </a:p>
        </p:txBody>
      </p:sp>
      <p:grpSp>
        <p:nvGrpSpPr>
          <p:cNvPr id="11" name="组合 10">
            <a:extLst>
              <a:ext uri="{FF2B5EF4-FFF2-40B4-BE49-F238E27FC236}">
                <a16:creationId xmlns:a16="http://schemas.microsoft.com/office/drawing/2014/main" id="{70DDBD8A-C564-1A0D-EAF9-DA4C9DAD3C95}"/>
              </a:ext>
            </a:extLst>
          </p:cNvPr>
          <p:cNvGrpSpPr/>
          <p:nvPr/>
        </p:nvGrpSpPr>
        <p:grpSpPr>
          <a:xfrm>
            <a:off x="10954481" y="122888"/>
            <a:ext cx="1201462" cy="1403922"/>
            <a:chOff x="4805308" y="2397470"/>
            <a:chExt cx="1867236" cy="2293836"/>
          </a:xfrm>
        </p:grpSpPr>
        <p:pic>
          <p:nvPicPr>
            <p:cNvPr id="12" name="图片 11">
              <a:extLst>
                <a:ext uri="{FF2B5EF4-FFF2-40B4-BE49-F238E27FC236}">
                  <a16:creationId xmlns:a16="http://schemas.microsoft.com/office/drawing/2014/main" id="{F1672732-9F4B-2A63-FDC9-F4754B33D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308" y="2397470"/>
              <a:ext cx="1867236" cy="1436926"/>
            </a:xfrm>
            <a:prstGeom prst="rect">
              <a:avLst/>
            </a:prstGeom>
          </p:spPr>
        </p:pic>
        <p:pic>
          <p:nvPicPr>
            <p:cNvPr id="13" name="图片 12">
              <a:extLst>
                <a:ext uri="{FF2B5EF4-FFF2-40B4-BE49-F238E27FC236}">
                  <a16:creationId xmlns:a16="http://schemas.microsoft.com/office/drawing/2014/main" id="{CA31D2F2-D9A5-FB20-CB33-8B2EEB693A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2992" y="3861423"/>
              <a:ext cx="1859552" cy="829883"/>
            </a:xfrm>
            <a:prstGeom prst="rect">
              <a:avLst/>
            </a:prstGeom>
          </p:spPr>
        </p:pic>
      </p:grpSp>
    </p:spTree>
    <p:custDataLst>
      <p:tags r:id="rId1"/>
    </p:custDataLst>
    <p:extLst>
      <p:ext uri="{BB962C8B-B14F-4D97-AF65-F5344CB8AC3E}">
        <p14:creationId xmlns:p14="http://schemas.microsoft.com/office/powerpoint/2010/main" val="3660586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4B26327-3337-C267-C6D1-A5370DFA741D}"/>
              </a:ext>
            </a:extLst>
          </p:cNvPr>
          <p:cNvSpPr>
            <a:spLocks noGrp="1"/>
          </p:cNvSpPr>
          <p:nvPr>
            <p:ph type="sldNum" sz="quarter" idx="12"/>
          </p:nvPr>
        </p:nvSpPr>
        <p:spPr/>
        <p:txBody>
          <a:bodyPr/>
          <a:lstStyle/>
          <a:p>
            <a:fld id="{7F65B630-C7FF-41C0-9923-C5E5E29EED81}" type="slidenum">
              <a:rPr lang="zh-CN" altLang="en-US" smtClean="0"/>
              <a:t>20</a:t>
            </a:fld>
            <a:endParaRPr lang="zh-CN" altLang="en-US"/>
          </a:p>
        </p:txBody>
      </p:sp>
      <p:sp>
        <p:nvSpPr>
          <p:cNvPr id="3" name="ïŝľîḍè">
            <a:extLst>
              <a:ext uri="{FF2B5EF4-FFF2-40B4-BE49-F238E27FC236}">
                <a16:creationId xmlns:a16="http://schemas.microsoft.com/office/drawing/2014/main" id="{2D75B21F-9A6B-F309-145D-00BA2D120078}"/>
              </a:ext>
            </a:extLst>
          </p:cNvPr>
          <p:cNvSpPr txBox="1"/>
          <p:nvPr/>
        </p:nvSpPr>
        <p:spPr>
          <a:xfrm>
            <a:off x="578088" y="1325880"/>
            <a:ext cx="4458164"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effectLst/>
                <a:uLnTx/>
                <a:uFillTx/>
              </a:rPr>
              <a:t>感想与总结</a:t>
            </a:r>
            <a:endParaRPr kumimoji="0" lang="en-US" altLang="zh-CN" sz="2800" b="1" i="0" u="none" strike="noStrike" kern="1200" cap="none" spc="0" normalizeH="0" baseline="0" noProof="0" dirty="0">
              <a:ln>
                <a:noFill/>
              </a:ln>
              <a:effectLst/>
              <a:uLnTx/>
              <a:uFillTx/>
            </a:endParaRPr>
          </a:p>
        </p:txBody>
      </p:sp>
      <p:sp>
        <p:nvSpPr>
          <p:cNvPr id="5" name="文本框 4">
            <a:extLst>
              <a:ext uri="{FF2B5EF4-FFF2-40B4-BE49-F238E27FC236}">
                <a16:creationId xmlns:a16="http://schemas.microsoft.com/office/drawing/2014/main" id="{3B0A736F-873F-6012-1C2E-F599116C8303}"/>
              </a:ext>
            </a:extLst>
          </p:cNvPr>
          <p:cNvSpPr txBox="1"/>
          <p:nvPr/>
        </p:nvSpPr>
        <p:spPr>
          <a:xfrm>
            <a:off x="943393" y="1849100"/>
            <a:ext cx="9708895" cy="41983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rPr>
              <a:t>本次大作业，我将本学期的大部分安卓知识复盘了一遍，不仅完善了最基本的布局、</a:t>
            </a:r>
            <a:r>
              <a:rPr lang="en-US" altLang="zh-CN" dirty="0" err="1">
                <a:latin typeface="+mn-ea"/>
              </a:rPr>
              <a:t>Acitivity</a:t>
            </a:r>
            <a:r>
              <a:rPr lang="zh-CN" altLang="en-US" dirty="0">
                <a:latin typeface="+mn-ea"/>
              </a:rPr>
              <a:t>等知识，还补充了调用外部</a:t>
            </a:r>
            <a:r>
              <a:rPr lang="en-US" altLang="zh-CN" dirty="0" err="1">
                <a:latin typeface="+mn-ea"/>
              </a:rPr>
              <a:t>sdk</a:t>
            </a:r>
            <a:r>
              <a:rPr lang="zh-CN" altLang="en-US" dirty="0">
                <a:latin typeface="+mn-ea"/>
              </a:rPr>
              <a:t>等课外的知识，扎实了自己的安卓开发基础。</a:t>
            </a:r>
            <a:r>
              <a:rPr lang="en-US" altLang="zh-CN" dirty="0">
                <a:latin typeface="+mn-ea"/>
              </a:rPr>
              <a:t>——</a:t>
            </a:r>
            <a:r>
              <a:rPr lang="zh-CN" altLang="en-US" dirty="0">
                <a:latin typeface="+mn-ea"/>
              </a:rPr>
              <a:t>陈永健</a:t>
            </a:r>
            <a:endParaRPr lang="en-US" altLang="zh-CN" dirty="0">
              <a:latin typeface="+mn-ea"/>
            </a:endParaRPr>
          </a:p>
          <a:p>
            <a:pPr marL="285750" indent="-285750">
              <a:lnSpc>
                <a:spcPct val="150000"/>
              </a:lnSpc>
              <a:buFont typeface="Arial" panose="020B0604020202020204" pitchFamily="34" charset="0"/>
              <a:buChar char="•"/>
            </a:pPr>
            <a:r>
              <a:rPr lang="en-US" altLang="zh-CN" dirty="0">
                <a:latin typeface="+mn-ea"/>
              </a:rPr>
              <a:t>1</a:t>
            </a:r>
          </a:p>
          <a:p>
            <a:pPr marL="285750" indent="-285750">
              <a:lnSpc>
                <a:spcPct val="150000"/>
              </a:lnSpc>
              <a:buFont typeface="Arial" panose="020B0604020202020204" pitchFamily="34" charset="0"/>
              <a:buChar char="•"/>
            </a:pPr>
            <a:r>
              <a:rPr lang="en-US" altLang="zh-CN" dirty="0">
                <a:latin typeface="+mn-ea"/>
              </a:rPr>
              <a:t>2</a:t>
            </a:r>
          </a:p>
          <a:p>
            <a:pPr marL="285750" indent="-285750">
              <a:lnSpc>
                <a:spcPct val="150000"/>
              </a:lnSpc>
              <a:buFont typeface="Arial" panose="020B0604020202020204" pitchFamily="34" charset="0"/>
              <a:buChar char="•"/>
            </a:pPr>
            <a:r>
              <a:rPr lang="en-US" altLang="zh-CN" dirty="0">
                <a:latin typeface="+mn-ea"/>
              </a:rPr>
              <a:t>3</a:t>
            </a:r>
          </a:p>
          <a:p>
            <a:pPr marL="285750" indent="-285750">
              <a:lnSpc>
                <a:spcPct val="150000"/>
              </a:lnSpc>
              <a:buFont typeface="Arial" panose="020B0604020202020204" pitchFamily="34" charset="0"/>
              <a:buChar char="•"/>
            </a:pPr>
            <a:r>
              <a:rPr lang="zh-CN" altLang="en-US" dirty="0">
                <a:latin typeface="+mn-ea"/>
              </a:rPr>
              <a:t>总结：后期我们也将完善博客内容，争取能够将项目知识转化为优质的文档内容。我们在开发的过程中遇到了很多的</a:t>
            </a:r>
            <a:r>
              <a:rPr lang="en-US" altLang="zh-CN" dirty="0">
                <a:latin typeface="+mn-ea"/>
              </a:rPr>
              <a:t>bug</a:t>
            </a:r>
            <a:r>
              <a:rPr lang="zh-CN" altLang="en-US" dirty="0">
                <a:latin typeface="+mn-ea"/>
              </a:rPr>
              <a:t>，也踩过一些坑，目前网上大部分的资料和文章都是还是基于</a:t>
            </a:r>
            <a:r>
              <a:rPr lang="en-US" altLang="zh-CN" dirty="0">
                <a:latin typeface="+mn-ea"/>
              </a:rPr>
              <a:t>java</a:t>
            </a:r>
            <a:r>
              <a:rPr lang="zh-CN" altLang="en-US" dirty="0">
                <a:latin typeface="+mn-ea"/>
              </a:rPr>
              <a:t>的，而基于最新的</a:t>
            </a:r>
            <a:r>
              <a:rPr lang="en-US" altLang="zh-CN" dirty="0" err="1">
                <a:latin typeface="+mn-ea"/>
              </a:rPr>
              <a:t>kotlin</a:t>
            </a:r>
            <a:r>
              <a:rPr lang="zh-CN" altLang="en-US" dirty="0">
                <a:latin typeface="+mn-ea"/>
              </a:rPr>
              <a:t>还比较少，我们也希望能够提炼我们知识，为安卓开发社区贡献绵薄之力</a:t>
            </a:r>
            <a:endParaRPr lang="en-US" altLang="zh-CN" dirty="0">
              <a:latin typeface="+mn-ea"/>
            </a:endParaRPr>
          </a:p>
        </p:txBody>
      </p:sp>
    </p:spTree>
    <p:extLst>
      <p:ext uri="{BB962C8B-B14F-4D97-AF65-F5344CB8AC3E}">
        <p14:creationId xmlns:p14="http://schemas.microsoft.com/office/powerpoint/2010/main" val="3209407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iṣ1iďe"/>
        <p:cNvGrpSpPr/>
        <p:nvPr/>
      </p:nvGrpSpPr>
      <p:grpSpPr>
        <a:xfrm>
          <a:off x="0" y="0"/>
          <a:ext cx="0" cy="0"/>
          <a:chOff x="0" y="0"/>
          <a:chExt cx="0" cy="0"/>
        </a:xfrm>
      </p:grpSpPr>
      <p:sp>
        <p:nvSpPr>
          <p:cNvPr id="3" name="isliḋê"/>
          <p:cNvSpPr>
            <a:spLocks noGrp="1"/>
          </p:cNvSpPr>
          <p:nvPr>
            <p:ph type="body" sz="quarter" idx="13"/>
          </p:nvPr>
        </p:nvSpPr>
        <p:spPr/>
        <p:txBody>
          <a:bodyPr/>
          <a:lstStyle/>
          <a:p>
            <a:r>
              <a:rPr lang="zh-CN" altLang="en-US" dirty="0"/>
              <a:t>感谢聆听</a:t>
            </a:r>
            <a:endParaRPr lang="en-GB" altLang="zh-CN" dirty="0"/>
          </a:p>
        </p:txBody>
      </p:sp>
      <p:sp>
        <p:nvSpPr>
          <p:cNvPr id="8" name="í$ľiḍè"/>
          <p:cNvSpPr txBox="1"/>
          <p:nvPr/>
        </p:nvSpPr>
        <p:spPr>
          <a:xfrm>
            <a:off x="3374571" y="3985631"/>
            <a:ext cx="5430157" cy="535531"/>
          </a:xfrm>
          <a:prstGeom prst="rect">
            <a:avLst/>
          </a:prstGeom>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zh-CN" altLang="en-US" sz="4800" b="1" kern="1200">
                <a:solidFill>
                  <a:schemeClr val="tx1"/>
                </a:solidFill>
                <a:latin typeface="+mj-lt"/>
                <a:ea typeface="+mj-ea"/>
                <a:cs typeface="+mj-cs"/>
              </a:defRPr>
            </a:lvl1pPr>
          </a:lstStyle>
          <a:p>
            <a:r>
              <a:rPr lang="zh-CN" altLang="en-US" sz="3200" b="0" dirty="0"/>
              <a:t>请老师批评指正</a:t>
            </a:r>
            <a:endParaRPr lang="en-US" altLang="zh-CN" sz="3200" b="0" dirty="0"/>
          </a:p>
        </p:txBody>
      </p:sp>
      <p:pic>
        <p:nvPicPr>
          <p:cNvPr id="5" name="图片 4">
            <a:extLst>
              <a:ext uri="{FF2B5EF4-FFF2-40B4-BE49-F238E27FC236}">
                <a16:creationId xmlns:a16="http://schemas.microsoft.com/office/drawing/2014/main" id="{A71509CE-85FC-2FE7-5EEB-E0FC811FA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115" y="5353186"/>
            <a:ext cx="1157770" cy="1421757"/>
          </a:xfrm>
          <a:prstGeom prst="rect">
            <a:avLst/>
          </a:prstGeom>
        </p:spPr>
      </p:pic>
    </p:spTree>
    <p:custDataLst>
      <p:tags r:id="rId1"/>
    </p:custDataLst>
    <p:extLst>
      <p:ext uri="{BB962C8B-B14F-4D97-AF65-F5344CB8AC3E}">
        <p14:creationId xmlns:p14="http://schemas.microsoft.com/office/powerpoint/2010/main" val="204513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BBC55D0-B485-78D7-66E3-914F604DF2C9}"/>
              </a:ext>
            </a:extLst>
          </p:cNvPr>
          <p:cNvSpPr>
            <a:spLocks noGrp="1"/>
          </p:cNvSpPr>
          <p:nvPr>
            <p:ph type="sldNum" sz="quarter" idx="12"/>
          </p:nvPr>
        </p:nvSpPr>
        <p:spPr/>
        <p:txBody>
          <a:bodyPr/>
          <a:lstStyle/>
          <a:p>
            <a:fld id="{7F65B630-C7FF-41C0-9923-C5E5E29EED81}" type="slidenum">
              <a:rPr lang="zh-CN" altLang="en-US" smtClean="0"/>
              <a:t>3</a:t>
            </a:fld>
            <a:endParaRPr lang="zh-CN" altLang="en-US"/>
          </a:p>
        </p:txBody>
      </p:sp>
      <p:pic>
        <p:nvPicPr>
          <p:cNvPr id="4" name="图片 3">
            <a:extLst>
              <a:ext uri="{FF2B5EF4-FFF2-40B4-BE49-F238E27FC236}">
                <a16:creationId xmlns:a16="http://schemas.microsoft.com/office/drawing/2014/main" id="{2DEADB3E-89F4-28E2-CAC1-1DAA64304558}"/>
              </a:ext>
            </a:extLst>
          </p:cNvPr>
          <p:cNvPicPr>
            <a:picLocks noChangeAspect="1"/>
          </p:cNvPicPr>
          <p:nvPr/>
        </p:nvPicPr>
        <p:blipFill>
          <a:blip r:embed="rId2"/>
          <a:stretch>
            <a:fillRect/>
          </a:stretch>
        </p:blipFill>
        <p:spPr>
          <a:xfrm>
            <a:off x="4628562" y="2449277"/>
            <a:ext cx="2366478" cy="2578854"/>
          </a:xfrm>
          <a:prstGeom prst="rect">
            <a:avLst/>
          </a:prstGeom>
        </p:spPr>
      </p:pic>
      <p:grpSp>
        <p:nvGrpSpPr>
          <p:cNvPr id="10" name="组合 9">
            <a:extLst>
              <a:ext uri="{FF2B5EF4-FFF2-40B4-BE49-F238E27FC236}">
                <a16:creationId xmlns:a16="http://schemas.microsoft.com/office/drawing/2014/main" id="{7DC08085-A364-8D76-010B-67AB513035E0}"/>
              </a:ext>
            </a:extLst>
          </p:cNvPr>
          <p:cNvGrpSpPr/>
          <p:nvPr/>
        </p:nvGrpSpPr>
        <p:grpSpPr>
          <a:xfrm>
            <a:off x="1423447" y="1611983"/>
            <a:ext cx="1089427" cy="1080000"/>
            <a:chOff x="1423447" y="1611983"/>
            <a:chExt cx="1089427" cy="1080000"/>
          </a:xfrm>
        </p:grpSpPr>
        <p:sp>
          <p:nvSpPr>
            <p:cNvPr id="9" name="矩形: 圆角 8">
              <a:extLst>
                <a:ext uri="{FF2B5EF4-FFF2-40B4-BE49-F238E27FC236}">
                  <a16:creationId xmlns:a16="http://schemas.microsoft.com/office/drawing/2014/main" id="{97A9E6C5-E19C-4CC3-3391-6FE6595476CA}"/>
                </a:ext>
              </a:extLst>
            </p:cNvPr>
            <p:cNvSpPr/>
            <p:nvPr/>
          </p:nvSpPr>
          <p:spPr>
            <a:xfrm>
              <a:off x="1423447" y="1611983"/>
              <a:ext cx="1080000" cy="108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90652D48-0153-559A-73BA-4EFC603AC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874" y="1765986"/>
              <a:ext cx="1080000" cy="771994"/>
            </a:xfrm>
            <a:prstGeom prst="rect">
              <a:avLst/>
            </a:prstGeom>
          </p:spPr>
        </p:pic>
      </p:grpSp>
    </p:spTree>
    <p:extLst>
      <p:ext uri="{BB962C8B-B14F-4D97-AF65-F5344CB8AC3E}">
        <p14:creationId xmlns:p14="http://schemas.microsoft.com/office/powerpoint/2010/main" val="47630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C204B46-2DE6-1340-F359-21B4CBB1327E}"/>
              </a:ext>
            </a:extLst>
          </p:cNvPr>
          <p:cNvSpPr>
            <a:spLocks noGrp="1"/>
          </p:cNvSpPr>
          <p:nvPr>
            <p:ph type="sldNum" sz="quarter" idx="12"/>
          </p:nvPr>
        </p:nvSpPr>
        <p:spPr/>
        <p:txBody>
          <a:bodyPr/>
          <a:lstStyle/>
          <a:p>
            <a:fld id="{7F65B630-C7FF-41C0-9923-C5E5E29EED81}" type="slidenum">
              <a:rPr lang="zh-CN" altLang="en-US" smtClean="0"/>
              <a:t>4</a:t>
            </a:fld>
            <a:endParaRPr lang="zh-CN" altLang="en-US"/>
          </a:p>
        </p:txBody>
      </p:sp>
      <p:sp>
        <p:nvSpPr>
          <p:cNvPr id="3" name="文本框 2">
            <a:extLst>
              <a:ext uri="{FF2B5EF4-FFF2-40B4-BE49-F238E27FC236}">
                <a16:creationId xmlns:a16="http://schemas.microsoft.com/office/drawing/2014/main" id="{A5991AA8-04FE-413B-A9E1-D3BD6ADB6D2C}"/>
              </a:ext>
            </a:extLst>
          </p:cNvPr>
          <p:cNvSpPr txBox="1"/>
          <p:nvPr/>
        </p:nvSpPr>
        <p:spPr>
          <a:xfrm>
            <a:off x="801378" y="2387805"/>
            <a:ext cx="4175562" cy="2536400"/>
          </a:xfrm>
          <a:prstGeom prst="rect">
            <a:avLst/>
          </a:prstGeom>
          <a:noFill/>
        </p:spPr>
        <p:txBody>
          <a:bodyPr wrap="square" rtlCol="0">
            <a:spAutoFit/>
          </a:bodyPr>
          <a:lstStyle/>
          <a:p>
            <a:pPr>
              <a:lnSpc>
                <a:spcPct val="150000"/>
              </a:lnSpc>
            </a:pPr>
            <a:r>
              <a:rPr lang="zh-CN" altLang="en-US" dirty="0">
                <a:latin typeface="+mn-ea"/>
              </a:rPr>
              <a:t>       磨蹭天气，是一款免费的天气信息查询软件，目前支持全国</a:t>
            </a:r>
            <a:r>
              <a:rPr lang="en-US" altLang="zh-CN" dirty="0">
                <a:latin typeface="+mn-ea"/>
              </a:rPr>
              <a:t>3557</a:t>
            </a:r>
            <a:r>
              <a:rPr lang="zh-CN" altLang="en-US" dirty="0">
                <a:latin typeface="+mn-ea"/>
              </a:rPr>
              <a:t>个地区的天气查询，精准定位及时推送小时级天气预报，实时监测阴晴雨雪。支持降雨可视化和极端天气预警，还建立了用户交流社区模块，便于用户交流分享。</a:t>
            </a:r>
          </a:p>
        </p:txBody>
      </p:sp>
      <p:grpSp>
        <p:nvGrpSpPr>
          <p:cNvPr id="4" name="组合 3">
            <a:extLst>
              <a:ext uri="{FF2B5EF4-FFF2-40B4-BE49-F238E27FC236}">
                <a16:creationId xmlns:a16="http://schemas.microsoft.com/office/drawing/2014/main" id="{C2FE815A-F5E0-2E41-C12E-D4611F9BB86D}"/>
              </a:ext>
            </a:extLst>
          </p:cNvPr>
          <p:cNvGrpSpPr/>
          <p:nvPr/>
        </p:nvGrpSpPr>
        <p:grpSpPr>
          <a:xfrm>
            <a:off x="7616857" y="5118755"/>
            <a:ext cx="1409185" cy="1404069"/>
            <a:chOff x="1423447" y="1611983"/>
            <a:chExt cx="1089427" cy="1080000"/>
          </a:xfrm>
        </p:grpSpPr>
        <p:sp>
          <p:nvSpPr>
            <p:cNvPr id="5" name="矩形: 圆角 4">
              <a:extLst>
                <a:ext uri="{FF2B5EF4-FFF2-40B4-BE49-F238E27FC236}">
                  <a16:creationId xmlns:a16="http://schemas.microsoft.com/office/drawing/2014/main" id="{5E49C82D-8C16-8A3A-49F3-FE11E6BC1CB8}"/>
                </a:ext>
              </a:extLst>
            </p:cNvPr>
            <p:cNvSpPr/>
            <p:nvPr/>
          </p:nvSpPr>
          <p:spPr>
            <a:xfrm>
              <a:off x="1423447" y="1611983"/>
              <a:ext cx="1080000" cy="108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A75F8D78-A89E-4FE9-68B9-7F8B929C1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874" y="1765986"/>
              <a:ext cx="1080000" cy="771994"/>
            </a:xfrm>
            <a:prstGeom prst="rect">
              <a:avLst/>
            </a:prstGeom>
          </p:spPr>
        </p:pic>
      </p:grpSp>
      <p:sp>
        <p:nvSpPr>
          <p:cNvPr id="7" name="ïŝľîḍè">
            <a:extLst>
              <a:ext uri="{FF2B5EF4-FFF2-40B4-BE49-F238E27FC236}">
                <a16:creationId xmlns:a16="http://schemas.microsoft.com/office/drawing/2014/main" id="{535D52B0-EF1E-AA1B-FD69-DC343CED06AA}"/>
              </a:ext>
            </a:extLst>
          </p:cNvPr>
          <p:cNvSpPr txBox="1"/>
          <p:nvPr/>
        </p:nvSpPr>
        <p:spPr>
          <a:xfrm>
            <a:off x="578090" y="1325880"/>
            <a:ext cx="2051988"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effectLst/>
                <a:uLnTx/>
                <a:uFillTx/>
              </a:rPr>
              <a:t>产品介绍</a:t>
            </a:r>
            <a:endParaRPr kumimoji="0" lang="en-US" altLang="zh-CN" sz="2800" b="1" i="0" u="none" strike="noStrike" kern="1200" cap="none" spc="0" normalizeH="0" baseline="0" noProof="0" dirty="0">
              <a:ln>
                <a:noFill/>
              </a:ln>
              <a:effectLst/>
              <a:uLnTx/>
              <a:uFillTx/>
            </a:endParaRPr>
          </a:p>
        </p:txBody>
      </p:sp>
      <p:sp>
        <p:nvSpPr>
          <p:cNvPr id="8" name="文本框 7">
            <a:extLst>
              <a:ext uri="{FF2B5EF4-FFF2-40B4-BE49-F238E27FC236}">
                <a16:creationId xmlns:a16="http://schemas.microsoft.com/office/drawing/2014/main" id="{BC351118-930E-2B81-E3CC-8BF9E6624302}"/>
              </a:ext>
            </a:extLst>
          </p:cNvPr>
          <p:cNvSpPr txBox="1"/>
          <p:nvPr/>
        </p:nvSpPr>
        <p:spPr>
          <a:xfrm>
            <a:off x="6096000" y="2381202"/>
            <a:ext cx="4619973" cy="2536400"/>
          </a:xfrm>
          <a:prstGeom prst="rect">
            <a:avLst/>
          </a:prstGeom>
          <a:noFill/>
        </p:spPr>
        <p:txBody>
          <a:bodyPr wrap="square" rtlCol="0">
            <a:spAutoFit/>
          </a:bodyPr>
          <a:lstStyle/>
          <a:p>
            <a:pPr>
              <a:lnSpc>
                <a:spcPct val="150000"/>
              </a:lnSpc>
            </a:pPr>
            <a:r>
              <a:rPr lang="zh-CN" altLang="en-US" dirty="0">
                <a:latin typeface="+mn-ea"/>
              </a:rPr>
              <a:t>命名为“磨蹭天气”目的是对标“墨迹</a:t>
            </a:r>
            <a:r>
              <a:rPr lang="en-US" altLang="zh-CN" dirty="0">
                <a:latin typeface="+mn-ea"/>
              </a:rPr>
              <a:t>(</a:t>
            </a:r>
            <a:r>
              <a:rPr lang="zh-CN" altLang="en-US" dirty="0">
                <a:latin typeface="+mn-ea"/>
              </a:rPr>
              <a:t>磨叽）天气”</a:t>
            </a:r>
            <a:endParaRPr lang="en-US" altLang="zh-CN" dirty="0">
              <a:latin typeface="+mn-ea"/>
            </a:endParaRPr>
          </a:p>
          <a:p>
            <a:pPr>
              <a:lnSpc>
                <a:spcPct val="150000"/>
              </a:lnSpc>
            </a:pPr>
            <a:r>
              <a:rPr lang="zh-CN" altLang="en-US" dirty="0">
                <a:latin typeface="+mn-ea"/>
              </a:rPr>
              <a:t>我们原创设计的</a:t>
            </a:r>
            <a:r>
              <a:rPr lang="en-US" altLang="zh-CN" dirty="0">
                <a:latin typeface="+mn-ea"/>
              </a:rPr>
              <a:t>logo</a:t>
            </a:r>
            <a:r>
              <a:rPr lang="zh-CN" altLang="en-US" dirty="0">
                <a:latin typeface="+mn-ea"/>
              </a:rPr>
              <a:t>，综合了多云、降雨和晴天三种气象天气，云朵代表多云，半边太阳代表晴天，下方的横线代表降雨，体现生动的天气特色</a:t>
            </a:r>
          </a:p>
        </p:txBody>
      </p:sp>
    </p:spTree>
    <p:extLst>
      <p:ext uri="{BB962C8B-B14F-4D97-AF65-F5344CB8AC3E}">
        <p14:creationId xmlns:p14="http://schemas.microsoft.com/office/powerpoint/2010/main" val="322156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92A6E28-BDA3-1746-8AF5-09B0769C0750}"/>
              </a:ext>
            </a:extLst>
          </p:cNvPr>
          <p:cNvSpPr>
            <a:spLocks noGrp="1"/>
          </p:cNvSpPr>
          <p:nvPr>
            <p:ph type="sldNum" sz="quarter" idx="12"/>
          </p:nvPr>
        </p:nvSpPr>
        <p:spPr/>
        <p:txBody>
          <a:bodyPr/>
          <a:lstStyle/>
          <a:p>
            <a:fld id="{7F65B630-C7FF-41C0-9923-C5E5E29EED81}" type="slidenum">
              <a:rPr lang="zh-CN" altLang="en-US" smtClean="0"/>
              <a:t>5</a:t>
            </a:fld>
            <a:endParaRPr lang="zh-CN" altLang="en-US"/>
          </a:p>
        </p:txBody>
      </p:sp>
      <p:sp>
        <p:nvSpPr>
          <p:cNvPr id="3" name="矩形 2">
            <a:extLst>
              <a:ext uri="{FF2B5EF4-FFF2-40B4-BE49-F238E27FC236}">
                <a16:creationId xmlns:a16="http://schemas.microsoft.com/office/drawing/2014/main" id="{0BC9C948-187F-906E-A860-622DE971C17D}"/>
              </a:ext>
            </a:extLst>
          </p:cNvPr>
          <p:cNvSpPr/>
          <p:nvPr/>
        </p:nvSpPr>
        <p:spPr>
          <a:xfrm>
            <a:off x="1197204" y="1734532"/>
            <a:ext cx="3648173" cy="490194"/>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b="1" dirty="0"/>
              <a:t>现有产品存在的问题</a:t>
            </a:r>
          </a:p>
        </p:txBody>
      </p:sp>
      <p:sp>
        <p:nvSpPr>
          <p:cNvPr id="10" name="two-big-gears_85022">
            <a:extLst>
              <a:ext uri="{FF2B5EF4-FFF2-40B4-BE49-F238E27FC236}">
                <a16:creationId xmlns:a16="http://schemas.microsoft.com/office/drawing/2014/main" id="{7954F8D1-1E92-65E4-1138-C3F25B9897BD}"/>
              </a:ext>
            </a:extLst>
          </p:cNvPr>
          <p:cNvSpPr/>
          <p:nvPr/>
        </p:nvSpPr>
        <p:spPr>
          <a:xfrm>
            <a:off x="1417813" y="2992672"/>
            <a:ext cx="431170" cy="461667"/>
          </a:xfrm>
          <a:custGeom>
            <a:avLst/>
            <a:gdLst>
              <a:gd name="T0" fmla="*/ 4476 w 4843"/>
              <a:gd name="T1" fmla="*/ 2900 h 5067"/>
              <a:gd name="T2" fmla="*/ 4287 w 4843"/>
              <a:gd name="T3" fmla="*/ 2790 h 5067"/>
              <a:gd name="T4" fmla="*/ 4304 w 4843"/>
              <a:gd name="T5" fmla="*/ 2533 h 5067"/>
              <a:gd name="T6" fmla="*/ 4287 w 4843"/>
              <a:gd name="T7" fmla="*/ 2277 h 5067"/>
              <a:gd name="T8" fmla="*/ 4476 w 4843"/>
              <a:gd name="T9" fmla="*/ 2167 h 5067"/>
              <a:gd name="T10" fmla="*/ 4685 w 4843"/>
              <a:gd name="T11" fmla="*/ 1388 h 5067"/>
              <a:gd name="T12" fmla="*/ 4545 w 4843"/>
              <a:gd name="T13" fmla="*/ 1146 h 5067"/>
              <a:gd name="T14" fmla="*/ 3766 w 4843"/>
              <a:gd name="T15" fmla="*/ 937 h 5067"/>
              <a:gd name="T16" fmla="*/ 3576 w 4843"/>
              <a:gd name="T17" fmla="*/ 1046 h 5067"/>
              <a:gd name="T18" fmla="*/ 3132 w 4843"/>
              <a:gd name="T19" fmla="*/ 789 h 5067"/>
              <a:gd name="T20" fmla="*/ 3132 w 4843"/>
              <a:gd name="T21" fmla="*/ 571 h 5067"/>
              <a:gd name="T22" fmla="*/ 2561 w 4843"/>
              <a:gd name="T23" fmla="*/ 0 h 5067"/>
              <a:gd name="T24" fmla="*/ 2282 w 4843"/>
              <a:gd name="T25" fmla="*/ 0 h 5067"/>
              <a:gd name="T26" fmla="*/ 1711 w 4843"/>
              <a:gd name="T27" fmla="*/ 571 h 5067"/>
              <a:gd name="T28" fmla="*/ 1711 w 4843"/>
              <a:gd name="T29" fmla="*/ 789 h 5067"/>
              <a:gd name="T30" fmla="*/ 1266 w 4843"/>
              <a:gd name="T31" fmla="*/ 1046 h 5067"/>
              <a:gd name="T32" fmla="*/ 1077 w 4843"/>
              <a:gd name="T33" fmla="*/ 937 h 5067"/>
              <a:gd name="T34" fmla="*/ 297 w 4843"/>
              <a:gd name="T35" fmla="*/ 1146 h 5067"/>
              <a:gd name="T36" fmla="*/ 158 w 4843"/>
              <a:gd name="T37" fmla="*/ 1388 h 5067"/>
              <a:gd name="T38" fmla="*/ 366 w 4843"/>
              <a:gd name="T39" fmla="*/ 2167 h 5067"/>
              <a:gd name="T40" fmla="*/ 556 w 4843"/>
              <a:gd name="T41" fmla="*/ 2277 h 5067"/>
              <a:gd name="T42" fmla="*/ 538 w 4843"/>
              <a:gd name="T43" fmla="*/ 2533 h 5067"/>
              <a:gd name="T44" fmla="*/ 556 w 4843"/>
              <a:gd name="T45" fmla="*/ 2790 h 5067"/>
              <a:gd name="T46" fmla="*/ 366 w 4843"/>
              <a:gd name="T47" fmla="*/ 2900 h 5067"/>
              <a:gd name="T48" fmla="*/ 158 w 4843"/>
              <a:gd name="T49" fmla="*/ 3679 h 5067"/>
              <a:gd name="T50" fmla="*/ 297 w 4843"/>
              <a:gd name="T51" fmla="*/ 3921 h 5067"/>
              <a:gd name="T52" fmla="*/ 1077 w 4843"/>
              <a:gd name="T53" fmla="*/ 4130 h 5067"/>
              <a:gd name="T54" fmla="*/ 1266 w 4843"/>
              <a:gd name="T55" fmla="*/ 4020 h 5067"/>
              <a:gd name="T56" fmla="*/ 1711 w 4843"/>
              <a:gd name="T57" fmla="*/ 4278 h 5067"/>
              <a:gd name="T58" fmla="*/ 1711 w 4843"/>
              <a:gd name="T59" fmla="*/ 4496 h 5067"/>
              <a:gd name="T60" fmla="*/ 2282 w 4843"/>
              <a:gd name="T61" fmla="*/ 5067 h 5067"/>
              <a:gd name="T62" fmla="*/ 2561 w 4843"/>
              <a:gd name="T63" fmla="*/ 5067 h 5067"/>
              <a:gd name="T64" fmla="*/ 3132 w 4843"/>
              <a:gd name="T65" fmla="*/ 4496 h 5067"/>
              <a:gd name="T66" fmla="*/ 3132 w 4843"/>
              <a:gd name="T67" fmla="*/ 4278 h 5067"/>
              <a:gd name="T68" fmla="*/ 3576 w 4843"/>
              <a:gd name="T69" fmla="*/ 4020 h 5067"/>
              <a:gd name="T70" fmla="*/ 3766 w 4843"/>
              <a:gd name="T71" fmla="*/ 4130 h 5067"/>
              <a:gd name="T72" fmla="*/ 4545 w 4843"/>
              <a:gd name="T73" fmla="*/ 3921 h 5067"/>
              <a:gd name="T74" fmla="*/ 4685 w 4843"/>
              <a:gd name="T75" fmla="*/ 3679 h 5067"/>
              <a:gd name="T76" fmla="*/ 4476 w 4843"/>
              <a:gd name="T77" fmla="*/ 2900 h 5067"/>
              <a:gd name="T78" fmla="*/ 2421 w 4843"/>
              <a:gd name="T79" fmla="*/ 3275 h 5067"/>
              <a:gd name="T80" fmla="*/ 1680 w 4843"/>
              <a:gd name="T81" fmla="*/ 2533 h 5067"/>
              <a:gd name="T82" fmla="*/ 2421 w 4843"/>
              <a:gd name="T83" fmla="*/ 1792 h 5067"/>
              <a:gd name="T84" fmla="*/ 3163 w 4843"/>
              <a:gd name="T85" fmla="*/ 2533 h 5067"/>
              <a:gd name="T86" fmla="*/ 2421 w 4843"/>
              <a:gd name="T87" fmla="*/ 3275 h 5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43" h="5067">
                <a:moveTo>
                  <a:pt x="4476" y="2900"/>
                </a:moveTo>
                <a:lnTo>
                  <a:pt x="4287" y="2790"/>
                </a:lnTo>
                <a:cubicBezTo>
                  <a:pt x="4298" y="2706"/>
                  <a:pt x="4304" y="2620"/>
                  <a:pt x="4304" y="2533"/>
                </a:cubicBezTo>
                <a:cubicBezTo>
                  <a:pt x="4304" y="2446"/>
                  <a:pt x="4298" y="2361"/>
                  <a:pt x="4287" y="2277"/>
                </a:cubicBezTo>
                <a:lnTo>
                  <a:pt x="4476" y="2167"/>
                </a:lnTo>
                <a:cubicBezTo>
                  <a:pt x="4749" y="2010"/>
                  <a:pt x="4843" y="1661"/>
                  <a:pt x="4685" y="1388"/>
                </a:cubicBezTo>
                <a:lnTo>
                  <a:pt x="4545" y="1146"/>
                </a:lnTo>
                <a:cubicBezTo>
                  <a:pt x="4388" y="873"/>
                  <a:pt x="4039" y="779"/>
                  <a:pt x="3766" y="937"/>
                </a:cubicBezTo>
                <a:lnTo>
                  <a:pt x="3576" y="1046"/>
                </a:lnTo>
                <a:cubicBezTo>
                  <a:pt x="3442" y="941"/>
                  <a:pt x="3292" y="855"/>
                  <a:pt x="3132" y="789"/>
                </a:cubicBezTo>
                <a:lnTo>
                  <a:pt x="3132" y="571"/>
                </a:lnTo>
                <a:cubicBezTo>
                  <a:pt x="3132" y="255"/>
                  <a:pt x="2876" y="0"/>
                  <a:pt x="2561" y="0"/>
                </a:cubicBezTo>
                <a:lnTo>
                  <a:pt x="2282" y="0"/>
                </a:lnTo>
                <a:cubicBezTo>
                  <a:pt x="1966" y="0"/>
                  <a:pt x="1711" y="255"/>
                  <a:pt x="1711" y="571"/>
                </a:cubicBezTo>
                <a:lnTo>
                  <a:pt x="1711" y="789"/>
                </a:lnTo>
                <a:cubicBezTo>
                  <a:pt x="1551" y="855"/>
                  <a:pt x="1401" y="941"/>
                  <a:pt x="1266" y="1046"/>
                </a:cubicBezTo>
                <a:lnTo>
                  <a:pt x="1077" y="937"/>
                </a:lnTo>
                <a:cubicBezTo>
                  <a:pt x="804" y="779"/>
                  <a:pt x="455" y="873"/>
                  <a:pt x="297" y="1146"/>
                </a:cubicBezTo>
                <a:lnTo>
                  <a:pt x="158" y="1388"/>
                </a:lnTo>
                <a:cubicBezTo>
                  <a:pt x="0" y="1661"/>
                  <a:pt x="93" y="2010"/>
                  <a:pt x="366" y="2167"/>
                </a:cubicBezTo>
                <a:lnTo>
                  <a:pt x="556" y="2277"/>
                </a:lnTo>
                <a:cubicBezTo>
                  <a:pt x="544" y="2361"/>
                  <a:pt x="538" y="2446"/>
                  <a:pt x="538" y="2533"/>
                </a:cubicBezTo>
                <a:cubicBezTo>
                  <a:pt x="538" y="2620"/>
                  <a:pt x="544" y="2706"/>
                  <a:pt x="556" y="2790"/>
                </a:cubicBezTo>
                <a:lnTo>
                  <a:pt x="366" y="2900"/>
                </a:lnTo>
                <a:cubicBezTo>
                  <a:pt x="93" y="3057"/>
                  <a:pt x="0" y="3406"/>
                  <a:pt x="158" y="3679"/>
                </a:cubicBezTo>
                <a:lnTo>
                  <a:pt x="297" y="3921"/>
                </a:lnTo>
                <a:cubicBezTo>
                  <a:pt x="455" y="4194"/>
                  <a:pt x="804" y="4287"/>
                  <a:pt x="1077" y="4130"/>
                </a:cubicBezTo>
                <a:lnTo>
                  <a:pt x="1266" y="4020"/>
                </a:lnTo>
                <a:cubicBezTo>
                  <a:pt x="1401" y="4125"/>
                  <a:pt x="1551" y="4212"/>
                  <a:pt x="1711" y="4278"/>
                </a:cubicBezTo>
                <a:lnTo>
                  <a:pt x="1711" y="4496"/>
                </a:lnTo>
                <a:cubicBezTo>
                  <a:pt x="1711" y="4811"/>
                  <a:pt x="1966" y="5067"/>
                  <a:pt x="2282" y="5067"/>
                </a:cubicBezTo>
                <a:lnTo>
                  <a:pt x="2561" y="5067"/>
                </a:lnTo>
                <a:cubicBezTo>
                  <a:pt x="2876" y="5067"/>
                  <a:pt x="3132" y="4811"/>
                  <a:pt x="3132" y="4496"/>
                </a:cubicBezTo>
                <a:lnTo>
                  <a:pt x="3132" y="4278"/>
                </a:lnTo>
                <a:cubicBezTo>
                  <a:pt x="3292" y="4212"/>
                  <a:pt x="3442" y="4125"/>
                  <a:pt x="3576" y="4020"/>
                </a:cubicBezTo>
                <a:lnTo>
                  <a:pt x="3766" y="4130"/>
                </a:lnTo>
                <a:cubicBezTo>
                  <a:pt x="4039" y="4287"/>
                  <a:pt x="4388" y="4194"/>
                  <a:pt x="4545" y="3921"/>
                </a:cubicBezTo>
                <a:lnTo>
                  <a:pt x="4685" y="3679"/>
                </a:lnTo>
                <a:cubicBezTo>
                  <a:pt x="4843" y="3406"/>
                  <a:pt x="4749" y="3057"/>
                  <a:pt x="4476" y="2900"/>
                </a:cubicBezTo>
                <a:close/>
                <a:moveTo>
                  <a:pt x="2421" y="3275"/>
                </a:moveTo>
                <a:cubicBezTo>
                  <a:pt x="2012" y="3275"/>
                  <a:pt x="1680" y="2943"/>
                  <a:pt x="1680" y="2533"/>
                </a:cubicBezTo>
                <a:cubicBezTo>
                  <a:pt x="1680" y="2124"/>
                  <a:pt x="2012" y="1792"/>
                  <a:pt x="2421" y="1792"/>
                </a:cubicBezTo>
                <a:cubicBezTo>
                  <a:pt x="2831" y="1792"/>
                  <a:pt x="3163" y="2124"/>
                  <a:pt x="3163" y="2533"/>
                </a:cubicBezTo>
                <a:cubicBezTo>
                  <a:pt x="3163" y="2943"/>
                  <a:pt x="2831" y="3275"/>
                  <a:pt x="2421" y="3275"/>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0E87D8"/>
              </a:solidFill>
            </a:endParaRPr>
          </a:p>
        </p:txBody>
      </p:sp>
      <p:sp>
        <p:nvSpPr>
          <p:cNvPr id="5" name="user-with-plus-sign_44581">
            <a:extLst>
              <a:ext uri="{FF2B5EF4-FFF2-40B4-BE49-F238E27FC236}">
                <a16:creationId xmlns:a16="http://schemas.microsoft.com/office/drawing/2014/main" id="{CA78034D-F7B3-EF1F-F262-C8A66D6B97CA}"/>
              </a:ext>
            </a:extLst>
          </p:cNvPr>
          <p:cNvSpPr/>
          <p:nvPr/>
        </p:nvSpPr>
        <p:spPr>
          <a:xfrm>
            <a:off x="1417813" y="4865183"/>
            <a:ext cx="389075" cy="461665"/>
          </a:xfrm>
          <a:custGeom>
            <a:avLst/>
            <a:gdLst>
              <a:gd name="T0" fmla="*/ 481 w 481"/>
              <a:gd name="T1" fmla="*/ 453 h 574"/>
              <a:gd name="T2" fmla="*/ 480 w 481"/>
              <a:gd name="T3" fmla="*/ 455 h 574"/>
              <a:gd name="T4" fmla="*/ 241 w 481"/>
              <a:gd name="T5" fmla="*/ 574 h 574"/>
              <a:gd name="T6" fmla="*/ 2 w 481"/>
              <a:gd name="T7" fmla="*/ 455 h 574"/>
              <a:gd name="T8" fmla="*/ 0 w 481"/>
              <a:gd name="T9" fmla="*/ 453 h 574"/>
              <a:gd name="T10" fmla="*/ 1 w 481"/>
              <a:gd name="T11" fmla="*/ 450 h 574"/>
              <a:gd name="T12" fmla="*/ 119 w 481"/>
              <a:gd name="T13" fmla="*/ 269 h 574"/>
              <a:gd name="T14" fmla="*/ 123 w 481"/>
              <a:gd name="T15" fmla="*/ 266 h 574"/>
              <a:gd name="T16" fmla="*/ 127 w 481"/>
              <a:gd name="T17" fmla="*/ 270 h 574"/>
              <a:gd name="T18" fmla="*/ 241 w 481"/>
              <a:gd name="T19" fmla="*/ 319 h 574"/>
              <a:gd name="T20" fmla="*/ 355 w 481"/>
              <a:gd name="T21" fmla="*/ 270 h 574"/>
              <a:gd name="T22" fmla="*/ 359 w 481"/>
              <a:gd name="T23" fmla="*/ 266 h 574"/>
              <a:gd name="T24" fmla="*/ 363 w 481"/>
              <a:gd name="T25" fmla="*/ 269 h 574"/>
              <a:gd name="T26" fmla="*/ 481 w 481"/>
              <a:gd name="T27" fmla="*/ 450 h 574"/>
              <a:gd name="T28" fmla="*/ 481 w 481"/>
              <a:gd name="T29" fmla="*/ 453 h 574"/>
              <a:gd name="T30" fmla="*/ 241 w 481"/>
              <a:gd name="T31" fmla="*/ 287 h 574"/>
              <a:gd name="T32" fmla="*/ 384 w 481"/>
              <a:gd name="T33" fmla="*/ 143 h 574"/>
              <a:gd name="T34" fmla="*/ 241 w 481"/>
              <a:gd name="T35" fmla="*/ 0 h 574"/>
              <a:gd name="T36" fmla="*/ 98 w 481"/>
              <a:gd name="T37" fmla="*/ 143 h 574"/>
              <a:gd name="T38" fmla="*/ 241 w 481"/>
              <a:gd name="T39" fmla="*/ 287 h 574"/>
              <a:gd name="T40" fmla="*/ 389 w 481"/>
              <a:gd name="T41" fmla="*/ 397 h 574"/>
              <a:gd name="T42" fmla="*/ 362 w 481"/>
              <a:gd name="T43" fmla="*/ 397 h 574"/>
              <a:gd name="T44" fmla="*/ 362 w 481"/>
              <a:gd name="T45" fmla="*/ 370 h 574"/>
              <a:gd name="T46" fmla="*/ 339 w 481"/>
              <a:gd name="T47" fmla="*/ 347 h 574"/>
              <a:gd name="T48" fmla="*/ 316 w 481"/>
              <a:gd name="T49" fmla="*/ 370 h 574"/>
              <a:gd name="T50" fmla="*/ 316 w 481"/>
              <a:gd name="T51" fmla="*/ 397 h 574"/>
              <a:gd name="T52" fmla="*/ 288 w 481"/>
              <a:gd name="T53" fmla="*/ 397 h 574"/>
              <a:gd name="T54" fmla="*/ 265 w 481"/>
              <a:gd name="T55" fmla="*/ 420 h 574"/>
              <a:gd name="T56" fmla="*/ 288 w 481"/>
              <a:gd name="T57" fmla="*/ 443 h 574"/>
              <a:gd name="T58" fmla="*/ 316 w 481"/>
              <a:gd name="T59" fmla="*/ 443 h 574"/>
              <a:gd name="T60" fmla="*/ 316 w 481"/>
              <a:gd name="T61" fmla="*/ 470 h 574"/>
              <a:gd name="T62" fmla="*/ 339 w 481"/>
              <a:gd name="T63" fmla="*/ 493 h 574"/>
              <a:gd name="T64" fmla="*/ 362 w 481"/>
              <a:gd name="T65" fmla="*/ 470 h 574"/>
              <a:gd name="T66" fmla="*/ 362 w 481"/>
              <a:gd name="T67" fmla="*/ 443 h 574"/>
              <a:gd name="T68" fmla="*/ 389 w 481"/>
              <a:gd name="T69" fmla="*/ 443 h 574"/>
              <a:gd name="T70" fmla="*/ 412 w 481"/>
              <a:gd name="T71" fmla="*/ 420 h 574"/>
              <a:gd name="T72" fmla="*/ 389 w 481"/>
              <a:gd name="T73" fmla="*/ 397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1" h="574">
                <a:moveTo>
                  <a:pt x="481" y="453"/>
                </a:moveTo>
                <a:lnTo>
                  <a:pt x="480" y="455"/>
                </a:lnTo>
                <a:cubicBezTo>
                  <a:pt x="416" y="532"/>
                  <a:pt x="331" y="574"/>
                  <a:pt x="241" y="574"/>
                </a:cubicBezTo>
                <a:cubicBezTo>
                  <a:pt x="151" y="574"/>
                  <a:pt x="66" y="532"/>
                  <a:pt x="2" y="455"/>
                </a:cubicBezTo>
                <a:lnTo>
                  <a:pt x="0" y="453"/>
                </a:lnTo>
                <a:lnTo>
                  <a:pt x="1" y="450"/>
                </a:lnTo>
                <a:cubicBezTo>
                  <a:pt x="13" y="370"/>
                  <a:pt x="55" y="305"/>
                  <a:pt x="119" y="269"/>
                </a:cubicBezTo>
                <a:lnTo>
                  <a:pt x="123" y="266"/>
                </a:lnTo>
                <a:lnTo>
                  <a:pt x="127" y="270"/>
                </a:lnTo>
                <a:cubicBezTo>
                  <a:pt x="157" y="301"/>
                  <a:pt x="197" y="319"/>
                  <a:pt x="241" y="319"/>
                </a:cubicBezTo>
                <a:cubicBezTo>
                  <a:pt x="284" y="319"/>
                  <a:pt x="325" y="301"/>
                  <a:pt x="355" y="270"/>
                </a:cubicBezTo>
                <a:lnTo>
                  <a:pt x="359" y="266"/>
                </a:lnTo>
                <a:lnTo>
                  <a:pt x="363" y="269"/>
                </a:lnTo>
                <a:cubicBezTo>
                  <a:pt x="427" y="305"/>
                  <a:pt x="469" y="370"/>
                  <a:pt x="481" y="450"/>
                </a:cubicBezTo>
                <a:lnTo>
                  <a:pt x="481" y="453"/>
                </a:lnTo>
                <a:close/>
                <a:moveTo>
                  <a:pt x="241" y="287"/>
                </a:moveTo>
                <a:cubicBezTo>
                  <a:pt x="320" y="287"/>
                  <a:pt x="384" y="222"/>
                  <a:pt x="384" y="143"/>
                </a:cubicBezTo>
                <a:cubicBezTo>
                  <a:pt x="384" y="64"/>
                  <a:pt x="320" y="0"/>
                  <a:pt x="241" y="0"/>
                </a:cubicBezTo>
                <a:cubicBezTo>
                  <a:pt x="162" y="0"/>
                  <a:pt x="98" y="64"/>
                  <a:pt x="98" y="143"/>
                </a:cubicBezTo>
                <a:cubicBezTo>
                  <a:pt x="98" y="222"/>
                  <a:pt x="162" y="287"/>
                  <a:pt x="241" y="287"/>
                </a:cubicBezTo>
                <a:close/>
                <a:moveTo>
                  <a:pt x="389" y="397"/>
                </a:moveTo>
                <a:lnTo>
                  <a:pt x="362" y="397"/>
                </a:lnTo>
                <a:lnTo>
                  <a:pt x="362" y="370"/>
                </a:lnTo>
                <a:cubicBezTo>
                  <a:pt x="362" y="357"/>
                  <a:pt x="351" y="347"/>
                  <a:pt x="339" y="347"/>
                </a:cubicBezTo>
                <a:cubicBezTo>
                  <a:pt x="326" y="347"/>
                  <a:pt x="316" y="357"/>
                  <a:pt x="316" y="370"/>
                </a:cubicBezTo>
                <a:lnTo>
                  <a:pt x="316" y="397"/>
                </a:lnTo>
                <a:lnTo>
                  <a:pt x="288" y="397"/>
                </a:lnTo>
                <a:cubicBezTo>
                  <a:pt x="276" y="397"/>
                  <a:pt x="265" y="407"/>
                  <a:pt x="265" y="420"/>
                </a:cubicBezTo>
                <a:cubicBezTo>
                  <a:pt x="265" y="433"/>
                  <a:pt x="276" y="443"/>
                  <a:pt x="288" y="443"/>
                </a:cubicBezTo>
                <a:lnTo>
                  <a:pt x="316" y="443"/>
                </a:lnTo>
                <a:lnTo>
                  <a:pt x="316" y="470"/>
                </a:lnTo>
                <a:cubicBezTo>
                  <a:pt x="316" y="483"/>
                  <a:pt x="326" y="493"/>
                  <a:pt x="339" y="493"/>
                </a:cubicBezTo>
                <a:cubicBezTo>
                  <a:pt x="351" y="493"/>
                  <a:pt x="362" y="483"/>
                  <a:pt x="362" y="470"/>
                </a:cubicBezTo>
                <a:lnTo>
                  <a:pt x="362" y="443"/>
                </a:lnTo>
                <a:lnTo>
                  <a:pt x="389" y="443"/>
                </a:lnTo>
                <a:cubicBezTo>
                  <a:pt x="402" y="443"/>
                  <a:pt x="412" y="433"/>
                  <a:pt x="412" y="420"/>
                </a:cubicBezTo>
                <a:cubicBezTo>
                  <a:pt x="412" y="407"/>
                  <a:pt x="402" y="397"/>
                  <a:pt x="389" y="397"/>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rgbClr val="0E87D8"/>
              </a:solidFill>
            </a:endParaRPr>
          </a:p>
        </p:txBody>
      </p:sp>
      <p:sp>
        <p:nvSpPr>
          <p:cNvPr id="6" name="文本框 5">
            <a:extLst>
              <a:ext uri="{FF2B5EF4-FFF2-40B4-BE49-F238E27FC236}">
                <a16:creationId xmlns:a16="http://schemas.microsoft.com/office/drawing/2014/main" id="{1873D774-5FF1-0DD0-21DB-BAC59DC9215A}"/>
              </a:ext>
            </a:extLst>
          </p:cNvPr>
          <p:cNvSpPr txBox="1"/>
          <p:nvPr/>
        </p:nvSpPr>
        <p:spPr>
          <a:xfrm>
            <a:off x="2080265" y="2971710"/>
            <a:ext cx="2765112" cy="461665"/>
          </a:xfrm>
          <a:prstGeom prst="rect">
            <a:avLst/>
          </a:prstGeom>
          <a:noFill/>
        </p:spPr>
        <p:txBody>
          <a:bodyPr wrap="square" rtlCol="0">
            <a:spAutoFit/>
          </a:bodyPr>
          <a:lstStyle/>
          <a:p>
            <a:r>
              <a:rPr lang="zh-CN" altLang="en-US" sz="2400" b="1" dirty="0">
                <a:solidFill>
                  <a:srgbClr val="0E87D8"/>
                </a:solidFill>
              </a:rPr>
              <a:t>界面布局冗余复杂</a:t>
            </a:r>
          </a:p>
        </p:txBody>
      </p:sp>
      <p:sp>
        <p:nvSpPr>
          <p:cNvPr id="7" name="文本框 6">
            <a:extLst>
              <a:ext uri="{FF2B5EF4-FFF2-40B4-BE49-F238E27FC236}">
                <a16:creationId xmlns:a16="http://schemas.microsoft.com/office/drawing/2014/main" id="{D2960D0E-0D9E-95BD-2419-F034C2D0C6F8}"/>
              </a:ext>
            </a:extLst>
          </p:cNvPr>
          <p:cNvSpPr txBox="1"/>
          <p:nvPr/>
        </p:nvSpPr>
        <p:spPr>
          <a:xfrm>
            <a:off x="2099119" y="4865183"/>
            <a:ext cx="2171223" cy="461665"/>
          </a:xfrm>
          <a:prstGeom prst="rect">
            <a:avLst/>
          </a:prstGeom>
          <a:noFill/>
        </p:spPr>
        <p:txBody>
          <a:bodyPr wrap="square" rtlCol="0">
            <a:spAutoFit/>
          </a:bodyPr>
          <a:lstStyle/>
          <a:p>
            <a:r>
              <a:rPr lang="zh-CN" altLang="en-US" sz="2400" b="1" dirty="0">
                <a:solidFill>
                  <a:srgbClr val="0E87D8"/>
                </a:solidFill>
              </a:rPr>
              <a:t>用户粘性不足</a:t>
            </a:r>
          </a:p>
        </p:txBody>
      </p:sp>
      <p:sp>
        <p:nvSpPr>
          <p:cNvPr id="8" name="wizard_150074">
            <a:extLst>
              <a:ext uri="{FF2B5EF4-FFF2-40B4-BE49-F238E27FC236}">
                <a16:creationId xmlns:a16="http://schemas.microsoft.com/office/drawing/2014/main" id="{DD63AFA1-EEA2-C9EC-B911-E690C9BA764F}"/>
              </a:ext>
            </a:extLst>
          </p:cNvPr>
          <p:cNvSpPr/>
          <p:nvPr/>
        </p:nvSpPr>
        <p:spPr>
          <a:xfrm>
            <a:off x="1362660" y="3928928"/>
            <a:ext cx="499379" cy="461666"/>
          </a:xfrm>
          <a:custGeom>
            <a:avLst/>
            <a:gdLst>
              <a:gd name="connsiteX0" fmla="*/ 470931 w 587145"/>
              <a:gd name="connsiteY0" fmla="*/ 417514 h 546420"/>
              <a:gd name="connsiteX1" fmla="*/ 587145 w 587145"/>
              <a:gd name="connsiteY1" fmla="*/ 475143 h 546420"/>
              <a:gd name="connsiteX2" fmla="*/ 293952 w 587145"/>
              <a:gd name="connsiteY2" fmla="*/ 546420 h 546420"/>
              <a:gd name="connsiteX3" fmla="*/ 0 w 587145"/>
              <a:gd name="connsiteY3" fmla="*/ 475143 h 546420"/>
              <a:gd name="connsiteX4" fmla="*/ 96465 w 587145"/>
              <a:gd name="connsiteY4" fmla="*/ 421305 h 546420"/>
              <a:gd name="connsiteX5" fmla="*/ 94186 w 587145"/>
              <a:gd name="connsiteY5" fmla="*/ 459219 h 546420"/>
              <a:gd name="connsiteX6" fmla="*/ 128367 w 587145"/>
              <a:gd name="connsiteY6" fmla="*/ 487275 h 546420"/>
              <a:gd name="connsiteX7" fmla="*/ 290154 w 587145"/>
              <a:gd name="connsiteY7" fmla="*/ 505474 h 546420"/>
              <a:gd name="connsiteX8" fmla="*/ 442827 w 587145"/>
              <a:gd name="connsiteY8" fmla="*/ 484242 h 546420"/>
              <a:gd name="connsiteX9" fmla="*/ 473970 w 587145"/>
              <a:gd name="connsiteY9" fmla="*/ 427372 h 546420"/>
              <a:gd name="connsiteX10" fmla="*/ 139002 w 587145"/>
              <a:gd name="connsiteY10" fmla="*/ 393268 h 546420"/>
              <a:gd name="connsiteX11" fmla="*/ 153431 w 587145"/>
              <a:gd name="connsiteY11" fmla="*/ 396300 h 546420"/>
              <a:gd name="connsiteX12" fmla="*/ 154950 w 587145"/>
              <a:gd name="connsiteY12" fmla="*/ 397058 h 546420"/>
              <a:gd name="connsiteX13" fmla="*/ 294687 w 587145"/>
              <a:gd name="connsiteY13" fmla="*/ 404638 h 546420"/>
              <a:gd name="connsiteX14" fmla="*/ 430627 w 587145"/>
              <a:gd name="connsiteY14" fmla="*/ 396300 h 546420"/>
              <a:gd name="connsiteX15" fmla="*/ 442018 w 587145"/>
              <a:gd name="connsiteY15" fmla="*/ 394026 h 546420"/>
              <a:gd name="connsiteX16" fmla="*/ 448853 w 587145"/>
              <a:gd name="connsiteY16" fmla="*/ 413734 h 546420"/>
              <a:gd name="connsiteX17" fmla="*/ 454929 w 587145"/>
              <a:gd name="connsiteY17" fmla="*/ 433442 h 546420"/>
              <a:gd name="connsiteX18" fmla="*/ 436702 w 587145"/>
              <a:gd name="connsiteY18" fmla="*/ 465278 h 546420"/>
              <a:gd name="connsiteX19" fmla="*/ 290130 w 587145"/>
              <a:gd name="connsiteY19" fmla="*/ 485744 h 546420"/>
              <a:gd name="connsiteX20" fmla="*/ 132926 w 587145"/>
              <a:gd name="connsiteY20" fmla="*/ 467552 h 546420"/>
              <a:gd name="connsiteX21" fmla="*/ 113181 w 587145"/>
              <a:gd name="connsiteY21" fmla="*/ 451634 h 546420"/>
              <a:gd name="connsiteX22" fmla="*/ 115459 w 587145"/>
              <a:gd name="connsiteY22" fmla="*/ 428894 h 546420"/>
              <a:gd name="connsiteX23" fmla="*/ 263609 w 587145"/>
              <a:gd name="connsiteY23" fmla="*/ 306027 h 546420"/>
              <a:gd name="connsiteX24" fmla="*/ 253735 w 587145"/>
              <a:gd name="connsiteY24" fmla="*/ 325745 h 546420"/>
              <a:gd name="connsiteX25" fmla="*/ 232469 w 587145"/>
              <a:gd name="connsiteY25" fmla="*/ 328779 h 546420"/>
              <a:gd name="connsiteX26" fmla="*/ 248419 w 587145"/>
              <a:gd name="connsiteY26" fmla="*/ 343188 h 546420"/>
              <a:gd name="connsiteX27" fmla="*/ 244621 w 587145"/>
              <a:gd name="connsiteY27" fmla="*/ 364424 h 546420"/>
              <a:gd name="connsiteX28" fmla="*/ 263609 w 587145"/>
              <a:gd name="connsiteY28" fmla="*/ 354564 h 546420"/>
              <a:gd name="connsiteX29" fmla="*/ 281837 w 587145"/>
              <a:gd name="connsiteY29" fmla="*/ 364424 h 546420"/>
              <a:gd name="connsiteX30" fmla="*/ 278799 w 587145"/>
              <a:gd name="connsiteY30" fmla="*/ 343188 h 546420"/>
              <a:gd name="connsiteX31" fmla="*/ 293989 w 587145"/>
              <a:gd name="connsiteY31" fmla="*/ 328779 h 546420"/>
              <a:gd name="connsiteX32" fmla="*/ 272723 w 587145"/>
              <a:gd name="connsiteY32" fmla="*/ 325745 h 546420"/>
              <a:gd name="connsiteX33" fmla="*/ 364622 w 587145"/>
              <a:gd name="connsiteY33" fmla="*/ 273415 h 546420"/>
              <a:gd name="connsiteX34" fmla="*/ 354749 w 587145"/>
              <a:gd name="connsiteY34" fmla="*/ 292375 h 546420"/>
              <a:gd name="connsiteX35" fmla="*/ 334242 w 587145"/>
              <a:gd name="connsiteY35" fmla="*/ 295409 h 546420"/>
              <a:gd name="connsiteX36" fmla="*/ 349432 w 587145"/>
              <a:gd name="connsiteY36" fmla="*/ 309819 h 546420"/>
              <a:gd name="connsiteX37" fmla="*/ 345635 w 587145"/>
              <a:gd name="connsiteY37" fmla="*/ 331054 h 546420"/>
              <a:gd name="connsiteX38" fmla="*/ 364622 w 587145"/>
              <a:gd name="connsiteY38" fmla="*/ 321195 h 546420"/>
              <a:gd name="connsiteX39" fmla="*/ 383610 w 587145"/>
              <a:gd name="connsiteY39" fmla="*/ 331054 h 546420"/>
              <a:gd name="connsiteX40" fmla="*/ 379812 w 587145"/>
              <a:gd name="connsiteY40" fmla="*/ 309819 h 546420"/>
              <a:gd name="connsiteX41" fmla="*/ 395002 w 587145"/>
              <a:gd name="connsiteY41" fmla="*/ 295409 h 546420"/>
              <a:gd name="connsiteX42" fmla="*/ 373736 w 587145"/>
              <a:gd name="connsiteY42" fmla="*/ 292375 h 546420"/>
              <a:gd name="connsiteX43" fmla="*/ 303862 w 587145"/>
              <a:gd name="connsiteY43" fmla="*/ 202125 h 546420"/>
              <a:gd name="connsiteX44" fmla="*/ 294748 w 587145"/>
              <a:gd name="connsiteY44" fmla="*/ 221085 h 546420"/>
              <a:gd name="connsiteX45" fmla="*/ 273482 w 587145"/>
              <a:gd name="connsiteY45" fmla="*/ 224119 h 546420"/>
              <a:gd name="connsiteX46" fmla="*/ 288672 w 587145"/>
              <a:gd name="connsiteY46" fmla="*/ 239287 h 546420"/>
              <a:gd name="connsiteX47" fmla="*/ 284875 w 587145"/>
              <a:gd name="connsiteY47" fmla="*/ 260522 h 546420"/>
              <a:gd name="connsiteX48" fmla="*/ 303862 w 587145"/>
              <a:gd name="connsiteY48" fmla="*/ 250663 h 546420"/>
              <a:gd name="connsiteX49" fmla="*/ 322850 w 587145"/>
              <a:gd name="connsiteY49" fmla="*/ 260522 h 546420"/>
              <a:gd name="connsiteX50" fmla="*/ 319052 w 587145"/>
              <a:gd name="connsiteY50" fmla="*/ 239287 h 546420"/>
              <a:gd name="connsiteX51" fmla="*/ 334242 w 587145"/>
              <a:gd name="connsiteY51" fmla="*/ 224119 h 546420"/>
              <a:gd name="connsiteX52" fmla="*/ 312976 w 587145"/>
              <a:gd name="connsiteY52" fmla="*/ 221085 h 546420"/>
              <a:gd name="connsiteX53" fmla="*/ 344116 w 587145"/>
              <a:gd name="connsiteY53" fmla="*/ 111117 h 546420"/>
              <a:gd name="connsiteX54" fmla="*/ 335002 w 587145"/>
              <a:gd name="connsiteY54" fmla="*/ 130077 h 546420"/>
              <a:gd name="connsiteX55" fmla="*/ 313736 w 587145"/>
              <a:gd name="connsiteY55" fmla="*/ 133110 h 546420"/>
              <a:gd name="connsiteX56" fmla="*/ 328926 w 587145"/>
              <a:gd name="connsiteY56" fmla="*/ 148279 h 546420"/>
              <a:gd name="connsiteX57" fmla="*/ 325128 w 587145"/>
              <a:gd name="connsiteY57" fmla="*/ 169514 h 546420"/>
              <a:gd name="connsiteX58" fmla="*/ 344116 w 587145"/>
              <a:gd name="connsiteY58" fmla="*/ 159655 h 546420"/>
              <a:gd name="connsiteX59" fmla="*/ 363103 w 587145"/>
              <a:gd name="connsiteY59" fmla="*/ 169514 h 546420"/>
              <a:gd name="connsiteX60" fmla="*/ 359306 w 587145"/>
              <a:gd name="connsiteY60" fmla="*/ 148279 h 546420"/>
              <a:gd name="connsiteX61" fmla="*/ 374496 w 587145"/>
              <a:gd name="connsiteY61" fmla="*/ 133110 h 546420"/>
              <a:gd name="connsiteX62" fmla="*/ 353989 w 587145"/>
              <a:gd name="connsiteY62" fmla="*/ 130077 h 546420"/>
              <a:gd name="connsiteX63" fmla="*/ 413230 w 587145"/>
              <a:gd name="connsiteY63" fmla="*/ 390 h 546420"/>
              <a:gd name="connsiteX64" fmla="*/ 434496 w 587145"/>
              <a:gd name="connsiteY64" fmla="*/ 7215 h 546420"/>
              <a:gd name="connsiteX65" fmla="*/ 440572 w 587145"/>
              <a:gd name="connsiteY65" fmla="*/ 22383 h 546420"/>
              <a:gd name="connsiteX66" fmla="*/ 413990 w 587145"/>
              <a:gd name="connsiteY66" fmla="*/ 92157 h 546420"/>
              <a:gd name="connsiteX67" fmla="*/ 410192 w 587145"/>
              <a:gd name="connsiteY67" fmla="*/ 160413 h 546420"/>
              <a:gd name="connsiteX68" fmla="*/ 421585 w 587145"/>
              <a:gd name="connsiteY68" fmla="*/ 186957 h 546420"/>
              <a:gd name="connsiteX69" fmla="*/ 438294 w 587145"/>
              <a:gd name="connsiteY69" fmla="*/ 258247 h 546420"/>
              <a:gd name="connsiteX70" fmla="*/ 424623 w 587145"/>
              <a:gd name="connsiteY70" fmla="*/ 336363 h 546420"/>
              <a:gd name="connsiteX71" fmla="*/ 427661 w 587145"/>
              <a:gd name="connsiteY71" fmla="*/ 361390 h 546420"/>
              <a:gd name="connsiteX72" fmla="*/ 434496 w 587145"/>
              <a:gd name="connsiteY72" fmla="*/ 375041 h 546420"/>
              <a:gd name="connsiteX73" fmla="*/ 426901 w 587145"/>
              <a:gd name="connsiteY73" fmla="*/ 376558 h 546420"/>
              <a:gd name="connsiteX74" fmla="*/ 157279 w 587145"/>
              <a:gd name="connsiteY74" fmla="*/ 376558 h 546420"/>
              <a:gd name="connsiteX75" fmla="*/ 151203 w 587145"/>
              <a:gd name="connsiteY75" fmla="*/ 375041 h 546420"/>
              <a:gd name="connsiteX76" fmla="*/ 191456 w 587145"/>
              <a:gd name="connsiteY76" fmla="*/ 315127 h 546420"/>
              <a:gd name="connsiteX77" fmla="*/ 192216 w 587145"/>
              <a:gd name="connsiteY77" fmla="*/ 299201 h 546420"/>
              <a:gd name="connsiteX78" fmla="*/ 196773 w 587145"/>
              <a:gd name="connsiteY78" fmla="*/ 255972 h 546420"/>
              <a:gd name="connsiteX79" fmla="*/ 235507 w 587145"/>
              <a:gd name="connsiteY79" fmla="*/ 207434 h 546420"/>
              <a:gd name="connsiteX80" fmla="*/ 281837 w 587145"/>
              <a:gd name="connsiteY80" fmla="*/ 107325 h 546420"/>
              <a:gd name="connsiteX81" fmla="*/ 413230 w 587145"/>
              <a:gd name="connsiteY81" fmla="*/ 390 h 546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87145" h="546420">
                <a:moveTo>
                  <a:pt x="470931" y="417514"/>
                </a:moveTo>
                <a:cubicBezTo>
                  <a:pt x="529418" y="427372"/>
                  <a:pt x="587145" y="444812"/>
                  <a:pt x="587145" y="475143"/>
                </a:cubicBezTo>
                <a:cubicBezTo>
                  <a:pt x="587145" y="527463"/>
                  <a:pt x="411685" y="546420"/>
                  <a:pt x="293952" y="546420"/>
                </a:cubicBezTo>
                <a:cubicBezTo>
                  <a:pt x="175460" y="546420"/>
                  <a:pt x="0" y="527463"/>
                  <a:pt x="0" y="475143"/>
                </a:cubicBezTo>
                <a:cubicBezTo>
                  <a:pt x="0" y="452395"/>
                  <a:pt x="32661" y="434196"/>
                  <a:pt x="96465" y="421305"/>
                </a:cubicBezTo>
                <a:cubicBezTo>
                  <a:pt x="90388" y="433438"/>
                  <a:pt x="89629" y="447087"/>
                  <a:pt x="94186" y="459219"/>
                </a:cubicBezTo>
                <a:cubicBezTo>
                  <a:pt x="100263" y="473626"/>
                  <a:pt x="113175" y="484242"/>
                  <a:pt x="128367" y="487275"/>
                </a:cubicBezTo>
                <a:cubicBezTo>
                  <a:pt x="183056" y="499407"/>
                  <a:pt x="237744" y="505474"/>
                  <a:pt x="290154" y="505474"/>
                </a:cubicBezTo>
                <a:cubicBezTo>
                  <a:pt x="347122" y="505474"/>
                  <a:pt x="398772" y="498649"/>
                  <a:pt x="442827" y="484242"/>
                </a:cubicBezTo>
                <a:cubicBezTo>
                  <a:pt x="467893" y="476659"/>
                  <a:pt x="481565" y="451636"/>
                  <a:pt x="473970" y="427372"/>
                </a:cubicBezTo>
                <a:close/>
                <a:moveTo>
                  <a:pt x="139002" y="393268"/>
                </a:moveTo>
                <a:lnTo>
                  <a:pt x="153431" y="396300"/>
                </a:lnTo>
                <a:lnTo>
                  <a:pt x="154950" y="397058"/>
                </a:lnTo>
                <a:cubicBezTo>
                  <a:pt x="202795" y="401606"/>
                  <a:pt x="249121" y="404638"/>
                  <a:pt x="294687" y="404638"/>
                </a:cubicBezTo>
                <a:cubicBezTo>
                  <a:pt x="341772" y="404638"/>
                  <a:pt x="386579" y="401606"/>
                  <a:pt x="430627" y="396300"/>
                </a:cubicBezTo>
                <a:lnTo>
                  <a:pt x="442018" y="394026"/>
                </a:lnTo>
                <a:cubicBezTo>
                  <a:pt x="444297" y="400090"/>
                  <a:pt x="446575" y="406912"/>
                  <a:pt x="448853" y="413734"/>
                </a:cubicBezTo>
                <a:lnTo>
                  <a:pt x="454929" y="433442"/>
                </a:lnTo>
                <a:cubicBezTo>
                  <a:pt x="458726" y="446328"/>
                  <a:pt x="451132" y="460730"/>
                  <a:pt x="436702" y="465278"/>
                </a:cubicBezTo>
                <a:cubicBezTo>
                  <a:pt x="394174" y="478922"/>
                  <a:pt x="344810" y="485744"/>
                  <a:pt x="290130" y="485744"/>
                </a:cubicBezTo>
                <a:cubicBezTo>
                  <a:pt x="239248" y="485744"/>
                  <a:pt x="186087" y="479680"/>
                  <a:pt x="132926" y="467552"/>
                </a:cubicBezTo>
                <a:cubicBezTo>
                  <a:pt x="123813" y="466036"/>
                  <a:pt x="116219" y="459972"/>
                  <a:pt x="113181" y="451634"/>
                </a:cubicBezTo>
                <a:cubicBezTo>
                  <a:pt x="110143" y="444054"/>
                  <a:pt x="110902" y="435716"/>
                  <a:pt x="115459" y="428894"/>
                </a:cubicBezTo>
                <a:close/>
                <a:moveTo>
                  <a:pt x="263609" y="306027"/>
                </a:moveTo>
                <a:lnTo>
                  <a:pt x="253735" y="325745"/>
                </a:lnTo>
                <a:lnTo>
                  <a:pt x="232469" y="328779"/>
                </a:lnTo>
                <a:lnTo>
                  <a:pt x="248419" y="343188"/>
                </a:lnTo>
                <a:lnTo>
                  <a:pt x="244621" y="364424"/>
                </a:lnTo>
                <a:lnTo>
                  <a:pt x="263609" y="354564"/>
                </a:lnTo>
                <a:lnTo>
                  <a:pt x="281837" y="364424"/>
                </a:lnTo>
                <a:lnTo>
                  <a:pt x="278799" y="343188"/>
                </a:lnTo>
                <a:lnTo>
                  <a:pt x="293989" y="328779"/>
                </a:lnTo>
                <a:lnTo>
                  <a:pt x="272723" y="325745"/>
                </a:lnTo>
                <a:close/>
                <a:moveTo>
                  <a:pt x="364622" y="273415"/>
                </a:moveTo>
                <a:lnTo>
                  <a:pt x="354749" y="292375"/>
                </a:lnTo>
                <a:lnTo>
                  <a:pt x="334242" y="295409"/>
                </a:lnTo>
                <a:lnTo>
                  <a:pt x="349432" y="309819"/>
                </a:lnTo>
                <a:lnTo>
                  <a:pt x="345635" y="331054"/>
                </a:lnTo>
                <a:lnTo>
                  <a:pt x="364622" y="321195"/>
                </a:lnTo>
                <a:lnTo>
                  <a:pt x="383610" y="331054"/>
                </a:lnTo>
                <a:lnTo>
                  <a:pt x="379812" y="309819"/>
                </a:lnTo>
                <a:lnTo>
                  <a:pt x="395002" y="295409"/>
                </a:lnTo>
                <a:lnTo>
                  <a:pt x="373736" y="292375"/>
                </a:lnTo>
                <a:close/>
                <a:moveTo>
                  <a:pt x="303862" y="202125"/>
                </a:moveTo>
                <a:lnTo>
                  <a:pt x="294748" y="221085"/>
                </a:lnTo>
                <a:lnTo>
                  <a:pt x="273482" y="224119"/>
                </a:lnTo>
                <a:lnTo>
                  <a:pt x="288672" y="239287"/>
                </a:lnTo>
                <a:lnTo>
                  <a:pt x="284875" y="260522"/>
                </a:lnTo>
                <a:lnTo>
                  <a:pt x="303862" y="250663"/>
                </a:lnTo>
                <a:lnTo>
                  <a:pt x="322850" y="260522"/>
                </a:lnTo>
                <a:lnTo>
                  <a:pt x="319052" y="239287"/>
                </a:lnTo>
                <a:lnTo>
                  <a:pt x="334242" y="224119"/>
                </a:lnTo>
                <a:lnTo>
                  <a:pt x="312976" y="221085"/>
                </a:lnTo>
                <a:close/>
                <a:moveTo>
                  <a:pt x="344116" y="111117"/>
                </a:moveTo>
                <a:lnTo>
                  <a:pt x="335002" y="130077"/>
                </a:lnTo>
                <a:lnTo>
                  <a:pt x="313736" y="133110"/>
                </a:lnTo>
                <a:lnTo>
                  <a:pt x="328926" y="148279"/>
                </a:lnTo>
                <a:lnTo>
                  <a:pt x="325128" y="169514"/>
                </a:lnTo>
                <a:lnTo>
                  <a:pt x="344116" y="159655"/>
                </a:lnTo>
                <a:lnTo>
                  <a:pt x="363103" y="169514"/>
                </a:lnTo>
                <a:lnTo>
                  <a:pt x="359306" y="148279"/>
                </a:lnTo>
                <a:lnTo>
                  <a:pt x="374496" y="133110"/>
                </a:lnTo>
                <a:lnTo>
                  <a:pt x="353989" y="130077"/>
                </a:lnTo>
                <a:close/>
                <a:moveTo>
                  <a:pt x="413230" y="390"/>
                </a:moveTo>
                <a:cubicBezTo>
                  <a:pt x="421585" y="-1127"/>
                  <a:pt x="429180" y="1906"/>
                  <a:pt x="434496" y="7215"/>
                </a:cubicBezTo>
                <a:cubicBezTo>
                  <a:pt x="439053" y="11766"/>
                  <a:pt x="440572" y="17075"/>
                  <a:pt x="440572" y="22383"/>
                </a:cubicBezTo>
                <a:cubicBezTo>
                  <a:pt x="439813" y="39827"/>
                  <a:pt x="430699" y="63337"/>
                  <a:pt x="413990" y="92157"/>
                </a:cubicBezTo>
                <a:cubicBezTo>
                  <a:pt x="401838" y="113392"/>
                  <a:pt x="400319" y="137661"/>
                  <a:pt x="410192" y="160413"/>
                </a:cubicBezTo>
                <a:lnTo>
                  <a:pt x="421585" y="186957"/>
                </a:lnTo>
                <a:cubicBezTo>
                  <a:pt x="432218" y="210468"/>
                  <a:pt x="437534" y="234737"/>
                  <a:pt x="438294" y="258247"/>
                </a:cubicBezTo>
                <a:cubicBezTo>
                  <a:pt x="438294" y="284791"/>
                  <a:pt x="433737" y="311335"/>
                  <a:pt x="424623" y="336363"/>
                </a:cubicBezTo>
                <a:cubicBezTo>
                  <a:pt x="421585" y="343947"/>
                  <a:pt x="423104" y="351531"/>
                  <a:pt x="427661" y="361390"/>
                </a:cubicBezTo>
                <a:cubicBezTo>
                  <a:pt x="429939" y="365941"/>
                  <a:pt x="432218" y="370491"/>
                  <a:pt x="434496" y="375041"/>
                </a:cubicBezTo>
                <a:lnTo>
                  <a:pt x="426901" y="376558"/>
                </a:lnTo>
                <a:cubicBezTo>
                  <a:pt x="343356" y="387176"/>
                  <a:pt x="252216" y="387176"/>
                  <a:pt x="157279" y="376558"/>
                </a:cubicBezTo>
                <a:lnTo>
                  <a:pt x="151203" y="375041"/>
                </a:lnTo>
                <a:lnTo>
                  <a:pt x="191456" y="315127"/>
                </a:lnTo>
                <a:cubicBezTo>
                  <a:pt x="195254" y="310577"/>
                  <a:pt x="195254" y="303751"/>
                  <a:pt x="192216" y="299201"/>
                </a:cubicBezTo>
                <a:cubicBezTo>
                  <a:pt x="181583" y="285550"/>
                  <a:pt x="183861" y="267348"/>
                  <a:pt x="196773" y="255972"/>
                </a:cubicBezTo>
                <a:cubicBezTo>
                  <a:pt x="211203" y="243079"/>
                  <a:pt x="226393" y="227153"/>
                  <a:pt x="235507" y="207434"/>
                </a:cubicBezTo>
                <a:lnTo>
                  <a:pt x="281837" y="107325"/>
                </a:lnTo>
                <a:cubicBezTo>
                  <a:pt x="317533" y="26934"/>
                  <a:pt x="385888" y="5699"/>
                  <a:pt x="413230" y="390"/>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rgbClr val="0E87D8"/>
              </a:solidFill>
            </a:endParaRPr>
          </a:p>
        </p:txBody>
      </p:sp>
      <p:sp>
        <p:nvSpPr>
          <p:cNvPr id="9" name="文本框 8">
            <a:extLst>
              <a:ext uri="{FF2B5EF4-FFF2-40B4-BE49-F238E27FC236}">
                <a16:creationId xmlns:a16="http://schemas.microsoft.com/office/drawing/2014/main" id="{DE68AF26-EE96-C765-4F7E-3E85FEEF7CEF}"/>
              </a:ext>
            </a:extLst>
          </p:cNvPr>
          <p:cNvSpPr txBox="1"/>
          <p:nvPr/>
        </p:nvSpPr>
        <p:spPr>
          <a:xfrm>
            <a:off x="2099118" y="3928928"/>
            <a:ext cx="2661418" cy="461665"/>
          </a:xfrm>
          <a:prstGeom prst="rect">
            <a:avLst/>
          </a:prstGeom>
          <a:noFill/>
        </p:spPr>
        <p:txBody>
          <a:bodyPr wrap="square" rtlCol="0">
            <a:spAutoFit/>
          </a:bodyPr>
          <a:lstStyle/>
          <a:p>
            <a:r>
              <a:rPr lang="zh-CN" altLang="en-US" sz="2400" b="1" dirty="0">
                <a:solidFill>
                  <a:srgbClr val="0E87D8"/>
                </a:solidFill>
              </a:rPr>
              <a:t>缺乏个性化服务</a:t>
            </a:r>
          </a:p>
        </p:txBody>
      </p:sp>
      <p:cxnSp>
        <p:nvCxnSpPr>
          <p:cNvPr id="12" name="直接连接符 11">
            <a:extLst>
              <a:ext uri="{FF2B5EF4-FFF2-40B4-BE49-F238E27FC236}">
                <a16:creationId xmlns:a16="http://schemas.microsoft.com/office/drawing/2014/main" id="{8D582826-8CAB-F80D-B88A-87D5F66E4124}"/>
              </a:ext>
            </a:extLst>
          </p:cNvPr>
          <p:cNvCxnSpPr/>
          <p:nvPr/>
        </p:nvCxnSpPr>
        <p:spPr>
          <a:xfrm>
            <a:off x="6020586" y="1630838"/>
            <a:ext cx="0" cy="4374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52A83E52-11CF-0801-15E5-67B93451B7FD}"/>
              </a:ext>
            </a:extLst>
          </p:cNvPr>
          <p:cNvSpPr/>
          <p:nvPr/>
        </p:nvSpPr>
        <p:spPr>
          <a:xfrm>
            <a:off x="6911419" y="1734532"/>
            <a:ext cx="3648173" cy="490194"/>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b="1" dirty="0"/>
              <a:t>磨蹭天气特色</a:t>
            </a:r>
          </a:p>
        </p:txBody>
      </p:sp>
      <p:grpSp>
        <p:nvGrpSpPr>
          <p:cNvPr id="133" name="组合 132">
            <a:extLst>
              <a:ext uri="{FF2B5EF4-FFF2-40B4-BE49-F238E27FC236}">
                <a16:creationId xmlns:a16="http://schemas.microsoft.com/office/drawing/2014/main" id="{D57992D0-D141-A2F9-100D-09CDACC38FDD}"/>
              </a:ext>
            </a:extLst>
          </p:cNvPr>
          <p:cNvGrpSpPr/>
          <p:nvPr/>
        </p:nvGrpSpPr>
        <p:grpSpPr>
          <a:xfrm>
            <a:off x="6074581" y="2929170"/>
            <a:ext cx="5893237" cy="2583716"/>
            <a:chOff x="6074581" y="2929170"/>
            <a:chExt cx="5893237" cy="2583716"/>
          </a:xfrm>
        </p:grpSpPr>
        <p:grpSp>
          <p:nvGrpSpPr>
            <p:cNvPr id="14" name="íṡļïḑ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4D763D3-F510-7617-52BA-623FE3ABB7E9}"/>
                </a:ext>
              </a:extLst>
            </p:cNvPr>
            <p:cNvGrpSpPr>
              <a:grpSpLocks noChangeAspect="1"/>
            </p:cNvGrpSpPr>
            <p:nvPr/>
          </p:nvGrpSpPr>
          <p:grpSpPr>
            <a:xfrm>
              <a:off x="7908041" y="2929170"/>
              <a:ext cx="4059777" cy="2290227"/>
              <a:chOff x="4367808" y="1524779"/>
              <a:chExt cx="7242638" cy="4085763"/>
            </a:xfrm>
          </p:grpSpPr>
          <p:grpSp>
            <p:nvGrpSpPr>
              <p:cNvPr id="15" name="ïṧ1ïde" hidden="1">
                <a:extLst>
                  <a:ext uri="{FF2B5EF4-FFF2-40B4-BE49-F238E27FC236}">
                    <a16:creationId xmlns:a16="http://schemas.microsoft.com/office/drawing/2014/main" id="{26695218-FD05-36B1-ADF8-985C53E2EA21}"/>
                  </a:ext>
                </a:extLst>
              </p:cNvPr>
              <p:cNvGrpSpPr/>
              <p:nvPr/>
            </p:nvGrpSpPr>
            <p:grpSpPr>
              <a:xfrm>
                <a:off x="5711671" y="3029386"/>
                <a:ext cx="1281014" cy="1244047"/>
                <a:chOff x="3556001" y="1187450"/>
                <a:chExt cx="2860675" cy="2778125"/>
              </a:xfrm>
            </p:grpSpPr>
            <p:sp>
              <p:nvSpPr>
                <p:cNvPr id="37" name="iṩḻïḓe">
                  <a:extLst>
                    <a:ext uri="{FF2B5EF4-FFF2-40B4-BE49-F238E27FC236}">
                      <a16:creationId xmlns:a16="http://schemas.microsoft.com/office/drawing/2014/main" id="{73E0332B-1506-A032-721D-A8D29B56EE2F}"/>
                    </a:ext>
                  </a:extLst>
                </p:cNvPr>
                <p:cNvSpPr/>
                <p:nvPr/>
              </p:nvSpPr>
              <p:spPr bwMode="auto">
                <a:xfrm>
                  <a:off x="3751263" y="1598613"/>
                  <a:ext cx="26988" cy="36513"/>
                </a:xfrm>
                <a:custGeom>
                  <a:avLst/>
                  <a:gdLst/>
                  <a:ahLst/>
                  <a:cxnLst>
                    <a:cxn ang="0">
                      <a:pos x="0" y="4"/>
                    </a:cxn>
                    <a:cxn ang="0">
                      <a:pos x="0" y="4"/>
                    </a:cxn>
                    <a:cxn ang="0">
                      <a:pos x="0" y="4"/>
                    </a:cxn>
                    <a:cxn ang="0">
                      <a:pos x="2" y="1"/>
                    </a:cxn>
                    <a:cxn ang="0">
                      <a:pos x="2" y="1"/>
                    </a:cxn>
                    <a:cxn ang="0">
                      <a:pos x="3" y="0"/>
                    </a:cxn>
                    <a:cxn ang="0">
                      <a:pos x="2" y="1"/>
                    </a:cxn>
                    <a:cxn ang="0">
                      <a:pos x="2" y="1"/>
                    </a:cxn>
                    <a:cxn ang="0">
                      <a:pos x="1" y="2"/>
                    </a:cxn>
                    <a:cxn ang="0">
                      <a:pos x="1" y="2"/>
                    </a:cxn>
                    <a:cxn ang="0">
                      <a:pos x="1" y="3"/>
                    </a:cxn>
                    <a:cxn ang="0">
                      <a:pos x="0" y="3"/>
                    </a:cxn>
                    <a:cxn ang="0">
                      <a:pos x="0" y="3"/>
                    </a:cxn>
                    <a:cxn ang="0">
                      <a:pos x="0" y="4"/>
                    </a:cxn>
                    <a:cxn ang="0">
                      <a:pos x="2" y="1"/>
                    </a:cxn>
                    <a:cxn ang="0">
                      <a:pos x="3" y="0"/>
                    </a:cxn>
                  </a:cxnLst>
                  <a:rect l="0" t="0" r="r" b="b"/>
                  <a:pathLst>
                    <a:path w="3" h="4">
                      <a:moveTo>
                        <a:pt x="0" y="4"/>
                      </a:moveTo>
                      <a:cubicBezTo>
                        <a:pt x="0" y="4"/>
                        <a:pt x="0" y="4"/>
                        <a:pt x="0" y="4"/>
                      </a:cubicBezTo>
                      <a:cubicBezTo>
                        <a:pt x="0" y="4"/>
                        <a:pt x="0" y="4"/>
                        <a:pt x="0" y="4"/>
                      </a:cubicBezTo>
                      <a:moveTo>
                        <a:pt x="2" y="1"/>
                      </a:moveTo>
                      <a:cubicBezTo>
                        <a:pt x="2" y="1"/>
                        <a:pt x="2" y="1"/>
                        <a:pt x="2" y="1"/>
                      </a:cubicBezTo>
                      <a:moveTo>
                        <a:pt x="3" y="0"/>
                      </a:moveTo>
                      <a:cubicBezTo>
                        <a:pt x="2" y="1"/>
                        <a:pt x="2" y="1"/>
                        <a:pt x="2" y="1"/>
                      </a:cubicBezTo>
                      <a:cubicBezTo>
                        <a:pt x="2" y="1"/>
                        <a:pt x="2" y="1"/>
                        <a:pt x="2" y="1"/>
                      </a:cubicBezTo>
                      <a:cubicBezTo>
                        <a:pt x="1" y="2"/>
                        <a:pt x="1" y="2"/>
                        <a:pt x="1" y="2"/>
                      </a:cubicBezTo>
                      <a:cubicBezTo>
                        <a:pt x="1" y="2"/>
                        <a:pt x="1" y="2"/>
                        <a:pt x="1" y="2"/>
                      </a:cubicBezTo>
                      <a:cubicBezTo>
                        <a:pt x="1" y="3"/>
                        <a:pt x="1" y="3"/>
                        <a:pt x="1" y="3"/>
                      </a:cubicBezTo>
                      <a:cubicBezTo>
                        <a:pt x="0" y="3"/>
                        <a:pt x="0" y="3"/>
                        <a:pt x="0" y="3"/>
                      </a:cubicBezTo>
                      <a:cubicBezTo>
                        <a:pt x="0" y="3"/>
                        <a:pt x="0" y="3"/>
                        <a:pt x="0" y="3"/>
                      </a:cubicBezTo>
                      <a:cubicBezTo>
                        <a:pt x="0" y="4"/>
                        <a:pt x="0" y="4"/>
                        <a:pt x="0" y="4"/>
                      </a:cubicBezTo>
                      <a:cubicBezTo>
                        <a:pt x="0" y="4"/>
                        <a:pt x="0" y="3"/>
                        <a:pt x="2" y="1"/>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38" name="íṣlîḍé">
                  <a:extLst>
                    <a:ext uri="{FF2B5EF4-FFF2-40B4-BE49-F238E27FC236}">
                      <a16:creationId xmlns:a16="http://schemas.microsoft.com/office/drawing/2014/main" id="{E79B9AAE-4A47-26B3-2084-6B804CDF68B6}"/>
                    </a:ext>
                  </a:extLst>
                </p:cNvPr>
                <p:cNvSpPr/>
                <p:nvPr/>
              </p:nvSpPr>
              <p:spPr bwMode="auto">
                <a:xfrm>
                  <a:off x="5440363" y="1196975"/>
                  <a:ext cx="55563" cy="28575"/>
                </a:xfrm>
                <a:custGeom>
                  <a:avLst/>
                  <a:gdLst/>
                  <a:ahLst/>
                  <a:cxnLst>
                    <a:cxn ang="0">
                      <a:pos x="0" y="0"/>
                    </a:cxn>
                    <a:cxn ang="0">
                      <a:pos x="0" y="0"/>
                    </a:cxn>
                    <a:cxn ang="0">
                      <a:pos x="0" y="1"/>
                    </a:cxn>
                    <a:cxn ang="0">
                      <a:pos x="1" y="1"/>
                    </a:cxn>
                    <a:cxn ang="0">
                      <a:pos x="1" y="1"/>
                    </a:cxn>
                    <a:cxn ang="0">
                      <a:pos x="2" y="2"/>
                    </a:cxn>
                    <a:cxn ang="0">
                      <a:pos x="3" y="2"/>
                    </a:cxn>
                    <a:cxn ang="0">
                      <a:pos x="3" y="2"/>
                    </a:cxn>
                    <a:cxn ang="0">
                      <a:pos x="6" y="3"/>
                    </a:cxn>
                    <a:cxn ang="0">
                      <a:pos x="6" y="3"/>
                    </a:cxn>
                    <a:cxn ang="0">
                      <a:pos x="2" y="0"/>
                    </a:cxn>
                    <a:cxn ang="0">
                      <a:pos x="2" y="0"/>
                    </a:cxn>
                    <a:cxn ang="0">
                      <a:pos x="2" y="0"/>
                    </a:cxn>
                    <a:cxn ang="0">
                      <a:pos x="2" y="1"/>
                    </a:cxn>
                    <a:cxn ang="0">
                      <a:pos x="2" y="1"/>
                    </a:cxn>
                    <a:cxn ang="0">
                      <a:pos x="1" y="1"/>
                    </a:cxn>
                    <a:cxn ang="0">
                      <a:pos x="0" y="0"/>
                    </a:cxn>
                  </a:cxnLst>
                  <a:rect l="0" t="0" r="r" b="b"/>
                  <a:pathLst>
                    <a:path w="6" h="3">
                      <a:moveTo>
                        <a:pt x="0" y="0"/>
                      </a:moveTo>
                      <a:cubicBezTo>
                        <a:pt x="0" y="0"/>
                        <a:pt x="0" y="0"/>
                        <a:pt x="0" y="0"/>
                      </a:cubicBezTo>
                      <a:cubicBezTo>
                        <a:pt x="0" y="1"/>
                        <a:pt x="0" y="1"/>
                        <a:pt x="0" y="1"/>
                      </a:cubicBezTo>
                      <a:cubicBezTo>
                        <a:pt x="1" y="1"/>
                        <a:pt x="1" y="1"/>
                        <a:pt x="1" y="1"/>
                      </a:cubicBezTo>
                      <a:cubicBezTo>
                        <a:pt x="1" y="1"/>
                        <a:pt x="1" y="1"/>
                        <a:pt x="1" y="1"/>
                      </a:cubicBezTo>
                      <a:cubicBezTo>
                        <a:pt x="2" y="1"/>
                        <a:pt x="2" y="1"/>
                        <a:pt x="2" y="2"/>
                      </a:cubicBezTo>
                      <a:cubicBezTo>
                        <a:pt x="3" y="2"/>
                        <a:pt x="3" y="2"/>
                        <a:pt x="3" y="2"/>
                      </a:cubicBezTo>
                      <a:cubicBezTo>
                        <a:pt x="3" y="2"/>
                        <a:pt x="3" y="2"/>
                        <a:pt x="3" y="2"/>
                      </a:cubicBezTo>
                      <a:cubicBezTo>
                        <a:pt x="5" y="2"/>
                        <a:pt x="5" y="2"/>
                        <a:pt x="6" y="3"/>
                      </a:cubicBezTo>
                      <a:cubicBezTo>
                        <a:pt x="6" y="3"/>
                        <a:pt x="6" y="3"/>
                        <a:pt x="6" y="3"/>
                      </a:cubicBezTo>
                      <a:cubicBezTo>
                        <a:pt x="6" y="2"/>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1" y="1"/>
                      </a:cubicBezTo>
                      <a:cubicBezTo>
                        <a:pt x="1" y="0"/>
                        <a:pt x="0" y="0"/>
                        <a:pt x="0"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39" name="îş1iḋé">
                  <a:extLst>
                    <a:ext uri="{FF2B5EF4-FFF2-40B4-BE49-F238E27FC236}">
                      <a16:creationId xmlns:a16="http://schemas.microsoft.com/office/drawing/2014/main" id="{080B49BA-4184-C4E7-4C21-A8CF9DEC950E}"/>
                    </a:ext>
                  </a:extLst>
                </p:cNvPr>
                <p:cNvSpPr/>
                <p:nvPr/>
              </p:nvSpPr>
              <p:spPr bwMode="auto">
                <a:xfrm>
                  <a:off x="5430838" y="1196975"/>
                  <a:ext cx="28575" cy="19050"/>
                </a:xfrm>
                <a:custGeom>
                  <a:avLst/>
                  <a:gdLst/>
                  <a:ahLst/>
                  <a:cxnLst>
                    <a:cxn ang="0">
                      <a:pos x="0" y="0"/>
                    </a:cxn>
                    <a:cxn ang="0">
                      <a:pos x="0" y="1"/>
                    </a:cxn>
                    <a:cxn ang="0">
                      <a:pos x="3" y="2"/>
                    </a:cxn>
                    <a:cxn ang="0">
                      <a:pos x="3" y="2"/>
                    </a:cxn>
                    <a:cxn ang="0">
                      <a:pos x="1" y="0"/>
                    </a:cxn>
                    <a:cxn ang="0">
                      <a:pos x="0" y="0"/>
                    </a:cxn>
                  </a:cxnLst>
                  <a:rect l="0" t="0" r="r" b="b"/>
                  <a:pathLst>
                    <a:path w="3" h="2">
                      <a:moveTo>
                        <a:pt x="0" y="0"/>
                      </a:moveTo>
                      <a:cubicBezTo>
                        <a:pt x="0" y="1"/>
                        <a:pt x="0" y="1"/>
                        <a:pt x="0" y="1"/>
                      </a:cubicBezTo>
                      <a:cubicBezTo>
                        <a:pt x="1" y="1"/>
                        <a:pt x="2" y="2"/>
                        <a:pt x="3" y="2"/>
                      </a:cubicBezTo>
                      <a:cubicBezTo>
                        <a:pt x="3" y="2"/>
                        <a:pt x="3" y="2"/>
                        <a:pt x="3" y="2"/>
                      </a:cubicBezTo>
                      <a:cubicBezTo>
                        <a:pt x="3" y="1"/>
                        <a:pt x="1" y="1"/>
                        <a:pt x="1" y="0"/>
                      </a:cubicBezTo>
                      <a:cubicBezTo>
                        <a:pt x="0" y="0"/>
                        <a:pt x="0" y="0"/>
                        <a:pt x="0"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0" name="i$ḷïde">
                  <a:extLst>
                    <a:ext uri="{FF2B5EF4-FFF2-40B4-BE49-F238E27FC236}">
                      <a16:creationId xmlns:a16="http://schemas.microsoft.com/office/drawing/2014/main" id="{8F6806FF-5028-0464-76BA-B4102A4EA460}"/>
                    </a:ext>
                  </a:extLst>
                </p:cNvPr>
                <p:cNvSpPr/>
                <p:nvPr/>
              </p:nvSpPr>
              <p:spPr bwMode="auto">
                <a:xfrm>
                  <a:off x="5402263" y="1206500"/>
                  <a:ext cx="38100" cy="9525"/>
                </a:xfrm>
                <a:custGeom>
                  <a:avLst/>
                  <a:gdLst/>
                  <a:ahLst/>
                  <a:cxnLst>
                    <a:cxn ang="0">
                      <a:pos x="1" y="0"/>
                    </a:cxn>
                    <a:cxn ang="0">
                      <a:pos x="1" y="0"/>
                    </a:cxn>
                    <a:cxn ang="0">
                      <a:pos x="1" y="0"/>
                    </a:cxn>
                    <a:cxn ang="0">
                      <a:pos x="0" y="0"/>
                    </a:cxn>
                    <a:cxn ang="0">
                      <a:pos x="1" y="0"/>
                    </a:cxn>
                    <a:cxn ang="0">
                      <a:pos x="1" y="0"/>
                    </a:cxn>
                    <a:cxn ang="0">
                      <a:pos x="3" y="1"/>
                    </a:cxn>
                    <a:cxn ang="0">
                      <a:pos x="2" y="0"/>
                    </a:cxn>
                    <a:cxn ang="0">
                      <a:pos x="2" y="0"/>
                    </a:cxn>
                    <a:cxn ang="0">
                      <a:pos x="1" y="0"/>
                    </a:cxn>
                  </a:cxnLst>
                  <a:rect l="0" t="0" r="r" b="b"/>
                  <a:pathLst>
                    <a:path w="4" h="1">
                      <a:moveTo>
                        <a:pt x="1" y="0"/>
                      </a:moveTo>
                      <a:cubicBezTo>
                        <a:pt x="1" y="0"/>
                        <a:pt x="1" y="0"/>
                        <a:pt x="1" y="0"/>
                      </a:cubicBezTo>
                      <a:cubicBezTo>
                        <a:pt x="1" y="0"/>
                        <a:pt x="1" y="0"/>
                        <a:pt x="1" y="0"/>
                      </a:cubicBezTo>
                      <a:cubicBezTo>
                        <a:pt x="0" y="0"/>
                        <a:pt x="0" y="0"/>
                        <a:pt x="0" y="0"/>
                      </a:cubicBezTo>
                      <a:cubicBezTo>
                        <a:pt x="1" y="0"/>
                        <a:pt x="1" y="0"/>
                        <a:pt x="1" y="0"/>
                      </a:cubicBezTo>
                      <a:cubicBezTo>
                        <a:pt x="1" y="0"/>
                        <a:pt x="1" y="0"/>
                        <a:pt x="1" y="0"/>
                      </a:cubicBezTo>
                      <a:cubicBezTo>
                        <a:pt x="2" y="1"/>
                        <a:pt x="2" y="1"/>
                        <a:pt x="3" y="1"/>
                      </a:cubicBezTo>
                      <a:cubicBezTo>
                        <a:pt x="4" y="0"/>
                        <a:pt x="2" y="0"/>
                        <a:pt x="2" y="0"/>
                      </a:cubicBezTo>
                      <a:cubicBezTo>
                        <a:pt x="2" y="0"/>
                        <a:pt x="2" y="0"/>
                        <a:pt x="2" y="0"/>
                      </a:cubicBezTo>
                      <a:cubicBezTo>
                        <a:pt x="2" y="0"/>
                        <a:pt x="2"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1" name="ïṡļïḍè">
                  <a:extLst>
                    <a:ext uri="{FF2B5EF4-FFF2-40B4-BE49-F238E27FC236}">
                      <a16:creationId xmlns:a16="http://schemas.microsoft.com/office/drawing/2014/main" id="{C6A07DF8-DEB4-C3A7-A60B-5EE98FC5287D}"/>
                    </a:ext>
                  </a:extLst>
                </p:cNvPr>
                <p:cNvSpPr/>
                <p:nvPr/>
              </p:nvSpPr>
              <p:spPr bwMode="auto">
                <a:xfrm>
                  <a:off x="5160963" y="1235075"/>
                  <a:ext cx="47625" cy="17463"/>
                </a:xfrm>
                <a:custGeom>
                  <a:avLst/>
                  <a:gdLst/>
                  <a:ahLst/>
                  <a:cxnLst>
                    <a:cxn ang="0">
                      <a:pos x="1" y="0"/>
                    </a:cxn>
                    <a:cxn ang="0">
                      <a:pos x="0" y="1"/>
                    </a:cxn>
                    <a:cxn ang="0">
                      <a:pos x="0" y="1"/>
                    </a:cxn>
                    <a:cxn ang="0">
                      <a:pos x="1" y="1"/>
                    </a:cxn>
                    <a:cxn ang="0">
                      <a:pos x="4" y="2"/>
                    </a:cxn>
                    <a:cxn ang="0">
                      <a:pos x="5" y="2"/>
                    </a:cxn>
                    <a:cxn ang="0">
                      <a:pos x="1" y="0"/>
                    </a:cxn>
                    <a:cxn ang="0">
                      <a:pos x="1" y="0"/>
                    </a:cxn>
                  </a:cxnLst>
                  <a:rect l="0" t="0" r="r" b="b"/>
                  <a:pathLst>
                    <a:path w="5" h="2">
                      <a:moveTo>
                        <a:pt x="1" y="0"/>
                      </a:moveTo>
                      <a:cubicBezTo>
                        <a:pt x="1" y="0"/>
                        <a:pt x="1" y="0"/>
                        <a:pt x="0" y="1"/>
                      </a:cubicBezTo>
                      <a:cubicBezTo>
                        <a:pt x="0" y="1"/>
                        <a:pt x="0" y="1"/>
                        <a:pt x="0" y="1"/>
                      </a:cubicBezTo>
                      <a:cubicBezTo>
                        <a:pt x="0" y="1"/>
                        <a:pt x="0" y="1"/>
                        <a:pt x="1" y="1"/>
                      </a:cubicBezTo>
                      <a:cubicBezTo>
                        <a:pt x="1" y="1"/>
                        <a:pt x="3" y="2"/>
                        <a:pt x="4" y="2"/>
                      </a:cubicBezTo>
                      <a:cubicBezTo>
                        <a:pt x="5" y="2"/>
                        <a:pt x="5" y="2"/>
                        <a:pt x="5" y="2"/>
                      </a:cubicBezTo>
                      <a:cubicBezTo>
                        <a:pt x="5" y="2"/>
                        <a:pt x="4" y="0"/>
                        <a:pt x="1" y="0"/>
                      </a:cubicBezTo>
                      <a:cubicBezTo>
                        <a:pt x="1" y="0"/>
                        <a:pt x="1"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2" name="iṧḷiḑé">
                  <a:extLst>
                    <a:ext uri="{FF2B5EF4-FFF2-40B4-BE49-F238E27FC236}">
                      <a16:creationId xmlns:a16="http://schemas.microsoft.com/office/drawing/2014/main" id="{3F754630-E1AA-C687-23F2-C59D788374F9}"/>
                    </a:ext>
                  </a:extLst>
                </p:cNvPr>
                <p:cNvSpPr/>
                <p:nvPr/>
              </p:nvSpPr>
              <p:spPr bwMode="auto">
                <a:xfrm>
                  <a:off x="6330951" y="2735263"/>
                  <a:ext cx="84138" cy="195263"/>
                </a:xfrm>
                <a:custGeom>
                  <a:avLst/>
                  <a:gdLst/>
                  <a:ahLst/>
                  <a:cxnLst>
                    <a:cxn ang="0">
                      <a:pos x="9" y="0"/>
                    </a:cxn>
                    <a:cxn ang="0">
                      <a:pos x="8" y="0"/>
                    </a:cxn>
                    <a:cxn ang="0">
                      <a:pos x="8" y="0"/>
                    </a:cxn>
                    <a:cxn ang="0">
                      <a:pos x="7" y="2"/>
                    </a:cxn>
                    <a:cxn ang="0">
                      <a:pos x="7" y="3"/>
                    </a:cxn>
                    <a:cxn ang="0">
                      <a:pos x="6" y="5"/>
                    </a:cxn>
                    <a:cxn ang="0">
                      <a:pos x="6" y="6"/>
                    </a:cxn>
                    <a:cxn ang="0">
                      <a:pos x="4" y="9"/>
                    </a:cxn>
                    <a:cxn ang="0">
                      <a:pos x="4" y="11"/>
                    </a:cxn>
                    <a:cxn ang="0">
                      <a:pos x="3" y="11"/>
                    </a:cxn>
                    <a:cxn ang="0">
                      <a:pos x="3" y="12"/>
                    </a:cxn>
                    <a:cxn ang="0">
                      <a:pos x="2" y="14"/>
                    </a:cxn>
                    <a:cxn ang="0">
                      <a:pos x="2" y="14"/>
                    </a:cxn>
                    <a:cxn ang="0">
                      <a:pos x="2" y="15"/>
                    </a:cxn>
                    <a:cxn ang="0">
                      <a:pos x="0" y="21"/>
                    </a:cxn>
                    <a:cxn ang="0">
                      <a:pos x="2" y="21"/>
                    </a:cxn>
                    <a:cxn ang="0">
                      <a:pos x="4" y="15"/>
                    </a:cxn>
                    <a:cxn ang="0">
                      <a:pos x="5" y="13"/>
                    </a:cxn>
                    <a:cxn ang="0">
                      <a:pos x="6" y="10"/>
                    </a:cxn>
                    <a:cxn ang="0">
                      <a:pos x="7" y="8"/>
                    </a:cxn>
                    <a:cxn ang="0">
                      <a:pos x="7" y="6"/>
                    </a:cxn>
                    <a:cxn ang="0">
                      <a:pos x="7" y="6"/>
                    </a:cxn>
                    <a:cxn ang="0">
                      <a:pos x="8" y="4"/>
                    </a:cxn>
                    <a:cxn ang="0">
                      <a:pos x="9" y="2"/>
                    </a:cxn>
                    <a:cxn ang="0">
                      <a:pos x="9" y="0"/>
                    </a:cxn>
                  </a:cxnLst>
                  <a:rect l="0" t="0" r="r" b="b"/>
                  <a:pathLst>
                    <a:path w="9" h="21">
                      <a:moveTo>
                        <a:pt x="9" y="0"/>
                      </a:moveTo>
                      <a:cubicBezTo>
                        <a:pt x="9" y="0"/>
                        <a:pt x="9" y="0"/>
                        <a:pt x="8" y="0"/>
                      </a:cubicBezTo>
                      <a:cubicBezTo>
                        <a:pt x="8" y="0"/>
                        <a:pt x="8" y="0"/>
                        <a:pt x="8" y="0"/>
                      </a:cubicBezTo>
                      <a:cubicBezTo>
                        <a:pt x="8" y="0"/>
                        <a:pt x="8" y="1"/>
                        <a:pt x="7" y="2"/>
                      </a:cubicBezTo>
                      <a:cubicBezTo>
                        <a:pt x="7" y="3"/>
                        <a:pt x="7" y="3"/>
                        <a:pt x="7" y="3"/>
                      </a:cubicBezTo>
                      <a:cubicBezTo>
                        <a:pt x="6" y="5"/>
                        <a:pt x="6" y="5"/>
                        <a:pt x="6" y="5"/>
                      </a:cubicBezTo>
                      <a:cubicBezTo>
                        <a:pt x="6" y="6"/>
                        <a:pt x="6" y="6"/>
                        <a:pt x="6" y="6"/>
                      </a:cubicBezTo>
                      <a:cubicBezTo>
                        <a:pt x="4" y="9"/>
                        <a:pt x="4" y="9"/>
                        <a:pt x="4" y="9"/>
                      </a:cubicBezTo>
                      <a:cubicBezTo>
                        <a:pt x="4" y="11"/>
                        <a:pt x="4" y="11"/>
                        <a:pt x="4" y="11"/>
                      </a:cubicBezTo>
                      <a:cubicBezTo>
                        <a:pt x="3" y="11"/>
                        <a:pt x="3" y="11"/>
                        <a:pt x="3" y="11"/>
                      </a:cubicBezTo>
                      <a:cubicBezTo>
                        <a:pt x="3" y="12"/>
                        <a:pt x="3" y="12"/>
                        <a:pt x="3" y="12"/>
                      </a:cubicBezTo>
                      <a:cubicBezTo>
                        <a:pt x="2" y="14"/>
                        <a:pt x="2" y="14"/>
                        <a:pt x="2" y="14"/>
                      </a:cubicBezTo>
                      <a:cubicBezTo>
                        <a:pt x="2" y="14"/>
                        <a:pt x="2" y="14"/>
                        <a:pt x="2" y="14"/>
                      </a:cubicBezTo>
                      <a:cubicBezTo>
                        <a:pt x="2" y="15"/>
                        <a:pt x="2" y="15"/>
                        <a:pt x="2" y="15"/>
                      </a:cubicBezTo>
                      <a:cubicBezTo>
                        <a:pt x="0" y="21"/>
                        <a:pt x="0" y="21"/>
                        <a:pt x="0" y="21"/>
                      </a:cubicBezTo>
                      <a:cubicBezTo>
                        <a:pt x="2" y="21"/>
                        <a:pt x="2" y="21"/>
                        <a:pt x="2" y="21"/>
                      </a:cubicBezTo>
                      <a:cubicBezTo>
                        <a:pt x="4" y="15"/>
                        <a:pt x="4" y="15"/>
                        <a:pt x="4" y="15"/>
                      </a:cubicBezTo>
                      <a:cubicBezTo>
                        <a:pt x="5" y="13"/>
                        <a:pt x="5" y="13"/>
                        <a:pt x="5" y="13"/>
                      </a:cubicBezTo>
                      <a:cubicBezTo>
                        <a:pt x="6" y="10"/>
                        <a:pt x="6" y="10"/>
                        <a:pt x="6" y="10"/>
                      </a:cubicBezTo>
                      <a:cubicBezTo>
                        <a:pt x="6" y="9"/>
                        <a:pt x="6" y="8"/>
                        <a:pt x="7" y="8"/>
                      </a:cubicBezTo>
                      <a:cubicBezTo>
                        <a:pt x="7" y="6"/>
                        <a:pt x="7" y="6"/>
                        <a:pt x="7" y="6"/>
                      </a:cubicBezTo>
                      <a:cubicBezTo>
                        <a:pt x="7" y="6"/>
                        <a:pt x="7" y="6"/>
                        <a:pt x="7" y="6"/>
                      </a:cubicBezTo>
                      <a:cubicBezTo>
                        <a:pt x="8" y="4"/>
                        <a:pt x="8" y="4"/>
                        <a:pt x="8" y="4"/>
                      </a:cubicBezTo>
                      <a:cubicBezTo>
                        <a:pt x="9" y="2"/>
                        <a:pt x="9" y="2"/>
                        <a:pt x="9" y="2"/>
                      </a:cubicBezTo>
                      <a:cubicBezTo>
                        <a:pt x="9" y="0"/>
                        <a:pt x="9" y="0"/>
                        <a:pt x="9"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3" name="íŝlîde">
                  <a:extLst>
                    <a:ext uri="{FF2B5EF4-FFF2-40B4-BE49-F238E27FC236}">
                      <a16:creationId xmlns:a16="http://schemas.microsoft.com/office/drawing/2014/main" id="{95CF9A03-EC63-D1E5-61D9-E0A334FF6136}"/>
                    </a:ext>
                  </a:extLst>
                </p:cNvPr>
                <p:cNvSpPr/>
                <p:nvPr/>
              </p:nvSpPr>
              <p:spPr bwMode="auto">
                <a:xfrm>
                  <a:off x="6256338" y="2930525"/>
                  <a:ext cx="74613" cy="38100"/>
                </a:xfrm>
                <a:custGeom>
                  <a:avLst/>
                  <a:gdLst/>
                  <a:ahLst/>
                  <a:cxnLst>
                    <a:cxn ang="0">
                      <a:pos x="4" y="0"/>
                    </a:cxn>
                    <a:cxn ang="0">
                      <a:pos x="3" y="1"/>
                    </a:cxn>
                    <a:cxn ang="0">
                      <a:pos x="2" y="2"/>
                    </a:cxn>
                    <a:cxn ang="0">
                      <a:pos x="2" y="1"/>
                    </a:cxn>
                    <a:cxn ang="0">
                      <a:pos x="1" y="2"/>
                    </a:cxn>
                    <a:cxn ang="0">
                      <a:pos x="0" y="3"/>
                    </a:cxn>
                    <a:cxn ang="0">
                      <a:pos x="1" y="4"/>
                    </a:cxn>
                    <a:cxn ang="0">
                      <a:pos x="2" y="4"/>
                    </a:cxn>
                    <a:cxn ang="0">
                      <a:pos x="4" y="4"/>
                    </a:cxn>
                    <a:cxn ang="0">
                      <a:pos x="5" y="3"/>
                    </a:cxn>
                    <a:cxn ang="0">
                      <a:pos x="6" y="4"/>
                    </a:cxn>
                    <a:cxn ang="0">
                      <a:pos x="7" y="3"/>
                    </a:cxn>
                    <a:cxn ang="0">
                      <a:pos x="8" y="2"/>
                    </a:cxn>
                    <a:cxn ang="0">
                      <a:pos x="8" y="1"/>
                    </a:cxn>
                    <a:cxn ang="0">
                      <a:pos x="7" y="0"/>
                    </a:cxn>
                    <a:cxn ang="0">
                      <a:pos x="7" y="0"/>
                    </a:cxn>
                    <a:cxn ang="0">
                      <a:pos x="6" y="1"/>
                    </a:cxn>
                    <a:cxn ang="0">
                      <a:pos x="6" y="2"/>
                    </a:cxn>
                    <a:cxn ang="0">
                      <a:pos x="5" y="0"/>
                    </a:cxn>
                    <a:cxn ang="0">
                      <a:pos x="4" y="0"/>
                    </a:cxn>
                  </a:cxnLst>
                  <a:rect l="0" t="0" r="r" b="b"/>
                  <a:pathLst>
                    <a:path w="8" h="4">
                      <a:moveTo>
                        <a:pt x="4" y="0"/>
                      </a:moveTo>
                      <a:cubicBezTo>
                        <a:pt x="3" y="1"/>
                        <a:pt x="3" y="1"/>
                        <a:pt x="3" y="1"/>
                      </a:cubicBezTo>
                      <a:cubicBezTo>
                        <a:pt x="3" y="1"/>
                        <a:pt x="3" y="2"/>
                        <a:pt x="2" y="2"/>
                      </a:cubicBezTo>
                      <a:cubicBezTo>
                        <a:pt x="2" y="2"/>
                        <a:pt x="2" y="2"/>
                        <a:pt x="2" y="1"/>
                      </a:cubicBezTo>
                      <a:cubicBezTo>
                        <a:pt x="1" y="2"/>
                        <a:pt x="1" y="2"/>
                        <a:pt x="1" y="2"/>
                      </a:cubicBezTo>
                      <a:cubicBezTo>
                        <a:pt x="0" y="3"/>
                        <a:pt x="0" y="3"/>
                        <a:pt x="0" y="3"/>
                      </a:cubicBezTo>
                      <a:cubicBezTo>
                        <a:pt x="1" y="4"/>
                        <a:pt x="1" y="4"/>
                        <a:pt x="1" y="4"/>
                      </a:cubicBezTo>
                      <a:cubicBezTo>
                        <a:pt x="2" y="4"/>
                        <a:pt x="2" y="4"/>
                        <a:pt x="2" y="4"/>
                      </a:cubicBezTo>
                      <a:cubicBezTo>
                        <a:pt x="4" y="4"/>
                        <a:pt x="4" y="4"/>
                        <a:pt x="4" y="4"/>
                      </a:cubicBezTo>
                      <a:cubicBezTo>
                        <a:pt x="5" y="3"/>
                        <a:pt x="5" y="3"/>
                        <a:pt x="5" y="3"/>
                      </a:cubicBezTo>
                      <a:cubicBezTo>
                        <a:pt x="6" y="4"/>
                        <a:pt x="6" y="4"/>
                        <a:pt x="6" y="4"/>
                      </a:cubicBezTo>
                      <a:cubicBezTo>
                        <a:pt x="7" y="3"/>
                        <a:pt x="7" y="3"/>
                        <a:pt x="7" y="3"/>
                      </a:cubicBezTo>
                      <a:cubicBezTo>
                        <a:pt x="8" y="2"/>
                        <a:pt x="8" y="2"/>
                        <a:pt x="8" y="2"/>
                      </a:cubicBezTo>
                      <a:cubicBezTo>
                        <a:pt x="8" y="1"/>
                        <a:pt x="8" y="1"/>
                        <a:pt x="8" y="1"/>
                      </a:cubicBezTo>
                      <a:cubicBezTo>
                        <a:pt x="8" y="0"/>
                        <a:pt x="7" y="0"/>
                        <a:pt x="7" y="0"/>
                      </a:cubicBezTo>
                      <a:cubicBezTo>
                        <a:pt x="7" y="0"/>
                        <a:pt x="7" y="0"/>
                        <a:pt x="7" y="0"/>
                      </a:cubicBezTo>
                      <a:cubicBezTo>
                        <a:pt x="7" y="0"/>
                        <a:pt x="7" y="0"/>
                        <a:pt x="6" y="1"/>
                      </a:cubicBezTo>
                      <a:cubicBezTo>
                        <a:pt x="6" y="2"/>
                        <a:pt x="6" y="2"/>
                        <a:pt x="6" y="2"/>
                      </a:cubicBezTo>
                      <a:cubicBezTo>
                        <a:pt x="5" y="2"/>
                        <a:pt x="5" y="1"/>
                        <a:pt x="5" y="0"/>
                      </a:cubicBezTo>
                      <a:cubicBezTo>
                        <a:pt x="4" y="0"/>
                        <a:pt x="4" y="0"/>
                        <a:pt x="4"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4" name="išľïďè">
                  <a:extLst>
                    <a:ext uri="{FF2B5EF4-FFF2-40B4-BE49-F238E27FC236}">
                      <a16:creationId xmlns:a16="http://schemas.microsoft.com/office/drawing/2014/main" id="{F0E32DC5-EA6A-D114-7D68-259AEA75A630}"/>
                    </a:ext>
                  </a:extLst>
                </p:cNvPr>
                <p:cNvSpPr/>
                <p:nvPr/>
              </p:nvSpPr>
              <p:spPr bwMode="auto">
                <a:xfrm>
                  <a:off x="6350001" y="2846388"/>
                  <a:ext cx="1588" cy="9525"/>
                </a:xfrm>
                <a:custGeom>
                  <a:avLst/>
                  <a:gdLst/>
                  <a:ahLst/>
                  <a:cxnLst>
                    <a:cxn ang="0">
                      <a:pos x="0" y="0"/>
                    </a:cxn>
                    <a:cxn ang="0">
                      <a:pos x="0" y="1"/>
                    </a:cxn>
                    <a:cxn ang="0">
                      <a:pos x="0" y="1"/>
                    </a:cxn>
                    <a:cxn ang="0">
                      <a:pos x="0" y="1"/>
                    </a:cxn>
                    <a:cxn ang="0">
                      <a:pos x="0" y="0"/>
                    </a:cxn>
                    <a:cxn ang="0">
                      <a:pos x="0" y="0"/>
                    </a:cxn>
                  </a:cxnLst>
                  <a:rect l="0" t="0" r="r" b="b"/>
                  <a:pathLst>
                    <a:path h="1">
                      <a:moveTo>
                        <a:pt x="0" y="0"/>
                      </a:moveTo>
                      <a:cubicBezTo>
                        <a:pt x="0" y="0"/>
                        <a:pt x="0" y="1"/>
                        <a:pt x="0" y="1"/>
                      </a:cubicBezTo>
                      <a:cubicBezTo>
                        <a:pt x="0" y="1"/>
                        <a:pt x="0" y="1"/>
                        <a:pt x="0" y="1"/>
                      </a:cubicBezTo>
                      <a:cubicBezTo>
                        <a:pt x="0" y="1"/>
                        <a:pt x="0" y="1"/>
                        <a:pt x="0" y="1"/>
                      </a:cubicBezTo>
                      <a:cubicBezTo>
                        <a:pt x="0" y="0"/>
                        <a:pt x="0" y="0"/>
                        <a:pt x="0" y="0"/>
                      </a:cubicBezTo>
                      <a:cubicBezTo>
                        <a:pt x="0" y="0"/>
                        <a:pt x="0" y="0"/>
                        <a:pt x="0"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5" name="í$ļiďé">
                  <a:extLst>
                    <a:ext uri="{FF2B5EF4-FFF2-40B4-BE49-F238E27FC236}">
                      <a16:creationId xmlns:a16="http://schemas.microsoft.com/office/drawing/2014/main" id="{362EC453-703A-1FBF-4102-BAB77A8D1682}"/>
                    </a:ext>
                  </a:extLst>
                </p:cNvPr>
                <p:cNvSpPr/>
                <p:nvPr/>
              </p:nvSpPr>
              <p:spPr bwMode="auto">
                <a:xfrm>
                  <a:off x="6340476" y="2865438"/>
                  <a:ext cx="9525" cy="9525"/>
                </a:xfrm>
                <a:custGeom>
                  <a:avLst/>
                  <a:gdLst/>
                  <a:ahLst/>
                  <a:cxnLst>
                    <a:cxn ang="0">
                      <a:pos x="0" y="0"/>
                    </a:cxn>
                    <a:cxn ang="0">
                      <a:pos x="0" y="1"/>
                    </a:cxn>
                    <a:cxn ang="0">
                      <a:pos x="0" y="1"/>
                    </a:cxn>
                    <a:cxn ang="0">
                      <a:pos x="0" y="1"/>
                    </a:cxn>
                    <a:cxn ang="0">
                      <a:pos x="0" y="1"/>
                    </a:cxn>
                    <a:cxn ang="0">
                      <a:pos x="1" y="0"/>
                    </a:cxn>
                    <a:cxn ang="0">
                      <a:pos x="0" y="0"/>
                    </a:cxn>
                    <a:cxn ang="0">
                      <a:pos x="0" y="0"/>
                    </a:cxn>
                  </a:cxnLst>
                  <a:rect l="0" t="0" r="r" b="b"/>
                  <a:pathLst>
                    <a:path w="1" h="1">
                      <a:moveTo>
                        <a:pt x="0" y="0"/>
                      </a:moveTo>
                      <a:cubicBezTo>
                        <a:pt x="0" y="0"/>
                        <a:pt x="0" y="0"/>
                        <a:pt x="0" y="1"/>
                      </a:cubicBezTo>
                      <a:cubicBezTo>
                        <a:pt x="0" y="1"/>
                        <a:pt x="0" y="1"/>
                        <a:pt x="0" y="1"/>
                      </a:cubicBezTo>
                      <a:cubicBezTo>
                        <a:pt x="0" y="1"/>
                        <a:pt x="0" y="1"/>
                        <a:pt x="0" y="1"/>
                      </a:cubicBezTo>
                      <a:cubicBezTo>
                        <a:pt x="0" y="1"/>
                        <a:pt x="0" y="1"/>
                        <a:pt x="0" y="1"/>
                      </a:cubicBezTo>
                      <a:cubicBezTo>
                        <a:pt x="1" y="0"/>
                        <a:pt x="1" y="0"/>
                        <a:pt x="1" y="0"/>
                      </a:cubicBezTo>
                      <a:cubicBezTo>
                        <a:pt x="0" y="0"/>
                        <a:pt x="0" y="0"/>
                        <a:pt x="0" y="0"/>
                      </a:cubicBezTo>
                      <a:cubicBezTo>
                        <a:pt x="0" y="0"/>
                        <a:pt x="0" y="0"/>
                        <a:pt x="0"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6" name="iṥľïḑê">
                  <a:extLst>
                    <a:ext uri="{FF2B5EF4-FFF2-40B4-BE49-F238E27FC236}">
                      <a16:creationId xmlns:a16="http://schemas.microsoft.com/office/drawing/2014/main" id="{105ACA15-CBFD-CED5-E5CB-8D8DA41DFF66}"/>
                    </a:ext>
                  </a:extLst>
                </p:cNvPr>
                <p:cNvSpPr/>
                <p:nvPr/>
              </p:nvSpPr>
              <p:spPr bwMode="auto">
                <a:xfrm>
                  <a:off x="6330951" y="2855913"/>
                  <a:ext cx="9525" cy="28575"/>
                </a:xfrm>
                <a:custGeom>
                  <a:avLst/>
                  <a:gdLst/>
                  <a:ahLst/>
                  <a:cxnLst>
                    <a:cxn ang="0">
                      <a:pos x="1" y="0"/>
                    </a:cxn>
                    <a:cxn ang="0">
                      <a:pos x="0" y="0"/>
                    </a:cxn>
                    <a:cxn ang="0">
                      <a:pos x="0" y="2"/>
                    </a:cxn>
                    <a:cxn ang="0">
                      <a:pos x="0" y="3"/>
                    </a:cxn>
                    <a:cxn ang="0">
                      <a:pos x="0" y="3"/>
                    </a:cxn>
                    <a:cxn ang="0">
                      <a:pos x="1" y="0"/>
                    </a:cxn>
                    <a:cxn ang="0">
                      <a:pos x="1" y="0"/>
                    </a:cxn>
                  </a:cxnLst>
                  <a:rect l="0" t="0" r="r" b="b"/>
                  <a:pathLst>
                    <a:path w="1" h="3">
                      <a:moveTo>
                        <a:pt x="1" y="0"/>
                      </a:moveTo>
                      <a:cubicBezTo>
                        <a:pt x="0" y="0"/>
                        <a:pt x="0" y="0"/>
                        <a:pt x="0" y="0"/>
                      </a:cubicBezTo>
                      <a:cubicBezTo>
                        <a:pt x="0" y="1"/>
                        <a:pt x="0" y="1"/>
                        <a:pt x="0" y="2"/>
                      </a:cubicBezTo>
                      <a:cubicBezTo>
                        <a:pt x="0" y="3"/>
                        <a:pt x="0" y="3"/>
                        <a:pt x="0" y="3"/>
                      </a:cubicBezTo>
                      <a:cubicBezTo>
                        <a:pt x="0" y="3"/>
                        <a:pt x="0" y="3"/>
                        <a:pt x="0" y="3"/>
                      </a:cubicBezTo>
                      <a:cubicBezTo>
                        <a:pt x="1" y="3"/>
                        <a:pt x="1" y="2"/>
                        <a:pt x="1" y="0"/>
                      </a:cubicBezTo>
                      <a:cubicBezTo>
                        <a:pt x="1" y="0"/>
                        <a:pt x="1"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7" name="îṩļïḍe">
                  <a:extLst>
                    <a:ext uri="{FF2B5EF4-FFF2-40B4-BE49-F238E27FC236}">
                      <a16:creationId xmlns:a16="http://schemas.microsoft.com/office/drawing/2014/main" id="{0D9F1F89-39EF-4258-5509-A56D59FFB881}"/>
                    </a:ext>
                  </a:extLst>
                </p:cNvPr>
                <p:cNvSpPr/>
                <p:nvPr/>
              </p:nvSpPr>
              <p:spPr bwMode="auto">
                <a:xfrm>
                  <a:off x="6265863" y="2641600"/>
                  <a:ext cx="74613" cy="223838"/>
                </a:xfrm>
                <a:custGeom>
                  <a:avLst/>
                  <a:gdLst/>
                  <a:ahLst/>
                  <a:cxnLst>
                    <a:cxn ang="0">
                      <a:pos x="3" y="0"/>
                    </a:cxn>
                    <a:cxn ang="0">
                      <a:pos x="1" y="3"/>
                    </a:cxn>
                    <a:cxn ang="0">
                      <a:pos x="1" y="3"/>
                    </a:cxn>
                    <a:cxn ang="0">
                      <a:pos x="2" y="4"/>
                    </a:cxn>
                    <a:cxn ang="0">
                      <a:pos x="2" y="5"/>
                    </a:cxn>
                    <a:cxn ang="0">
                      <a:pos x="2" y="6"/>
                    </a:cxn>
                    <a:cxn ang="0">
                      <a:pos x="2" y="7"/>
                    </a:cxn>
                    <a:cxn ang="0">
                      <a:pos x="1" y="12"/>
                    </a:cxn>
                    <a:cxn ang="0">
                      <a:pos x="1" y="14"/>
                    </a:cxn>
                    <a:cxn ang="0">
                      <a:pos x="1" y="14"/>
                    </a:cxn>
                    <a:cxn ang="0">
                      <a:pos x="1" y="17"/>
                    </a:cxn>
                    <a:cxn ang="0">
                      <a:pos x="2" y="19"/>
                    </a:cxn>
                    <a:cxn ang="0">
                      <a:pos x="1" y="21"/>
                    </a:cxn>
                    <a:cxn ang="0">
                      <a:pos x="1" y="24"/>
                    </a:cxn>
                    <a:cxn ang="0">
                      <a:pos x="2" y="24"/>
                    </a:cxn>
                    <a:cxn ang="0">
                      <a:pos x="2" y="24"/>
                    </a:cxn>
                    <a:cxn ang="0">
                      <a:pos x="3" y="23"/>
                    </a:cxn>
                    <a:cxn ang="0">
                      <a:pos x="3" y="23"/>
                    </a:cxn>
                    <a:cxn ang="0">
                      <a:pos x="4" y="24"/>
                    </a:cxn>
                    <a:cxn ang="0">
                      <a:pos x="5" y="23"/>
                    </a:cxn>
                    <a:cxn ang="0">
                      <a:pos x="6" y="23"/>
                    </a:cxn>
                    <a:cxn ang="0">
                      <a:pos x="6" y="23"/>
                    </a:cxn>
                    <a:cxn ang="0">
                      <a:pos x="8" y="17"/>
                    </a:cxn>
                    <a:cxn ang="0">
                      <a:pos x="8" y="17"/>
                    </a:cxn>
                    <a:cxn ang="0">
                      <a:pos x="8" y="17"/>
                    </a:cxn>
                    <a:cxn ang="0">
                      <a:pos x="8" y="17"/>
                    </a:cxn>
                    <a:cxn ang="0">
                      <a:pos x="8" y="16"/>
                    </a:cxn>
                    <a:cxn ang="0">
                      <a:pos x="8" y="16"/>
                    </a:cxn>
                    <a:cxn ang="0">
                      <a:pos x="8" y="16"/>
                    </a:cxn>
                    <a:cxn ang="0">
                      <a:pos x="8" y="16"/>
                    </a:cxn>
                    <a:cxn ang="0">
                      <a:pos x="8" y="16"/>
                    </a:cxn>
                    <a:cxn ang="0">
                      <a:pos x="8" y="14"/>
                    </a:cxn>
                    <a:cxn ang="0">
                      <a:pos x="7" y="14"/>
                    </a:cxn>
                    <a:cxn ang="0">
                      <a:pos x="7" y="14"/>
                    </a:cxn>
                    <a:cxn ang="0">
                      <a:pos x="7" y="14"/>
                    </a:cxn>
                    <a:cxn ang="0">
                      <a:pos x="7" y="12"/>
                    </a:cxn>
                    <a:cxn ang="0">
                      <a:pos x="7" y="10"/>
                    </a:cxn>
                    <a:cxn ang="0">
                      <a:pos x="6" y="9"/>
                    </a:cxn>
                    <a:cxn ang="0">
                      <a:pos x="5" y="7"/>
                    </a:cxn>
                    <a:cxn ang="0">
                      <a:pos x="5" y="7"/>
                    </a:cxn>
                    <a:cxn ang="0">
                      <a:pos x="5" y="6"/>
                    </a:cxn>
                    <a:cxn ang="0">
                      <a:pos x="5" y="6"/>
                    </a:cxn>
                    <a:cxn ang="0">
                      <a:pos x="4" y="1"/>
                    </a:cxn>
                    <a:cxn ang="0">
                      <a:pos x="3" y="0"/>
                    </a:cxn>
                    <a:cxn ang="0">
                      <a:pos x="3" y="0"/>
                    </a:cxn>
                  </a:cxnLst>
                  <a:rect l="0" t="0" r="r" b="b"/>
                  <a:pathLst>
                    <a:path w="8" h="24">
                      <a:moveTo>
                        <a:pt x="3" y="0"/>
                      </a:moveTo>
                      <a:cubicBezTo>
                        <a:pt x="2" y="3"/>
                        <a:pt x="2" y="3"/>
                        <a:pt x="1" y="3"/>
                      </a:cubicBezTo>
                      <a:cubicBezTo>
                        <a:pt x="1" y="3"/>
                        <a:pt x="1" y="3"/>
                        <a:pt x="1" y="3"/>
                      </a:cubicBezTo>
                      <a:cubicBezTo>
                        <a:pt x="1" y="4"/>
                        <a:pt x="1" y="4"/>
                        <a:pt x="2" y="4"/>
                      </a:cubicBezTo>
                      <a:cubicBezTo>
                        <a:pt x="2" y="5"/>
                        <a:pt x="2" y="5"/>
                        <a:pt x="2" y="5"/>
                      </a:cubicBezTo>
                      <a:cubicBezTo>
                        <a:pt x="1" y="5"/>
                        <a:pt x="1" y="5"/>
                        <a:pt x="2" y="6"/>
                      </a:cubicBezTo>
                      <a:cubicBezTo>
                        <a:pt x="2" y="7"/>
                        <a:pt x="2" y="7"/>
                        <a:pt x="2" y="7"/>
                      </a:cubicBezTo>
                      <a:cubicBezTo>
                        <a:pt x="2" y="8"/>
                        <a:pt x="3" y="9"/>
                        <a:pt x="1" y="12"/>
                      </a:cubicBezTo>
                      <a:cubicBezTo>
                        <a:pt x="0" y="13"/>
                        <a:pt x="1" y="13"/>
                        <a:pt x="1" y="14"/>
                      </a:cubicBezTo>
                      <a:cubicBezTo>
                        <a:pt x="1" y="14"/>
                        <a:pt x="1" y="14"/>
                        <a:pt x="1" y="14"/>
                      </a:cubicBezTo>
                      <a:cubicBezTo>
                        <a:pt x="2" y="15"/>
                        <a:pt x="1" y="16"/>
                        <a:pt x="1" y="17"/>
                      </a:cubicBezTo>
                      <a:cubicBezTo>
                        <a:pt x="2" y="19"/>
                        <a:pt x="2" y="19"/>
                        <a:pt x="2" y="19"/>
                      </a:cubicBezTo>
                      <a:cubicBezTo>
                        <a:pt x="2" y="19"/>
                        <a:pt x="2" y="20"/>
                        <a:pt x="1" y="21"/>
                      </a:cubicBezTo>
                      <a:cubicBezTo>
                        <a:pt x="1" y="22"/>
                        <a:pt x="1" y="23"/>
                        <a:pt x="1" y="24"/>
                      </a:cubicBezTo>
                      <a:cubicBezTo>
                        <a:pt x="1" y="24"/>
                        <a:pt x="1" y="24"/>
                        <a:pt x="2" y="24"/>
                      </a:cubicBezTo>
                      <a:cubicBezTo>
                        <a:pt x="2" y="24"/>
                        <a:pt x="2" y="24"/>
                        <a:pt x="2" y="24"/>
                      </a:cubicBezTo>
                      <a:cubicBezTo>
                        <a:pt x="3" y="23"/>
                        <a:pt x="3" y="23"/>
                        <a:pt x="3" y="23"/>
                      </a:cubicBezTo>
                      <a:cubicBezTo>
                        <a:pt x="3" y="23"/>
                        <a:pt x="3" y="23"/>
                        <a:pt x="3" y="23"/>
                      </a:cubicBezTo>
                      <a:cubicBezTo>
                        <a:pt x="4" y="23"/>
                        <a:pt x="4" y="24"/>
                        <a:pt x="4" y="24"/>
                      </a:cubicBezTo>
                      <a:cubicBezTo>
                        <a:pt x="5" y="24"/>
                        <a:pt x="5" y="23"/>
                        <a:pt x="5" y="23"/>
                      </a:cubicBezTo>
                      <a:cubicBezTo>
                        <a:pt x="5" y="23"/>
                        <a:pt x="6" y="23"/>
                        <a:pt x="6" y="23"/>
                      </a:cubicBezTo>
                      <a:cubicBezTo>
                        <a:pt x="6" y="23"/>
                        <a:pt x="6" y="23"/>
                        <a:pt x="6" y="23"/>
                      </a:cubicBezTo>
                      <a:cubicBezTo>
                        <a:pt x="7" y="21"/>
                        <a:pt x="7" y="21"/>
                        <a:pt x="8" y="17"/>
                      </a:cubicBezTo>
                      <a:cubicBezTo>
                        <a:pt x="8" y="17"/>
                        <a:pt x="8" y="17"/>
                        <a:pt x="8" y="17"/>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4"/>
                        <a:pt x="8" y="14"/>
                        <a:pt x="8" y="14"/>
                      </a:cubicBezTo>
                      <a:cubicBezTo>
                        <a:pt x="8" y="14"/>
                        <a:pt x="7" y="14"/>
                        <a:pt x="7" y="14"/>
                      </a:cubicBezTo>
                      <a:cubicBezTo>
                        <a:pt x="7" y="14"/>
                        <a:pt x="7" y="14"/>
                        <a:pt x="7" y="14"/>
                      </a:cubicBezTo>
                      <a:cubicBezTo>
                        <a:pt x="7" y="14"/>
                        <a:pt x="7" y="14"/>
                        <a:pt x="7" y="14"/>
                      </a:cubicBezTo>
                      <a:cubicBezTo>
                        <a:pt x="7" y="13"/>
                        <a:pt x="7" y="12"/>
                        <a:pt x="7" y="12"/>
                      </a:cubicBezTo>
                      <a:cubicBezTo>
                        <a:pt x="7" y="10"/>
                        <a:pt x="7" y="10"/>
                        <a:pt x="7" y="10"/>
                      </a:cubicBezTo>
                      <a:cubicBezTo>
                        <a:pt x="7" y="10"/>
                        <a:pt x="6" y="10"/>
                        <a:pt x="6" y="9"/>
                      </a:cubicBezTo>
                      <a:cubicBezTo>
                        <a:pt x="5" y="7"/>
                        <a:pt x="5" y="7"/>
                        <a:pt x="5" y="7"/>
                      </a:cubicBezTo>
                      <a:cubicBezTo>
                        <a:pt x="5" y="7"/>
                        <a:pt x="5" y="7"/>
                        <a:pt x="5" y="7"/>
                      </a:cubicBezTo>
                      <a:cubicBezTo>
                        <a:pt x="5" y="7"/>
                        <a:pt x="5" y="7"/>
                        <a:pt x="5" y="6"/>
                      </a:cubicBezTo>
                      <a:cubicBezTo>
                        <a:pt x="5" y="6"/>
                        <a:pt x="5" y="6"/>
                        <a:pt x="5" y="6"/>
                      </a:cubicBezTo>
                      <a:cubicBezTo>
                        <a:pt x="4" y="1"/>
                        <a:pt x="4" y="1"/>
                        <a:pt x="4" y="1"/>
                      </a:cubicBezTo>
                      <a:cubicBezTo>
                        <a:pt x="4" y="0"/>
                        <a:pt x="4" y="0"/>
                        <a:pt x="3" y="0"/>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8" name="ïṡḻídé">
                  <a:extLst>
                    <a:ext uri="{FF2B5EF4-FFF2-40B4-BE49-F238E27FC236}">
                      <a16:creationId xmlns:a16="http://schemas.microsoft.com/office/drawing/2014/main" id="{C37D2C29-2F95-B99A-59FA-057258B1E044}"/>
                    </a:ext>
                  </a:extLst>
                </p:cNvPr>
                <p:cNvSpPr/>
                <p:nvPr/>
              </p:nvSpPr>
              <p:spPr bwMode="auto">
                <a:xfrm>
                  <a:off x="5291138" y="3359150"/>
                  <a:ext cx="103188" cy="130175"/>
                </a:xfrm>
                <a:custGeom>
                  <a:avLst/>
                  <a:gdLst/>
                  <a:ahLst/>
                  <a:cxnLst>
                    <a:cxn ang="0">
                      <a:pos x="11" y="0"/>
                    </a:cxn>
                    <a:cxn ang="0">
                      <a:pos x="8" y="1"/>
                    </a:cxn>
                    <a:cxn ang="0">
                      <a:pos x="7" y="4"/>
                    </a:cxn>
                    <a:cxn ang="0">
                      <a:pos x="5" y="4"/>
                    </a:cxn>
                    <a:cxn ang="0">
                      <a:pos x="4" y="5"/>
                    </a:cxn>
                    <a:cxn ang="0">
                      <a:pos x="3" y="6"/>
                    </a:cxn>
                    <a:cxn ang="0">
                      <a:pos x="3" y="6"/>
                    </a:cxn>
                    <a:cxn ang="0">
                      <a:pos x="1" y="5"/>
                    </a:cxn>
                    <a:cxn ang="0">
                      <a:pos x="0" y="5"/>
                    </a:cxn>
                    <a:cxn ang="0">
                      <a:pos x="0" y="5"/>
                    </a:cxn>
                    <a:cxn ang="0">
                      <a:pos x="0" y="7"/>
                    </a:cxn>
                    <a:cxn ang="0">
                      <a:pos x="1" y="8"/>
                    </a:cxn>
                    <a:cxn ang="0">
                      <a:pos x="1" y="9"/>
                    </a:cxn>
                    <a:cxn ang="0">
                      <a:pos x="3" y="8"/>
                    </a:cxn>
                    <a:cxn ang="0">
                      <a:pos x="2" y="11"/>
                    </a:cxn>
                    <a:cxn ang="0">
                      <a:pos x="3" y="13"/>
                    </a:cxn>
                    <a:cxn ang="0">
                      <a:pos x="4" y="14"/>
                    </a:cxn>
                    <a:cxn ang="0">
                      <a:pos x="5" y="13"/>
                    </a:cxn>
                    <a:cxn ang="0">
                      <a:pos x="4" y="12"/>
                    </a:cxn>
                    <a:cxn ang="0">
                      <a:pos x="5" y="10"/>
                    </a:cxn>
                    <a:cxn ang="0">
                      <a:pos x="7" y="10"/>
                    </a:cxn>
                    <a:cxn ang="0">
                      <a:pos x="8" y="9"/>
                    </a:cxn>
                    <a:cxn ang="0">
                      <a:pos x="6" y="8"/>
                    </a:cxn>
                    <a:cxn ang="0">
                      <a:pos x="7" y="4"/>
                    </a:cxn>
                    <a:cxn ang="0">
                      <a:pos x="10" y="2"/>
                    </a:cxn>
                    <a:cxn ang="0">
                      <a:pos x="11" y="0"/>
                    </a:cxn>
                    <a:cxn ang="0">
                      <a:pos x="11" y="0"/>
                    </a:cxn>
                  </a:cxnLst>
                  <a:rect l="0" t="0" r="r" b="b"/>
                  <a:pathLst>
                    <a:path w="11" h="14">
                      <a:moveTo>
                        <a:pt x="11" y="0"/>
                      </a:moveTo>
                      <a:cubicBezTo>
                        <a:pt x="10" y="0"/>
                        <a:pt x="8" y="1"/>
                        <a:pt x="8" y="1"/>
                      </a:cubicBezTo>
                      <a:cubicBezTo>
                        <a:pt x="8" y="1"/>
                        <a:pt x="7" y="3"/>
                        <a:pt x="7" y="4"/>
                      </a:cubicBezTo>
                      <a:cubicBezTo>
                        <a:pt x="5" y="4"/>
                        <a:pt x="5" y="4"/>
                        <a:pt x="5" y="4"/>
                      </a:cubicBezTo>
                      <a:cubicBezTo>
                        <a:pt x="4" y="5"/>
                        <a:pt x="4" y="5"/>
                        <a:pt x="4" y="5"/>
                      </a:cubicBezTo>
                      <a:cubicBezTo>
                        <a:pt x="3" y="6"/>
                        <a:pt x="3" y="6"/>
                        <a:pt x="3" y="6"/>
                      </a:cubicBezTo>
                      <a:cubicBezTo>
                        <a:pt x="3" y="6"/>
                        <a:pt x="3" y="6"/>
                        <a:pt x="3" y="6"/>
                      </a:cubicBezTo>
                      <a:cubicBezTo>
                        <a:pt x="2" y="6"/>
                        <a:pt x="2" y="6"/>
                        <a:pt x="1" y="5"/>
                      </a:cubicBezTo>
                      <a:cubicBezTo>
                        <a:pt x="1" y="5"/>
                        <a:pt x="1" y="5"/>
                        <a:pt x="0" y="5"/>
                      </a:cubicBezTo>
                      <a:cubicBezTo>
                        <a:pt x="0" y="5"/>
                        <a:pt x="0" y="5"/>
                        <a:pt x="0" y="5"/>
                      </a:cubicBezTo>
                      <a:cubicBezTo>
                        <a:pt x="0" y="5"/>
                        <a:pt x="0" y="6"/>
                        <a:pt x="0" y="7"/>
                      </a:cubicBezTo>
                      <a:cubicBezTo>
                        <a:pt x="1" y="8"/>
                        <a:pt x="1" y="8"/>
                        <a:pt x="1" y="8"/>
                      </a:cubicBezTo>
                      <a:cubicBezTo>
                        <a:pt x="1" y="9"/>
                        <a:pt x="1" y="9"/>
                        <a:pt x="1" y="9"/>
                      </a:cubicBezTo>
                      <a:cubicBezTo>
                        <a:pt x="3" y="8"/>
                        <a:pt x="3" y="8"/>
                        <a:pt x="3" y="8"/>
                      </a:cubicBezTo>
                      <a:cubicBezTo>
                        <a:pt x="2" y="11"/>
                        <a:pt x="2" y="11"/>
                        <a:pt x="2" y="11"/>
                      </a:cubicBezTo>
                      <a:cubicBezTo>
                        <a:pt x="3" y="13"/>
                        <a:pt x="3" y="13"/>
                        <a:pt x="3" y="13"/>
                      </a:cubicBezTo>
                      <a:cubicBezTo>
                        <a:pt x="4" y="14"/>
                        <a:pt x="4" y="14"/>
                        <a:pt x="4" y="14"/>
                      </a:cubicBezTo>
                      <a:cubicBezTo>
                        <a:pt x="5" y="13"/>
                        <a:pt x="5" y="13"/>
                        <a:pt x="5" y="13"/>
                      </a:cubicBezTo>
                      <a:cubicBezTo>
                        <a:pt x="4" y="12"/>
                        <a:pt x="4" y="12"/>
                        <a:pt x="4" y="12"/>
                      </a:cubicBezTo>
                      <a:cubicBezTo>
                        <a:pt x="4" y="11"/>
                        <a:pt x="5" y="11"/>
                        <a:pt x="5" y="10"/>
                      </a:cubicBezTo>
                      <a:cubicBezTo>
                        <a:pt x="7" y="10"/>
                        <a:pt x="7" y="10"/>
                        <a:pt x="7" y="10"/>
                      </a:cubicBezTo>
                      <a:cubicBezTo>
                        <a:pt x="8" y="9"/>
                        <a:pt x="8" y="9"/>
                        <a:pt x="8" y="9"/>
                      </a:cubicBezTo>
                      <a:cubicBezTo>
                        <a:pt x="6" y="8"/>
                        <a:pt x="6" y="8"/>
                        <a:pt x="6" y="8"/>
                      </a:cubicBezTo>
                      <a:cubicBezTo>
                        <a:pt x="7" y="4"/>
                        <a:pt x="7" y="4"/>
                        <a:pt x="7" y="4"/>
                      </a:cubicBezTo>
                      <a:cubicBezTo>
                        <a:pt x="10" y="2"/>
                        <a:pt x="10" y="2"/>
                        <a:pt x="10" y="2"/>
                      </a:cubicBezTo>
                      <a:cubicBezTo>
                        <a:pt x="11" y="1"/>
                        <a:pt x="11" y="0"/>
                        <a:pt x="11" y="0"/>
                      </a:cubicBezTo>
                      <a:cubicBezTo>
                        <a:pt x="11" y="0"/>
                        <a:pt x="11" y="0"/>
                        <a:pt x="1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49" name="i$ļïdé">
                  <a:extLst>
                    <a:ext uri="{FF2B5EF4-FFF2-40B4-BE49-F238E27FC236}">
                      <a16:creationId xmlns:a16="http://schemas.microsoft.com/office/drawing/2014/main" id="{75DBCB6F-0465-1DF4-35A4-486217679DA6}"/>
                    </a:ext>
                  </a:extLst>
                </p:cNvPr>
                <p:cNvSpPr/>
                <p:nvPr/>
              </p:nvSpPr>
              <p:spPr bwMode="auto">
                <a:xfrm>
                  <a:off x="5338763" y="3471863"/>
                  <a:ext cx="73025" cy="120650"/>
                </a:xfrm>
                <a:custGeom>
                  <a:avLst/>
                  <a:gdLst/>
                  <a:ahLst/>
                  <a:cxnLst>
                    <a:cxn ang="0">
                      <a:pos x="3" y="0"/>
                    </a:cxn>
                    <a:cxn ang="0">
                      <a:pos x="2" y="1"/>
                    </a:cxn>
                    <a:cxn ang="0">
                      <a:pos x="0" y="1"/>
                    </a:cxn>
                    <a:cxn ang="0">
                      <a:pos x="0" y="3"/>
                    </a:cxn>
                    <a:cxn ang="0">
                      <a:pos x="1" y="5"/>
                    </a:cxn>
                    <a:cxn ang="0">
                      <a:pos x="0" y="7"/>
                    </a:cxn>
                    <a:cxn ang="0">
                      <a:pos x="2" y="7"/>
                    </a:cxn>
                    <a:cxn ang="0">
                      <a:pos x="3" y="8"/>
                    </a:cxn>
                    <a:cxn ang="0">
                      <a:pos x="2" y="10"/>
                    </a:cxn>
                    <a:cxn ang="0">
                      <a:pos x="4" y="13"/>
                    </a:cxn>
                    <a:cxn ang="0">
                      <a:pos x="5" y="13"/>
                    </a:cxn>
                    <a:cxn ang="0">
                      <a:pos x="6" y="12"/>
                    </a:cxn>
                    <a:cxn ang="0">
                      <a:pos x="8" y="12"/>
                    </a:cxn>
                    <a:cxn ang="0">
                      <a:pos x="8" y="11"/>
                    </a:cxn>
                    <a:cxn ang="0">
                      <a:pos x="8" y="7"/>
                    </a:cxn>
                    <a:cxn ang="0">
                      <a:pos x="6" y="7"/>
                    </a:cxn>
                    <a:cxn ang="0">
                      <a:pos x="6" y="6"/>
                    </a:cxn>
                    <a:cxn ang="0">
                      <a:pos x="5" y="6"/>
                    </a:cxn>
                    <a:cxn ang="0">
                      <a:pos x="4" y="3"/>
                    </a:cxn>
                    <a:cxn ang="0">
                      <a:pos x="3" y="2"/>
                    </a:cxn>
                    <a:cxn ang="0">
                      <a:pos x="4" y="1"/>
                    </a:cxn>
                    <a:cxn ang="0">
                      <a:pos x="3" y="0"/>
                    </a:cxn>
                  </a:cxnLst>
                  <a:rect l="0" t="0" r="r" b="b"/>
                  <a:pathLst>
                    <a:path w="8" h="13">
                      <a:moveTo>
                        <a:pt x="3" y="0"/>
                      </a:moveTo>
                      <a:cubicBezTo>
                        <a:pt x="2" y="1"/>
                        <a:pt x="2" y="1"/>
                        <a:pt x="2" y="1"/>
                      </a:cubicBezTo>
                      <a:cubicBezTo>
                        <a:pt x="0" y="1"/>
                        <a:pt x="0" y="1"/>
                        <a:pt x="0" y="1"/>
                      </a:cubicBezTo>
                      <a:cubicBezTo>
                        <a:pt x="0" y="3"/>
                        <a:pt x="0" y="3"/>
                        <a:pt x="0" y="3"/>
                      </a:cubicBezTo>
                      <a:cubicBezTo>
                        <a:pt x="1" y="5"/>
                        <a:pt x="1" y="5"/>
                        <a:pt x="1" y="5"/>
                      </a:cubicBezTo>
                      <a:cubicBezTo>
                        <a:pt x="1" y="5"/>
                        <a:pt x="1" y="6"/>
                        <a:pt x="0" y="7"/>
                      </a:cubicBezTo>
                      <a:cubicBezTo>
                        <a:pt x="2" y="7"/>
                        <a:pt x="2" y="7"/>
                        <a:pt x="2" y="7"/>
                      </a:cubicBezTo>
                      <a:cubicBezTo>
                        <a:pt x="3" y="8"/>
                        <a:pt x="3" y="8"/>
                        <a:pt x="3" y="8"/>
                      </a:cubicBezTo>
                      <a:cubicBezTo>
                        <a:pt x="2" y="10"/>
                        <a:pt x="2" y="10"/>
                        <a:pt x="2" y="10"/>
                      </a:cubicBezTo>
                      <a:cubicBezTo>
                        <a:pt x="4" y="13"/>
                        <a:pt x="4" y="13"/>
                        <a:pt x="4" y="13"/>
                      </a:cubicBezTo>
                      <a:cubicBezTo>
                        <a:pt x="5" y="13"/>
                        <a:pt x="5" y="13"/>
                        <a:pt x="5" y="13"/>
                      </a:cubicBezTo>
                      <a:cubicBezTo>
                        <a:pt x="6" y="12"/>
                        <a:pt x="6" y="12"/>
                        <a:pt x="6" y="12"/>
                      </a:cubicBezTo>
                      <a:cubicBezTo>
                        <a:pt x="8" y="12"/>
                        <a:pt x="8" y="12"/>
                        <a:pt x="8" y="12"/>
                      </a:cubicBezTo>
                      <a:cubicBezTo>
                        <a:pt x="8" y="11"/>
                        <a:pt x="8" y="11"/>
                        <a:pt x="8" y="11"/>
                      </a:cubicBezTo>
                      <a:cubicBezTo>
                        <a:pt x="8" y="7"/>
                        <a:pt x="8" y="7"/>
                        <a:pt x="8" y="7"/>
                      </a:cubicBezTo>
                      <a:cubicBezTo>
                        <a:pt x="6" y="7"/>
                        <a:pt x="6" y="7"/>
                        <a:pt x="6" y="7"/>
                      </a:cubicBezTo>
                      <a:cubicBezTo>
                        <a:pt x="6" y="6"/>
                        <a:pt x="6" y="6"/>
                        <a:pt x="6" y="6"/>
                      </a:cubicBezTo>
                      <a:cubicBezTo>
                        <a:pt x="5" y="6"/>
                        <a:pt x="5" y="6"/>
                        <a:pt x="5" y="6"/>
                      </a:cubicBezTo>
                      <a:cubicBezTo>
                        <a:pt x="4" y="3"/>
                        <a:pt x="4" y="3"/>
                        <a:pt x="4" y="3"/>
                      </a:cubicBezTo>
                      <a:cubicBezTo>
                        <a:pt x="3" y="2"/>
                        <a:pt x="3" y="2"/>
                        <a:pt x="3" y="2"/>
                      </a:cubicBezTo>
                      <a:cubicBezTo>
                        <a:pt x="4" y="1"/>
                        <a:pt x="4" y="1"/>
                        <a:pt x="4" y="1"/>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50" name="íSḻíďe">
                  <a:extLst>
                    <a:ext uri="{FF2B5EF4-FFF2-40B4-BE49-F238E27FC236}">
                      <a16:creationId xmlns:a16="http://schemas.microsoft.com/office/drawing/2014/main" id="{567580D4-A221-E3A5-F57A-6B0BBB8ADD1F}"/>
                    </a:ext>
                  </a:extLst>
                </p:cNvPr>
                <p:cNvSpPr/>
                <p:nvPr/>
              </p:nvSpPr>
              <p:spPr bwMode="auto">
                <a:xfrm>
                  <a:off x="6238876" y="2949575"/>
                  <a:ext cx="17463" cy="19050"/>
                </a:xfrm>
                <a:custGeom>
                  <a:avLst/>
                  <a:gdLst/>
                  <a:ahLst/>
                  <a:cxnLst>
                    <a:cxn ang="0">
                      <a:pos x="2" y="0"/>
                    </a:cxn>
                    <a:cxn ang="0">
                      <a:pos x="1" y="0"/>
                    </a:cxn>
                    <a:cxn ang="0">
                      <a:pos x="0" y="1"/>
                    </a:cxn>
                    <a:cxn ang="0">
                      <a:pos x="0" y="2"/>
                    </a:cxn>
                    <a:cxn ang="0">
                      <a:pos x="0" y="2"/>
                    </a:cxn>
                    <a:cxn ang="0">
                      <a:pos x="1" y="1"/>
                    </a:cxn>
                    <a:cxn ang="0">
                      <a:pos x="2" y="0"/>
                    </a:cxn>
                    <a:cxn ang="0">
                      <a:pos x="2" y="0"/>
                    </a:cxn>
                    <a:cxn ang="0">
                      <a:pos x="2" y="0"/>
                    </a:cxn>
                  </a:cxnLst>
                  <a:rect l="0" t="0" r="r" b="b"/>
                  <a:pathLst>
                    <a:path w="2" h="2">
                      <a:moveTo>
                        <a:pt x="2" y="0"/>
                      </a:moveTo>
                      <a:cubicBezTo>
                        <a:pt x="1" y="0"/>
                        <a:pt x="1" y="0"/>
                        <a:pt x="1" y="0"/>
                      </a:cubicBezTo>
                      <a:cubicBezTo>
                        <a:pt x="0" y="1"/>
                        <a:pt x="0" y="1"/>
                        <a:pt x="0" y="1"/>
                      </a:cubicBezTo>
                      <a:cubicBezTo>
                        <a:pt x="0" y="2"/>
                        <a:pt x="0" y="2"/>
                        <a:pt x="0" y="2"/>
                      </a:cubicBezTo>
                      <a:cubicBezTo>
                        <a:pt x="0" y="2"/>
                        <a:pt x="0" y="2"/>
                        <a:pt x="0" y="2"/>
                      </a:cubicBezTo>
                      <a:cubicBezTo>
                        <a:pt x="1" y="2"/>
                        <a:pt x="1" y="1"/>
                        <a:pt x="1" y="1"/>
                      </a:cubicBezTo>
                      <a:cubicBezTo>
                        <a:pt x="2" y="0"/>
                        <a:pt x="2" y="0"/>
                        <a:pt x="2" y="0"/>
                      </a:cubicBezTo>
                      <a:cubicBezTo>
                        <a:pt x="2" y="0"/>
                        <a:pt x="2" y="0"/>
                        <a:pt x="2" y="0"/>
                      </a:cubicBezTo>
                      <a:cubicBezTo>
                        <a:pt x="2" y="0"/>
                        <a:pt x="2" y="0"/>
                        <a:pt x="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51" name="íṥḷidè">
                  <a:extLst>
                    <a:ext uri="{FF2B5EF4-FFF2-40B4-BE49-F238E27FC236}">
                      <a16:creationId xmlns:a16="http://schemas.microsoft.com/office/drawing/2014/main" id="{CC24E76F-E535-5BA4-E6CD-F903DE9D2F08}"/>
                    </a:ext>
                  </a:extLst>
                </p:cNvPr>
                <p:cNvSpPr/>
                <p:nvPr/>
              </p:nvSpPr>
              <p:spPr bwMode="auto">
                <a:xfrm>
                  <a:off x="6229351" y="2940050"/>
                  <a:ext cx="9525" cy="9525"/>
                </a:xfrm>
                <a:custGeom>
                  <a:avLst/>
                  <a:gdLst/>
                  <a:ahLst/>
                  <a:cxnLst>
                    <a:cxn ang="0">
                      <a:pos x="1" y="0"/>
                    </a:cxn>
                    <a:cxn ang="0">
                      <a:pos x="0" y="1"/>
                    </a:cxn>
                    <a:cxn ang="0">
                      <a:pos x="1" y="1"/>
                    </a:cxn>
                    <a:cxn ang="0">
                      <a:pos x="1" y="0"/>
                    </a:cxn>
                    <a:cxn ang="0">
                      <a:pos x="1" y="0"/>
                    </a:cxn>
                  </a:cxnLst>
                  <a:rect l="0" t="0" r="r" b="b"/>
                  <a:pathLst>
                    <a:path w="1" h="1">
                      <a:moveTo>
                        <a:pt x="1" y="0"/>
                      </a:moveTo>
                      <a:cubicBezTo>
                        <a:pt x="0" y="1"/>
                        <a:pt x="0" y="1"/>
                        <a:pt x="0" y="1"/>
                      </a:cubicBezTo>
                      <a:cubicBezTo>
                        <a:pt x="1" y="1"/>
                        <a:pt x="1" y="1"/>
                        <a:pt x="1" y="1"/>
                      </a:cubicBezTo>
                      <a:cubicBezTo>
                        <a:pt x="1" y="1"/>
                        <a:pt x="1" y="0"/>
                        <a:pt x="1" y="0"/>
                      </a:cubicBezTo>
                      <a:cubicBezTo>
                        <a:pt x="1" y="0"/>
                        <a:pt x="1"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52" name="iṡḷîde">
                  <a:extLst>
                    <a:ext uri="{FF2B5EF4-FFF2-40B4-BE49-F238E27FC236}">
                      <a16:creationId xmlns:a16="http://schemas.microsoft.com/office/drawing/2014/main" id="{9EC4E9B6-6C88-7DEE-C635-A38AD6D61BE2}"/>
                    </a:ext>
                  </a:extLst>
                </p:cNvPr>
                <p:cNvSpPr/>
                <p:nvPr/>
              </p:nvSpPr>
              <p:spPr bwMode="auto">
                <a:xfrm>
                  <a:off x="6210301" y="2959100"/>
                  <a:ext cx="19050" cy="17463"/>
                </a:xfrm>
                <a:custGeom>
                  <a:avLst/>
                  <a:gdLst/>
                  <a:ahLst/>
                  <a:cxnLst>
                    <a:cxn ang="0">
                      <a:pos x="1" y="0"/>
                    </a:cxn>
                    <a:cxn ang="0">
                      <a:pos x="0" y="2"/>
                    </a:cxn>
                    <a:cxn ang="0">
                      <a:pos x="0" y="2"/>
                    </a:cxn>
                    <a:cxn ang="0">
                      <a:pos x="1" y="2"/>
                    </a:cxn>
                    <a:cxn ang="0">
                      <a:pos x="2" y="0"/>
                    </a:cxn>
                    <a:cxn ang="0">
                      <a:pos x="1" y="0"/>
                    </a:cxn>
                  </a:cxnLst>
                  <a:rect l="0" t="0" r="r" b="b"/>
                  <a:pathLst>
                    <a:path w="2" h="2">
                      <a:moveTo>
                        <a:pt x="1" y="0"/>
                      </a:moveTo>
                      <a:cubicBezTo>
                        <a:pt x="0" y="2"/>
                        <a:pt x="0" y="2"/>
                        <a:pt x="0" y="2"/>
                      </a:cubicBezTo>
                      <a:cubicBezTo>
                        <a:pt x="0" y="2"/>
                        <a:pt x="0" y="2"/>
                        <a:pt x="0" y="2"/>
                      </a:cubicBezTo>
                      <a:cubicBezTo>
                        <a:pt x="1" y="2"/>
                        <a:pt x="1" y="2"/>
                        <a:pt x="1" y="2"/>
                      </a:cubicBezTo>
                      <a:cubicBezTo>
                        <a:pt x="1" y="2"/>
                        <a:pt x="2" y="1"/>
                        <a:pt x="2" y="0"/>
                      </a:cubicBezTo>
                      <a:cubicBezTo>
                        <a:pt x="1" y="0"/>
                        <a:pt x="1"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53" name="iŝḻiḍè">
                  <a:extLst>
                    <a:ext uri="{FF2B5EF4-FFF2-40B4-BE49-F238E27FC236}">
                      <a16:creationId xmlns:a16="http://schemas.microsoft.com/office/drawing/2014/main" id="{31D7B924-99F9-840A-55C8-32FAF1E13A87}"/>
                    </a:ext>
                  </a:extLst>
                </p:cNvPr>
                <p:cNvSpPr/>
                <p:nvPr/>
              </p:nvSpPr>
              <p:spPr bwMode="auto">
                <a:xfrm>
                  <a:off x="6200776" y="2930525"/>
                  <a:ext cx="19050" cy="19050"/>
                </a:xfrm>
                <a:custGeom>
                  <a:avLst/>
                  <a:gdLst/>
                  <a:ahLst/>
                  <a:cxnLst>
                    <a:cxn ang="0">
                      <a:pos x="2" y="0"/>
                    </a:cxn>
                    <a:cxn ang="0">
                      <a:pos x="1" y="1"/>
                    </a:cxn>
                    <a:cxn ang="0">
                      <a:pos x="0" y="1"/>
                    </a:cxn>
                    <a:cxn ang="0">
                      <a:pos x="0" y="1"/>
                    </a:cxn>
                    <a:cxn ang="0">
                      <a:pos x="0" y="2"/>
                    </a:cxn>
                    <a:cxn ang="0">
                      <a:pos x="2" y="2"/>
                    </a:cxn>
                    <a:cxn ang="0">
                      <a:pos x="2" y="1"/>
                    </a:cxn>
                    <a:cxn ang="0">
                      <a:pos x="2" y="0"/>
                    </a:cxn>
                  </a:cxnLst>
                  <a:rect l="0" t="0" r="r" b="b"/>
                  <a:pathLst>
                    <a:path w="2" h="2">
                      <a:moveTo>
                        <a:pt x="2" y="0"/>
                      </a:moveTo>
                      <a:cubicBezTo>
                        <a:pt x="1" y="1"/>
                        <a:pt x="1" y="1"/>
                        <a:pt x="1" y="1"/>
                      </a:cubicBezTo>
                      <a:cubicBezTo>
                        <a:pt x="0" y="1"/>
                        <a:pt x="0" y="1"/>
                        <a:pt x="0" y="1"/>
                      </a:cubicBezTo>
                      <a:cubicBezTo>
                        <a:pt x="0" y="1"/>
                        <a:pt x="0" y="1"/>
                        <a:pt x="0" y="1"/>
                      </a:cubicBezTo>
                      <a:cubicBezTo>
                        <a:pt x="0" y="2"/>
                        <a:pt x="0" y="2"/>
                        <a:pt x="0" y="2"/>
                      </a:cubicBezTo>
                      <a:cubicBezTo>
                        <a:pt x="0" y="2"/>
                        <a:pt x="1" y="2"/>
                        <a:pt x="2" y="2"/>
                      </a:cubicBezTo>
                      <a:cubicBezTo>
                        <a:pt x="2" y="1"/>
                        <a:pt x="2" y="1"/>
                        <a:pt x="2" y="1"/>
                      </a:cubicBezTo>
                      <a:cubicBezTo>
                        <a:pt x="2" y="0"/>
                        <a:pt x="2" y="0"/>
                        <a:pt x="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54" name="î$1ídé">
                  <a:extLst>
                    <a:ext uri="{FF2B5EF4-FFF2-40B4-BE49-F238E27FC236}">
                      <a16:creationId xmlns:a16="http://schemas.microsoft.com/office/drawing/2014/main" id="{04E915C3-2F20-BEBE-11C0-F76529F82AA7}"/>
                    </a:ext>
                  </a:extLst>
                </p:cNvPr>
                <p:cNvSpPr/>
                <p:nvPr/>
              </p:nvSpPr>
              <p:spPr bwMode="auto">
                <a:xfrm>
                  <a:off x="5541963" y="3089275"/>
                  <a:ext cx="65088" cy="36513"/>
                </a:xfrm>
                <a:custGeom>
                  <a:avLst/>
                  <a:gdLst/>
                  <a:ahLst/>
                  <a:cxnLst>
                    <a:cxn ang="0">
                      <a:pos x="6" y="0"/>
                    </a:cxn>
                    <a:cxn ang="0">
                      <a:pos x="5" y="0"/>
                    </a:cxn>
                    <a:cxn ang="0">
                      <a:pos x="3" y="2"/>
                    </a:cxn>
                    <a:cxn ang="0">
                      <a:pos x="1" y="3"/>
                    </a:cxn>
                    <a:cxn ang="0">
                      <a:pos x="1" y="3"/>
                    </a:cxn>
                    <a:cxn ang="0">
                      <a:pos x="0" y="4"/>
                    </a:cxn>
                    <a:cxn ang="0">
                      <a:pos x="2" y="4"/>
                    </a:cxn>
                    <a:cxn ang="0">
                      <a:pos x="4" y="2"/>
                    </a:cxn>
                    <a:cxn ang="0">
                      <a:pos x="6" y="1"/>
                    </a:cxn>
                    <a:cxn ang="0">
                      <a:pos x="7" y="0"/>
                    </a:cxn>
                    <a:cxn ang="0">
                      <a:pos x="6" y="0"/>
                    </a:cxn>
                    <a:cxn ang="0">
                      <a:pos x="6" y="0"/>
                    </a:cxn>
                  </a:cxnLst>
                  <a:rect l="0" t="0" r="r" b="b"/>
                  <a:pathLst>
                    <a:path w="7" h="4">
                      <a:moveTo>
                        <a:pt x="6" y="0"/>
                      </a:moveTo>
                      <a:cubicBezTo>
                        <a:pt x="6" y="0"/>
                        <a:pt x="5" y="0"/>
                        <a:pt x="5" y="0"/>
                      </a:cubicBezTo>
                      <a:cubicBezTo>
                        <a:pt x="4" y="1"/>
                        <a:pt x="4" y="1"/>
                        <a:pt x="3" y="2"/>
                      </a:cubicBezTo>
                      <a:cubicBezTo>
                        <a:pt x="2" y="2"/>
                        <a:pt x="1" y="3"/>
                        <a:pt x="1" y="3"/>
                      </a:cubicBezTo>
                      <a:cubicBezTo>
                        <a:pt x="1" y="3"/>
                        <a:pt x="1" y="3"/>
                        <a:pt x="1" y="3"/>
                      </a:cubicBezTo>
                      <a:cubicBezTo>
                        <a:pt x="0" y="3"/>
                        <a:pt x="0" y="4"/>
                        <a:pt x="0" y="4"/>
                      </a:cubicBezTo>
                      <a:cubicBezTo>
                        <a:pt x="2" y="4"/>
                        <a:pt x="2" y="4"/>
                        <a:pt x="2" y="4"/>
                      </a:cubicBezTo>
                      <a:cubicBezTo>
                        <a:pt x="3" y="3"/>
                        <a:pt x="3" y="3"/>
                        <a:pt x="4" y="2"/>
                      </a:cubicBezTo>
                      <a:cubicBezTo>
                        <a:pt x="5" y="2"/>
                        <a:pt x="5" y="1"/>
                        <a:pt x="6" y="1"/>
                      </a:cubicBezTo>
                      <a:cubicBezTo>
                        <a:pt x="6" y="1"/>
                        <a:pt x="7" y="0"/>
                        <a:pt x="7" y="0"/>
                      </a:cubicBezTo>
                      <a:cubicBezTo>
                        <a:pt x="6" y="0"/>
                        <a:pt x="6" y="0"/>
                        <a:pt x="6" y="0"/>
                      </a:cubicBezTo>
                      <a:cubicBezTo>
                        <a:pt x="6" y="0"/>
                        <a:pt x="6" y="0"/>
                        <a:pt x="6"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55" name="iṣľíḑê">
                  <a:extLst>
                    <a:ext uri="{FF2B5EF4-FFF2-40B4-BE49-F238E27FC236}">
                      <a16:creationId xmlns:a16="http://schemas.microsoft.com/office/drawing/2014/main" id="{09DE25CE-1E75-B943-C143-835E91C49407}"/>
                    </a:ext>
                  </a:extLst>
                </p:cNvPr>
                <p:cNvSpPr/>
                <p:nvPr/>
              </p:nvSpPr>
              <p:spPr bwMode="auto">
                <a:xfrm>
                  <a:off x="6415088" y="2408238"/>
                  <a:ext cx="1588" cy="1588"/>
                </a:xfrm>
                <a:prstGeom prst="rect">
                  <a:avLst/>
                </a:prstGeom>
                <a:solidFill>
                  <a:schemeClr val="tx1">
                    <a:lumMod val="50000"/>
                    <a:lumOff val="50000"/>
                  </a:schemeClr>
                </a:solidFill>
                <a:ln w="9525">
                  <a:noFill/>
                  <a:miter lim="800000"/>
                  <a:headEnd/>
                  <a:tailEnd/>
                </a:ln>
              </p:spPr>
              <p:txBody>
                <a:bodyPr wrap="square" lIns="91440" tIns="45720" rIns="91440" bIns="45720" anchor="ctr">
                  <a:normAutofit fontScale="25000" lnSpcReduction="20000"/>
                </a:bodyPr>
                <a:lstStyle/>
                <a:p>
                  <a:pPr algn="ctr"/>
                  <a:endParaRPr/>
                </a:p>
              </p:txBody>
            </p:sp>
            <p:sp>
              <p:nvSpPr>
                <p:cNvPr id="56" name="iṥḻíḋè">
                  <a:extLst>
                    <a:ext uri="{FF2B5EF4-FFF2-40B4-BE49-F238E27FC236}">
                      <a16:creationId xmlns:a16="http://schemas.microsoft.com/office/drawing/2014/main" id="{EBD7012C-FBA0-82AC-4741-DD1AED5552C5}"/>
                    </a:ext>
                  </a:extLst>
                </p:cNvPr>
                <p:cNvSpPr/>
                <p:nvPr/>
              </p:nvSpPr>
              <p:spPr bwMode="auto">
                <a:xfrm>
                  <a:off x="6415088" y="2408238"/>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57" name="iŝlíḍè">
                  <a:extLst>
                    <a:ext uri="{FF2B5EF4-FFF2-40B4-BE49-F238E27FC236}">
                      <a16:creationId xmlns:a16="http://schemas.microsoft.com/office/drawing/2014/main" id="{363F946C-02EC-1B4B-C149-DFD900BD1222}"/>
                    </a:ext>
                  </a:extLst>
                </p:cNvPr>
                <p:cNvSpPr/>
                <p:nvPr/>
              </p:nvSpPr>
              <p:spPr bwMode="auto">
                <a:xfrm>
                  <a:off x="3556001" y="1327150"/>
                  <a:ext cx="1243013" cy="2638425"/>
                </a:xfrm>
                <a:custGeom>
                  <a:avLst/>
                  <a:gdLst/>
                  <a:ahLst/>
                  <a:cxnLst>
                    <a:cxn ang="0">
                      <a:pos x="28" y="24"/>
                    </a:cxn>
                    <a:cxn ang="0">
                      <a:pos x="21" y="35"/>
                    </a:cxn>
                    <a:cxn ang="0">
                      <a:pos x="27" y="27"/>
                    </a:cxn>
                    <a:cxn ang="0">
                      <a:pos x="2" y="107"/>
                    </a:cxn>
                    <a:cxn ang="0">
                      <a:pos x="5" y="114"/>
                    </a:cxn>
                    <a:cxn ang="0">
                      <a:pos x="8" y="128"/>
                    </a:cxn>
                    <a:cxn ang="0">
                      <a:pos x="24" y="147"/>
                    </a:cxn>
                    <a:cxn ang="0">
                      <a:pos x="33" y="157"/>
                    </a:cxn>
                    <a:cxn ang="0">
                      <a:pos x="42" y="165"/>
                    </a:cxn>
                    <a:cxn ang="0">
                      <a:pos x="42" y="185"/>
                    </a:cxn>
                    <a:cxn ang="0">
                      <a:pos x="42" y="192"/>
                    </a:cxn>
                    <a:cxn ang="0">
                      <a:pos x="65" y="219"/>
                    </a:cxn>
                    <a:cxn ang="0">
                      <a:pos x="77" y="261"/>
                    </a:cxn>
                    <a:cxn ang="0">
                      <a:pos x="82" y="271"/>
                    </a:cxn>
                    <a:cxn ang="0">
                      <a:pos x="86" y="277"/>
                    </a:cxn>
                    <a:cxn ang="0">
                      <a:pos x="92" y="281"/>
                    </a:cxn>
                    <a:cxn ang="0">
                      <a:pos x="90" y="275"/>
                    </a:cxn>
                    <a:cxn ang="0">
                      <a:pos x="89" y="265"/>
                    </a:cxn>
                    <a:cxn ang="0">
                      <a:pos x="96" y="253"/>
                    </a:cxn>
                    <a:cxn ang="0">
                      <a:pos x="104" y="245"/>
                    </a:cxn>
                    <a:cxn ang="0">
                      <a:pos x="120" y="230"/>
                    </a:cxn>
                    <a:cxn ang="0">
                      <a:pos x="125" y="214"/>
                    </a:cxn>
                    <a:cxn ang="0">
                      <a:pos x="133" y="197"/>
                    </a:cxn>
                    <a:cxn ang="0">
                      <a:pos x="103" y="185"/>
                    </a:cxn>
                    <a:cxn ang="0">
                      <a:pos x="95" y="175"/>
                    </a:cxn>
                    <a:cxn ang="0">
                      <a:pos x="88" y="171"/>
                    </a:cxn>
                    <a:cxn ang="0">
                      <a:pos x="82" y="169"/>
                    </a:cxn>
                    <a:cxn ang="0">
                      <a:pos x="72" y="160"/>
                    </a:cxn>
                    <a:cxn ang="0">
                      <a:pos x="57" y="158"/>
                    </a:cxn>
                    <a:cxn ang="0">
                      <a:pos x="45" y="161"/>
                    </a:cxn>
                    <a:cxn ang="0">
                      <a:pos x="32" y="143"/>
                    </a:cxn>
                    <a:cxn ang="0">
                      <a:pos x="25" y="136"/>
                    </a:cxn>
                    <a:cxn ang="0">
                      <a:pos x="24" y="110"/>
                    </a:cxn>
                    <a:cxn ang="0">
                      <a:pos x="37" y="111"/>
                    </a:cxn>
                    <a:cxn ang="0">
                      <a:pos x="45" y="120"/>
                    </a:cxn>
                    <a:cxn ang="0">
                      <a:pos x="54" y="93"/>
                    </a:cxn>
                    <a:cxn ang="0">
                      <a:pos x="67" y="84"/>
                    </a:cxn>
                    <a:cxn ang="0">
                      <a:pos x="76" y="83"/>
                    </a:cxn>
                    <a:cxn ang="0">
                      <a:pos x="86" y="76"/>
                    </a:cxn>
                    <a:cxn ang="0">
                      <a:pos x="73" y="71"/>
                    </a:cxn>
                    <a:cxn ang="0">
                      <a:pos x="92" y="65"/>
                    </a:cxn>
                    <a:cxn ang="0">
                      <a:pos x="96" y="57"/>
                    </a:cxn>
                    <a:cxn ang="0">
                      <a:pos x="92" y="41"/>
                    </a:cxn>
                    <a:cxn ang="0">
                      <a:pos x="79" y="35"/>
                    </a:cxn>
                    <a:cxn ang="0">
                      <a:pos x="59" y="60"/>
                    </a:cxn>
                    <a:cxn ang="0">
                      <a:pos x="52" y="40"/>
                    </a:cxn>
                    <a:cxn ang="0">
                      <a:pos x="70" y="25"/>
                    </a:cxn>
                    <a:cxn ang="0">
                      <a:pos x="76" y="23"/>
                    </a:cxn>
                    <a:cxn ang="0">
                      <a:pos x="81" y="15"/>
                    </a:cxn>
                    <a:cxn ang="0">
                      <a:pos x="77" y="16"/>
                    </a:cxn>
                    <a:cxn ang="0">
                      <a:pos x="76" y="14"/>
                    </a:cxn>
                    <a:cxn ang="0">
                      <a:pos x="74" y="10"/>
                    </a:cxn>
                    <a:cxn ang="0">
                      <a:pos x="66" y="18"/>
                    </a:cxn>
                    <a:cxn ang="0">
                      <a:pos x="55" y="14"/>
                    </a:cxn>
                    <a:cxn ang="0">
                      <a:pos x="56" y="7"/>
                    </a:cxn>
                    <a:cxn ang="0">
                      <a:pos x="56" y="1"/>
                    </a:cxn>
                  </a:cxnLst>
                  <a:rect l="0" t="0" r="r" b="b"/>
                  <a:pathLst>
                    <a:path w="134" h="283">
                      <a:moveTo>
                        <a:pt x="57" y="0"/>
                      </a:moveTo>
                      <a:cubicBezTo>
                        <a:pt x="57" y="0"/>
                        <a:pt x="56" y="0"/>
                        <a:pt x="56" y="1"/>
                      </a:cubicBezTo>
                      <a:cubicBezTo>
                        <a:pt x="55" y="1"/>
                        <a:pt x="55" y="1"/>
                        <a:pt x="55" y="1"/>
                      </a:cubicBezTo>
                      <a:cubicBezTo>
                        <a:pt x="55" y="2"/>
                        <a:pt x="54" y="2"/>
                        <a:pt x="53" y="3"/>
                      </a:cubicBezTo>
                      <a:cubicBezTo>
                        <a:pt x="50" y="5"/>
                        <a:pt x="47" y="7"/>
                        <a:pt x="44" y="10"/>
                      </a:cubicBezTo>
                      <a:cubicBezTo>
                        <a:pt x="39" y="14"/>
                        <a:pt x="34" y="18"/>
                        <a:pt x="28" y="24"/>
                      </a:cubicBezTo>
                      <a:cubicBezTo>
                        <a:pt x="28" y="25"/>
                        <a:pt x="27" y="25"/>
                        <a:pt x="27" y="26"/>
                      </a:cubicBezTo>
                      <a:cubicBezTo>
                        <a:pt x="24" y="29"/>
                        <a:pt x="24" y="29"/>
                        <a:pt x="22" y="31"/>
                      </a:cubicBezTo>
                      <a:cubicBezTo>
                        <a:pt x="22" y="32"/>
                        <a:pt x="22" y="32"/>
                        <a:pt x="21" y="33"/>
                      </a:cubicBezTo>
                      <a:cubicBezTo>
                        <a:pt x="22" y="33"/>
                        <a:pt x="22" y="33"/>
                        <a:pt x="22" y="33"/>
                      </a:cubicBezTo>
                      <a:cubicBezTo>
                        <a:pt x="21" y="34"/>
                        <a:pt x="21" y="34"/>
                        <a:pt x="21" y="35"/>
                      </a:cubicBezTo>
                      <a:cubicBezTo>
                        <a:pt x="21" y="35"/>
                        <a:pt x="21" y="35"/>
                        <a:pt x="21" y="35"/>
                      </a:cubicBezTo>
                      <a:cubicBezTo>
                        <a:pt x="22" y="34"/>
                        <a:pt x="22" y="33"/>
                        <a:pt x="22" y="33"/>
                      </a:cubicBezTo>
                      <a:cubicBezTo>
                        <a:pt x="24" y="30"/>
                        <a:pt x="24" y="29"/>
                        <a:pt x="26" y="27"/>
                      </a:cubicBezTo>
                      <a:cubicBezTo>
                        <a:pt x="26" y="27"/>
                        <a:pt x="26" y="27"/>
                        <a:pt x="26" y="27"/>
                      </a:cubicBezTo>
                      <a:cubicBezTo>
                        <a:pt x="26" y="27"/>
                        <a:pt x="26" y="27"/>
                        <a:pt x="26" y="27"/>
                      </a:cubicBezTo>
                      <a:cubicBezTo>
                        <a:pt x="27" y="26"/>
                        <a:pt x="27" y="26"/>
                        <a:pt x="27" y="26"/>
                      </a:cubicBezTo>
                      <a:cubicBezTo>
                        <a:pt x="27" y="27"/>
                        <a:pt x="27" y="27"/>
                        <a:pt x="27" y="27"/>
                      </a:cubicBezTo>
                      <a:cubicBezTo>
                        <a:pt x="28" y="26"/>
                        <a:pt x="28" y="26"/>
                        <a:pt x="28" y="26"/>
                      </a:cubicBezTo>
                      <a:cubicBezTo>
                        <a:pt x="27" y="27"/>
                        <a:pt x="27" y="27"/>
                        <a:pt x="27" y="27"/>
                      </a:cubicBezTo>
                      <a:cubicBezTo>
                        <a:pt x="21" y="39"/>
                        <a:pt x="18" y="52"/>
                        <a:pt x="11" y="63"/>
                      </a:cubicBezTo>
                      <a:cubicBezTo>
                        <a:pt x="12" y="60"/>
                        <a:pt x="12" y="60"/>
                        <a:pt x="12" y="60"/>
                      </a:cubicBezTo>
                      <a:cubicBezTo>
                        <a:pt x="12" y="61"/>
                        <a:pt x="12" y="61"/>
                        <a:pt x="12" y="61"/>
                      </a:cubicBezTo>
                      <a:cubicBezTo>
                        <a:pt x="0" y="91"/>
                        <a:pt x="0" y="91"/>
                        <a:pt x="2" y="107"/>
                      </a:cubicBezTo>
                      <a:cubicBezTo>
                        <a:pt x="2" y="107"/>
                        <a:pt x="1" y="120"/>
                        <a:pt x="4" y="122"/>
                      </a:cubicBezTo>
                      <a:cubicBezTo>
                        <a:pt x="4" y="119"/>
                        <a:pt x="4" y="119"/>
                        <a:pt x="4" y="119"/>
                      </a:cubicBezTo>
                      <a:cubicBezTo>
                        <a:pt x="4" y="119"/>
                        <a:pt x="3" y="108"/>
                        <a:pt x="3" y="103"/>
                      </a:cubicBezTo>
                      <a:cubicBezTo>
                        <a:pt x="3" y="102"/>
                        <a:pt x="4" y="102"/>
                        <a:pt x="4" y="102"/>
                      </a:cubicBezTo>
                      <a:cubicBezTo>
                        <a:pt x="4" y="105"/>
                        <a:pt x="4" y="106"/>
                        <a:pt x="4" y="110"/>
                      </a:cubicBezTo>
                      <a:cubicBezTo>
                        <a:pt x="5" y="114"/>
                        <a:pt x="5" y="114"/>
                        <a:pt x="5" y="114"/>
                      </a:cubicBezTo>
                      <a:cubicBezTo>
                        <a:pt x="6" y="118"/>
                        <a:pt x="7" y="121"/>
                        <a:pt x="8" y="125"/>
                      </a:cubicBezTo>
                      <a:cubicBezTo>
                        <a:pt x="8" y="126"/>
                        <a:pt x="8" y="126"/>
                        <a:pt x="8" y="126"/>
                      </a:cubicBezTo>
                      <a:cubicBezTo>
                        <a:pt x="8" y="127"/>
                        <a:pt x="8" y="127"/>
                        <a:pt x="8" y="127"/>
                      </a:cubicBezTo>
                      <a:cubicBezTo>
                        <a:pt x="8" y="127"/>
                        <a:pt x="8" y="127"/>
                        <a:pt x="8" y="127"/>
                      </a:cubicBezTo>
                      <a:cubicBezTo>
                        <a:pt x="8" y="128"/>
                        <a:pt x="8" y="128"/>
                        <a:pt x="8" y="128"/>
                      </a:cubicBezTo>
                      <a:cubicBezTo>
                        <a:pt x="8" y="128"/>
                        <a:pt x="8" y="128"/>
                        <a:pt x="8" y="128"/>
                      </a:cubicBezTo>
                      <a:cubicBezTo>
                        <a:pt x="7" y="129"/>
                        <a:pt x="7" y="129"/>
                        <a:pt x="7" y="129"/>
                      </a:cubicBezTo>
                      <a:cubicBezTo>
                        <a:pt x="7" y="129"/>
                        <a:pt x="7" y="129"/>
                        <a:pt x="7" y="129"/>
                      </a:cubicBezTo>
                      <a:cubicBezTo>
                        <a:pt x="7" y="129"/>
                        <a:pt x="7" y="129"/>
                        <a:pt x="7" y="129"/>
                      </a:cubicBezTo>
                      <a:cubicBezTo>
                        <a:pt x="12" y="139"/>
                        <a:pt x="16" y="141"/>
                        <a:pt x="17" y="142"/>
                      </a:cubicBezTo>
                      <a:cubicBezTo>
                        <a:pt x="17" y="141"/>
                        <a:pt x="18" y="141"/>
                        <a:pt x="18" y="141"/>
                      </a:cubicBezTo>
                      <a:cubicBezTo>
                        <a:pt x="19" y="141"/>
                        <a:pt x="19" y="141"/>
                        <a:pt x="24" y="147"/>
                      </a:cubicBezTo>
                      <a:cubicBezTo>
                        <a:pt x="26" y="148"/>
                        <a:pt x="26" y="148"/>
                        <a:pt x="26" y="148"/>
                      </a:cubicBezTo>
                      <a:cubicBezTo>
                        <a:pt x="28" y="150"/>
                        <a:pt x="28" y="150"/>
                        <a:pt x="28" y="150"/>
                      </a:cubicBezTo>
                      <a:cubicBezTo>
                        <a:pt x="30" y="149"/>
                        <a:pt x="30" y="149"/>
                        <a:pt x="30" y="149"/>
                      </a:cubicBezTo>
                      <a:cubicBezTo>
                        <a:pt x="31" y="153"/>
                        <a:pt x="31" y="153"/>
                        <a:pt x="31" y="153"/>
                      </a:cubicBezTo>
                      <a:cubicBezTo>
                        <a:pt x="32" y="155"/>
                        <a:pt x="32" y="155"/>
                        <a:pt x="32" y="155"/>
                      </a:cubicBezTo>
                      <a:cubicBezTo>
                        <a:pt x="33" y="157"/>
                        <a:pt x="33" y="157"/>
                        <a:pt x="33" y="157"/>
                      </a:cubicBezTo>
                      <a:cubicBezTo>
                        <a:pt x="34" y="159"/>
                        <a:pt x="34" y="159"/>
                        <a:pt x="34" y="159"/>
                      </a:cubicBezTo>
                      <a:cubicBezTo>
                        <a:pt x="35" y="159"/>
                        <a:pt x="35" y="159"/>
                        <a:pt x="35" y="159"/>
                      </a:cubicBezTo>
                      <a:cubicBezTo>
                        <a:pt x="36" y="161"/>
                        <a:pt x="36" y="161"/>
                        <a:pt x="36" y="161"/>
                      </a:cubicBezTo>
                      <a:cubicBezTo>
                        <a:pt x="39" y="163"/>
                        <a:pt x="39" y="163"/>
                        <a:pt x="39" y="163"/>
                      </a:cubicBezTo>
                      <a:cubicBezTo>
                        <a:pt x="41" y="165"/>
                        <a:pt x="41" y="165"/>
                        <a:pt x="41" y="165"/>
                      </a:cubicBezTo>
                      <a:cubicBezTo>
                        <a:pt x="42" y="165"/>
                        <a:pt x="42" y="165"/>
                        <a:pt x="42" y="165"/>
                      </a:cubicBezTo>
                      <a:cubicBezTo>
                        <a:pt x="41" y="162"/>
                        <a:pt x="41" y="162"/>
                        <a:pt x="41" y="162"/>
                      </a:cubicBezTo>
                      <a:cubicBezTo>
                        <a:pt x="44" y="161"/>
                        <a:pt x="44" y="161"/>
                        <a:pt x="44" y="161"/>
                      </a:cubicBezTo>
                      <a:cubicBezTo>
                        <a:pt x="44" y="165"/>
                        <a:pt x="44" y="165"/>
                        <a:pt x="44" y="165"/>
                      </a:cubicBezTo>
                      <a:cubicBezTo>
                        <a:pt x="48" y="170"/>
                        <a:pt x="46" y="175"/>
                        <a:pt x="46" y="176"/>
                      </a:cubicBezTo>
                      <a:cubicBezTo>
                        <a:pt x="45" y="175"/>
                        <a:pt x="45" y="175"/>
                        <a:pt x="44" y="175"/>
                      </a:cubicBezTo>
                      <a:cubicBezTo>
                        <a:pt x="42" y="180"/>
                        <a:pt x="42" y="180"/>
                        <a:pt x="42" y="185"/>
                      </a:cubicBezTo>
                      <a:cubicBezTo>
                        <a:pt x="44" y="185"/>
                        <a:pt x="44" y="185"/>
                        <a:pt x="44" y="185"/>
                      </a:cubicBezTo>
                      <a:cubicBezTo>
                        <a:pt x="43" y="187"/>
                        <a:pt x="42" y="188"/>
                        <a:pt x="42" y="189"/>
                      </a:cubicBezTo>
                      <a:cubicBezTo>
                        <a:pt x="42" y="190"/>
                        <a:pt x="42" y="190"/>
                        <a:pt x="42" y="190"/>
                      </a:cubicBezTo>
                      <a:cubicBezTo>
                        <a:pt x="42" y="191"/>
                        <a:pt x="42" y="191"/>
                        <a:pt x="42" y="191"/>
                      </a:cubicBezTo>
                      <a:cubicBezTo>
                        <a:pt x="42" y="191"/>
                        <a:pt x="42" y="191"/>
                        <a:pt x="42" y="191"/>
                      </a:cubicBezTo>
                      <a:cubicBezTo>
                        <a:pt x="42" y="192"/>
                        <a:pt x="42" y="192"/>
                        <a:pt x="42" y="192"/>
                      </a:cubicBezTo>
                      <a:cubicBezTo>
                        <a:pt x="42" y="192"/>
                        <a:pt x="42" y="192"/>
                        <a:pt x="42" y="192"/>
                      </a:cubicBezTo>
                      <a:cubicBezTo>
                        <a:pt x="42" y="193"/>
                        <a:pt x="42" y="193"/>
                        <a:pt x="42" y="193"/>
                      </a:cubicBezTo>
                      <a:cubicBezTo>
                        <a:pt x="42" y="193"/>
                        <a:pt x="42" y="193"/>
                        <a:pt x="42" y="193"/>
                      </a:cubicBezTo>
                      <a:cubicBezTo>
                        <a:pt x="42" y="193"/>
                        <a:pt x="42" y="193"/>
                        <a:pt x="43" y="193"/>
                      </a:cubicBezTo>
                      <a:cubicBezTo>
                        <a:pt x="46" y="196"/>
                        <a:pt x="53" y="209"/>
                        <a:pt x="53" y="209"/>
                      </a:cubicBezTo>
                      <a:cubicBezTo>
                        <a:pt x="55" y="215"/>
                        <a:pt x="62" y="214"/>
                        <a:pt x="65" y="219"/>
                      </a:cubicBezTo>
                      <a:cubicBezTo>
                        <a:pt x="65" y="220"/>
                        <a:pt x="67" y="227"/>
                        <a:pt x="69" y="240"/>
                      </a:cubicBezTo>
                      <a:cubicBezTo>
                        <a:pt x="69" y="245"/>
                        <a:pt x="71" y="249"/>
                        <a:pt x="72" y="253"/>
                      </a:cubicBezTo>
                      <a:cubicBezTo>
                        <a:pt x="73" y="256"/>
                        <a:pt x="73" y="256"/>
                        <a:pt x="73" y="256"/>
                      </a:cubicBezTo>
                      <a:cubicBezTo>
                        <a:pt x="73" y="256"/>
                        <a:pt x="74" y="260"/>
                        <a:pt x="76" y="263"/>
                      </a:cubicBezTo>
                      <a:cubicBezTo>
                        <a:pt x="76" y="261"/>
                        <a:pt x="76" y="261"/>
                        <a:pt x="76" y="261"/>
                      </a:cubicBezTo>
                      <a:cubicBezTo>
                        <a:pt x="77" y="261"/>
                        <a:pt x="77" y="261"/>
                        <a:pt x="77" y="261"/>
                      </a:cubicBezTo>
                      <a:cubicBezTo>
                        <a:pt x="78" y="263"/>
                        <a:pt x="79" y="265"/>
                        <a:pt x="80" y="267"/>
                      </a:cubicBezTo>
                      <a:cubicBezTo>
                        <a:pt x="78" y="267"/>
                        <a:pt x="78" y="267"/>
                        <a:pt x="78" y="267"/>
                      </a:cubicBezTo>
                      <a:cubicBezTo>
                        <a:pt x="78" y="269"/>
                        <a:pt x="78" y="269"/>
                        <a:pt x="78" y="269"/>
                      </a:cubicBezTo>
                      <a:cubicBezTo>
                        <a:pt x="80" y="269"/>
                        <a:pt x="80" y="269"/>
                        <a:pt x="80" y="269"/>
                      </a:cubicBezTo>
                      <a:cubicBezTo>
                        <a:pt x="81" y="271"/>
                        <a:pt x="81" y="271"/>
                        <a:pt x="81" y="271"/>
                      </a:cubicBezTo>
                      <a:cubicBezTo>
                        <a:pt x="82" y="271"/>
                        <a:pt x="82" y="271"/>
                        <a:pt x="82" y="271"/>
                      </a:cubicBezTo>
                      <a:cubicBezTo>
                        <a:pt x="82" y="272"/>
                        <a:pt x="82" y="272"/>
                        <a:pt x="82" y="272"/>
                      </a:cubicBezTo>
                      <a:cubicBezTo>
                        <a:pt x="80" y="271"/>
                        <a:pt x="80" y="271"/>
                        <a:pt x="80" y="271"/>
                      </a:cubicBezTo>
                      <a:cubicBezTo>
                        <a:pt x="81" y="272"/>
                        <a:pt x="81" y="272"/>
                        <a:pt x="81" y="272"/>
                      </a:cubicBezTo>
                      <a:cubicBezTo>
                        <a:pt x="83" y="274"/>
                        <a:pt x="83" y="274"/>
                        <a:pt x="83" y="274"/>
                      </a:cubicBezTo>
                      <a:cubicBezTo>
                        <a:pt x="85" y="276"/>
                        <a:pt x="85" y="276"/>
                        <a:pt x="85" y="276"/>
                      </a:cubicBezTo>
                      <a:cubicBezTo>
                        <a:pt x="86" y="277"/>
                        <a:pt x="86" y="277"/>
                        <a:pt x="86" y="277"/>
                      </a:cubicBezTo>
                      <a:cubicBezTo>
                        <a:pt x="87" y="278"/>
                        <a:pt x="87" y="278"/>
                        <a:pt x="87" y="278"/>
                      </a:cubicBezTo>
                      <a:cubicBezTo>
                        <a:pt x="89" y="278"/>
                        <a:pt x="89" y="278"/>
                        <a:pt x="89" y="278"/>
                      </a:cubicBezTo>
                      <a:cubicBezTo>
                        <a:pt x="90" y="279"/>
                        <a:pt x="90" y="279"/>
                        <a:pt x="90" y="279"/>
                      </a:cubicBezTo>
                      <a:cubicBezTo>
                        <a:pt x="91" y="279"/>
                        <a:pt x="91" y="279"/>
                        <a:pt x="91" y="279"/>
                      </a:cubicBezTo>
                      <a:cubicBezTo>
                        <a:pt x="93" y="281"/>
                        <a:pt x="93" y="281"/>
                        <a:pt x="93" y="281"/>
                      </a:cubicBezTo>
                      <a:cubicBezTo>
                        <a:pt x="92" y="281"/>
                        <a:pt x="92" y="281"/>
                        <a:pt x="92" y="281"/>
                      </a:cubicBezTo>
                      <a:cubicBezTo>
                        <a:pt x="94" y="282"/>
                        <a:pt x="94" y="282"/>
                        <a:pt x="94" y="282"/>
                      </a:cubicBezTo>
                      <a:cubicBezTo>
                        <a:pt x="96" y="283"/>
                        <a:pt x="96" y="283"/>
                        <a:pt x="96" y="283"/>
                      </a:cubicBezTo>
                      <a:cubicBezTo>
                        <a:pt x="100" y="282"/>
                        <a:pt x="100" y="282"/>
                        <a:pt x="100" y="282"/>
                      </a:cubicBezTo>
                      <a:cubicBezTo>
                        <a:pt x="94" y="279"/>
                        <a:pt x="94" y="279"/>
                        <a:pt x="94" y="279"/>
                      </a:cubicBezTo>
                      <a:cubicBezTo>
                        <a:pt x="91" y="277"/>
                        <a:pt x="91" y="277"/>
                        <a:pt x="91" y="277"/>
                      </a:cubicBezTo>
                      <a:cubicBezTo>
                        <a:pt x="90" y="275"/>
                        <a:pt x="90" y="275"/>
                        <a:pt x="90" y="275"/>
                      </a:cubicBezTo>
                      <a:cubicBezTo>
                        <a:pt x="91" y="274"/>
                        <a:pt x="91" y="274"/>
                        <a:pt x="91" y="274"/>
                      </a:cubicBezTo>
                      <a:cubicBezTo>
                        <a:pt x="91" y="272"/>
                        <a:pt x="91" y="272"/>
                        <a:pt x="91" y="272"/>
                      </a:cubicBezTo>
                      <a:cubicBezTo>
                        <a:pt x="92" y="271"/>
                        <a:pt x="92" y="271"/>
                        <a:pt x="92" y="271"/>
                      </a:cubicBezTo>
                      <a:cubicBezTo>
                        <a:pt x="92" y="271"/>
                        <a:pt x="91" y="271"/>
                        <a:pt x="90" y="270"/>
                      </a:cubicBezTo>
                      <a:cubicBezTo>
                        <a:pt x="89" y="269"/>
                        <a:pt x="88" y="269"/>
                        <a:pt x="87" y="268"/>
                      </a:cubicBezTo>
                      <a:cubicBezTo>
                        <a:pt x="88" y="267"/>
                        <a:pt x="89" y="266"/>
                        <a:pt x="89" y="265"/>
                      </a:cubicBezTo>
                      <a:cubicBezTo>
                        <a:pt x="89" y="262"/>
                        <a:pt x="89" y="262"/>
                        <a:pt x="89" y="262"/>
                      </a:cubicBezTo>
                      <a:cubicBezTo>
                        <a:pt x="87" y="260"/>
                        <a:pt x="87" y="260"/>
                        <a:pt x="87" y="260"/>
                      </a:cubicBezTo>
                      <a:cubicBezTo>
                        <a:pt x="90" y="261"/>
                        <a:pt x="90" y="261"/>
                        <a:pt x="90" y="261"/>
                      </a:cubicBezTo>
                      <a:cubicBezTo>
                        <a:pt x="90" y="260"/>
                        <a:pt x="91" y="259"/>
                        <a:pt x="91" y="258"/>
                      </a:cubicBezTo>
                      <a:cubicBezTo>
                        <a:pt x="97" y="257"/>
                        <a:pt x="97" y="257"/>
                        <a:pt x="98" y="255"/>
                      </a:cubicBezTo>
                      <a:cubicBezTo>
                        <a:pt x="96" y="253"/>
                        <a:pt x="96" y="253"/>
                        <a:pt x="96" y="253"/>
                      </a:cubicBezTo>
                      <a:cubicBezTo>
                        <a:pt x="95" y="251"/>
                        <a:pt x="95" y="251"/>
                        <a:pt x="95" y="251"/>
                      </a:cubicBezTo>
                      <a:cubicBezTo>
                        <a:pt x="93" y="250"/>
                        <a:pt x="93" y="250"/>
                        <a:pt x="93" y="250"/>
                      </a:cubicBezTo>
                      <a:cubicBezTo>
                        <a:pt x="94" y="249"/>
                        <a:pt x="94" y="249"/>
                        <a:pt x="94" y="249"/>
                      </a:cubicBezTo>
                      <a:cubicBezTo>
                        <a:pt x="95" y="250"/>
                        <a:pt x="97" y="251"/>
                        <a:pt x="99" y="251"/>
                      </a:cubicBezTo>
                      <a:cubicBezTo>
                        <a:pt x="103" y="248"/>
                        <a:pt x="103" y="248"/>
                        <a:pt x="104" y="246"/>
                      </a:cubicBezTo>
                      <a:cubicBezTo>
                        <a:pt x="104" y="246"/>
                        <a:pt x="104" y="245"/>
                        <a:pt x="104" y="245"/>
                      </a:cubicBezTo>
                      <a:cubicBezTo>
                        <a:pt x="105" y="243"/>
                        <a:pt x="105" y="243"/>
                        <a:pt x="105" y="243"/>
                      </a:cubicBezTo>
                      <a:cubicBezTo>
                        <a:pt x="108" y="240"/>
                        <a:pt x="108" y="240"/>
                        <a:pt x="108" y="240"/>
                      </a:cubicBezTo>
                      <a:cubicBezTo>
                        <a:pt x="108" y="238"/>
                        <a:pt x="108" y="236"/>
                        <a:pt x="107" y="234"/>
                      </a:cubicBezTo>
                      <a:cubicBezTo>
                        <a:pt x="111" y="233"/>
                        <a:pt x="111" y="233"/>
                        <a:pt x="111" y="233"/>
                      </a:cubicBezTo>
                      <a:cubicBezTo>
                        <a:pt x="114" y="231"/>
                        <a:pt x="114" y="231"/>
                        <a:pt x="114" y="231"/>
                      </a:cubicBezTo>
                      <a:cubicBezTo>
                        <a:pt x="116" y="231"/>
                        <a:pt x="118" y="231"/>
                        <a:pt x="120" y="230"/>
                      </a:cubicBezTo>
                      <a:cubicBezTo>
                        <a:pt x="124" y="224"/>
                        <a:pt x="124" y="223"/>
                        <a:pt x="125" y="220"/>
                      </a:cubicBezTo>
                      <a:cubicBezTo>
                        <a:pt x="125" y="219"/>
                        <a:pt x="125" y="219"/>
                        <a:pt x="125" y="219"/>
                      </a:cubicBezTo>
                      <a:cubicBezTo>
                        <a:pt x="125" y="219"/>
                        <a:pt x="125" y="219"/>
                        <a:pt x="125" y="218"/>
                      </a:cubicBezTo>
                      <a:cubicBezTo>
                        <a:pt x="125" y="218"/>
                        <a:pt x="125" y="217"/>
                        <a:pt x="125" y="217"/>
                      </a:cubicBezTo>
                      <a:cubicBezTo>
                        <a:pt x="125" y="216"/>
                        <a:pt x="125" y="216"/>
                        <a:pt x="125" y="216"/>
                      </a:cubicBezTo>
                      <a:cubicBezTo>
                        <a:pt x="125" y="215"/>
                        <a:pt x="125" y="215"/>
                        <a:pt x="125" y="214"/>
                      </a:cubicBezTo>
                      <a:cubicBezTo>
                        <a:pt x="125" y="213"/>
                        <a:pt x="125" y="213"/>
                        <a:pt x="125" y="213"/>
                      </a:cubicBezTo>
                      <a:cubicBezTo>
                        <a:pt x="125" y="213"/>
                        <a:pt x="125" y="213"/>
                        <a:pt x="125" y="213"/>
                      </a:cubicBezTo>
                      <a:cubicBezTo>
                        <a:pt x="125" y="213"/>
                        <a:pt x="125" y="213"/>
                        <a:pt x="125" y="213"/>
                      </a:cubicBezTo>
                      <a:cubicBezTo>
                        <a:pt x="128" y="211"/>
                        <a:pt x="128" y="211"/>
                        <a:pt x="128" y="211"/>
                      </a:cubicBezTo>
                      <a:cubicBezTo>
                        <a:pt x="134" y="201"/>
                        <a:pt x="134" y="201"/>
                        <a:pt x="134" y="201"/>
                      </a:cubicBezTo>
                      <a:cubicBezTo>
                        <a:pt x="134" y="199"/>
                        <a:pt x="133" y="198"/>
                        <a:pt x="133" y="197"/>
                      </a:cubicBezTo>
                      <a:cubicBezTo>
                        <a:pt x="127" y="196"/>
                        <a:pt x="122" y="190"/>
                        <a:pt x="117" y="190"/>
                      </a:cubicBezTo>
                      <a:cubicBezTo>
                        <a:pt x="115" y="190"/>
                        <a:pt x="113" y="190"/>
                        <a:pt x="111" y="192"/>
                      </a:cubicBezTo>
                      <a:cubicBezTo>
                        <a:pt x="112" y="189"/>
                        <a:pt x="112" y="189"/>
                        <a:pt x="112" y="189"/>
                      </a:cubicBezTo>
                      <a:cubicBezTo>
                        <a:pt x="110" y="188"/>
                        <a:pt x="108" y="187"/>
                        <a:pt x="106" y="186"/>
                      </a:cubicBezTo>
                      <a:cubicBezTo>
                        <a:pt x="104" y="188"/>
                        <a:pt x="104" y="188"/>
                        <a:pt x="102" y="188"/>
                      </a:cubicBezTo>
                      <a:cubicBezTo>
                        <a:pt x="102" y="187"/>
                        <a:pt x="102" y="186"/>
                        <a:pt x="103" y="185"/>
                      </a:cubicBezTo>
                      <a:cubicBezTo>
                        <a:pt x="100" y="184"/>
                        <a:pt x="100" y="184"/>
                        <a:pt x="100" y="184"/>
                      </a:cubicBezTo>
                      <a:cubicBezTo>
                        <a:pt x="98" y="187"/>
                        <a:pt x="98" y="187"/>
                        <a:pt x="98" y="187"/>
                      </a:cubicBezTo>
                      <a:cubicBezTo>
                        <a:pt x="97" y="185"/>
                        <a:pt x="97" y="185"/>
                        <a:pt x="97" y="185"/>
                      </a:cubicBezTo>
                      <a:cubicBezTo>
                        <a:pt x="98" y="184"/>
                        <a:pt x="99" y="183"/>
                        <a:pt x="99" y="182"/>
                      </a:cubicBezTo>
                      <a:cubicBezTo>
                        <a:pt x="98" y="180"/>
                        <a:pt x="98" y="180"/>
                        <a:pt x="97" y="176"/>
                      </a:cubicBezTo>
                      <a:cubicBezTo>
                        <a:pt x="97" y="176"/>
                        <a:pt x="96" y="175"/>
                        <a:pt x="95" y="175"/>
                      </a:cubicBezTo>
                      <a:cubicBezTo>
                        <a:pt x="94" y="173"/>
                        <a:pt x="94" y="173"/>
                        <a:pt x="94" y="173"/>
                      </a:cubicBezTo>
                      <a:cubicBezTo>
                        <a:pt x="90" y="171"/>
                        <a:pt x="90" y="171"/>
                        <a:pt x="90" y="171"/>
                      </a:cubicBezTo>
                      <a:cubicBezTo>
                        <a:pt x="89" y="171"/>
                        <a:pt x="89" y="171"/>
                        <a:pt x="89" y="171"/>
                      </a:cubicBezTo>
                      <a:cubicBezTo>
                        <a:pt x="89" y="171"/>
                        <a:pt x="89" y="171"/>
                        <a:pt x="89" y="171"/>
                      </a:cubicBezTo>
                      <a:cubicBezTo>
                        <a:pt x="88" y="171"/>
                        <a:pt x="88" y="171"/>
                        <a:pt x="88" y="171"/>
                      </a:cubicBezTo>
                      <a:cubicBezTo>
                        <a:pt x="88" y="171"/>
                        <a:pt x="88" y="171"/>
                        <a:pt x="88" y="171"/>
                      </a:cubicBezTo>
                      <a:cubicBezTo>
                        <a:pt x="87" y="171"/>
                        <a:pt x="87" y="171"/>
                        <a:pt x="87" y="171"/>
                      </a:cubicBezTo>
                      <a:cubicBezTo>
                        <a:pt x="86" y="171"/>
                        <a:pt x="86" y="171"/>
                        <a:pt x="86" y="171"/>
                      </a:cubicBezTo>
                      <a:cubicBezTo>
                        <a:pt x="85" y="171"/>
                        <a:pt x="85" y="171"/>
                        <a:pt x="85" y="171"/>
                      </a:cubicBezTo>
                      <a:cubicBezTo>
                        <a:pt x="85" y="171"/>
                        <a:pt x="85" y="171"/>
                        <a:pt x="84" y="170"/>
                      </a:cubicBezTo>
                      <a:cubicBezTo>
                        <a:pt x="84" y="170"/>
                        <a:pt x="84" y="170"/>
                        <a:pt x="84" y="169"/>
                      </a:cubicBezTo>
                      <a:cubicBezTo>
                        <a:pt x="82" y="169"/>
                        <a:pt x="82" y="169"/>
                        <a:pt x="82" y="169"/>
                      </a:cubicBezTo>
                      <a:cubicBezTo>
                        <a:pt x="81" y="166"/>
                        <a:pt x="81" y="166"/>
                        <a:pt x="81" y="166"/>
                      </a:cubicBezTo>
                      <a:cubicBezTo>
                        <a:pt x="79" y="165"/>
                        <a:pt x="79" y="165"/>
                        <a:pt x="79" y="165"/>
                      </a:cubicBezTo>
                      <a:cubicBezTo>
                        <a:pt x="76" y="165"/>
                        <a:pt x="76" y="165"/>
                        <a:pt x="76" y="165"/>
                      </a:cubicBezTo>
                      <a:cubicBezTo>
                        <a:pt x="77" y="163"/>
                        <a:pt x="77" y="163"/>
                        <a:pt x="77" y="163"/>
                      </a:cubicBezTo>
                      <a:cubicBezTo>
                        <a:pt x="76" y="160"/>
                        <a:pt x="76" y="160"/>
                        <a:pt x="76" y="160"/>
                      </a:cubicBezTo>
                      <a:cubicBezTo>
                        <a:pt x="72" y="160"/>
                        <a:pt x="72" y="160"/>
                        <a:pt x="72" y="160"/>
                      </a:cubicBezTo>
                      <a:cubicBezTo>
                        <a:pt x="71" y="160"/>
                        <a:pt x="70" y="160"/>
                        <a:pt x="69" y="160"/>
                      </a:cubicBezTo>
                      <a:cubicBezTo>
                        <a:pt x="65" y="159"/>
                        <a:pt x="65" y="159"/>
                        <a:pt x="65" y="159"/>
                      </a:cubicBezTo>
                      <a:cubicBezTo>
                        <a:pt x="63" y="158"/>
                        <a:pt x="63" y="158"/>
                        <a:pt x="63" y="158"/>
                      </a:cubicBezTo>
                      <a:cubicBezTo>
                        <a:pt x="61" y="156"/>
                        <a:pt x="61" y="156"/>
                        <a:pt x="61" y="156"/>
                      </a:cubicBezTo>
                      <a:cubicBezTo>
                        <a:pt x="59" y="154"/>
                        <a:pt x="59" y="154"/>
                        <a:pt x="59" y="154"/>
                      </a:cubicBezTo>
                      <a:cubicBezTo>
                        <a:pt x="57" y="158"/>
                        <a:pt x="57" y="158"/>
                        <a:pt x="57" y="158"/>
                      </a:cubicBezTo>
                      <a:cubicBezTo>
                        <a:pt x="57" y="155"/>
                        <a:pt x="57" y="155"/>
                        <a:pt x="57" y="155"/>
                      </a:cubicBezTo>
                      <a:cubicBezTo>
                        <a:pt x="54" y="156"/>
                        <a:pt x="54" y="156"/>
                        <a:pt x="54" y="156"/>
                      </a:cubicBezTo>
                      <a:cubicBezTo>
                        <a:pt x="50" y="158"/>
                        <a:pt x="50" y="158"/>
                        <a:pt x="50" y="158"/>
                      </a:cubicBezTo>
                      <a:cubicBezTo>
                        <a:pt x="48" y="161"/>
                        <a:pt x="48" y="161"/>
                        <a:pt x="48" y="161"/>
                      </a:cubicBezTo>
                      <a:cubicBezTo>
                        <a:pt x="47" y="163"/>
                        <a:pt x="47" y="163"/>
                        <a:pt x="47" y="163"/>
                      </a:cubicBezTo>
                      <a:cubicBezTo>
                        <a:pt x="45" y="161"/>
                        <a:pt x="45" y="161"/>
                        <a:pt x="45" y="161"/>
                      </a:cubicBezTo>
                      <a:cubicBezTo>
                        <a:pt x="44" y="159"/>
                        <a:pt x="44" y="159"/>
                        <a:pt x="44" y="159"/>
                      </a:cubicBezTo>
                      <a:cubicBezTo>
                        <a:pt x="40" y="160"/>
                        <a:pt x="40" y="160"/>
                        <a:pt x="40" y="160"/>
                      </a:cubicBezTo>
                      <a:cubicBezTo>
                        <a:pt x="37" y="158"/>
                        <a:pt x="37" y="158"/>
                        <a:pt x="37" y="158"/>
                      </a:cubicBezTo>
                      <a:cubicBezTo>
                        <a:pt x="36" y="155"/>
                        <a:pt x="36" y="155"/>
                        <a:pt x="36" y="155"/>
                      </a:cubicBezTo>
                      <a:cubicBezTo>
                        <a:pt x="36" y="151"/>
                        <a:pt x="37" y="146"/>
                        <a:pt x="35" y="143"/>
                      </a:cubicBezTo>
                      <a:cubicBezTo>
                        <a:pt x="34" y="143"/>
                        <a:pt x="33" y="143"/>
                        <a:pt x="32" y="143"/>
                      </a:cubicBezTo>
                      <a:cubicBezTo>
                        <a:pt x="31" y="143"/>
                        <a:pt x="30" y="143"/>
                        <a:pt x="28" y="142"/>
                      </a:cubicBezTo>
                      <a:cubicBezTo>
                        <a:pt x="29" y="138"/>
                        <a:pt x="29" y="138"/>
                        <a:pt x="29" y="138"/>
                      </a:cubicBezTo>
                      <a:cubicBezTo>
                        <a:pt x="29" y="138"/>
                        <a:pt x="30" y="137"/>
                        <a:pt x="30" y="137"/>
                      </a:cubicBezTo>
                      <a:cubicBezTo>
                        <a:pt x="30" y="137"/>
                        <a:pt x="34" y="130"/>
                        <a:pt x="29" y="130"/>
                      </a:cubicBezTo>
                      <a:cubicBezTo>
                        <a:pt x="29" y="130"/>
                        <a:pt x="29" y="130"/>
                        <a:pt x="28" y="130"/>
                      </a:cubicBezTo>
                      <a:cubicBezTo>
                        <a:pt x="27" y="132"/>
                        <a:pt x="26" y="134"/>
                        <a:pt x="25" y="136"/>
                      </a:cubicBezTo>
                      <a:cubicBezTo>
                        <a:pt x="24" y="137"/>
                        <a:pt x="23" y="137"/>
                        <a:pt x="23" y="137"/>
                      </a:cubicBezTo>
                      <a:cubicBezTo>
                        <a:pt x="18" y="137"/>
                        <a:pt x="18" y="132"/>
                        <a:pt x="18" y="122"/>
                      </a:cubicBezTo>
                      <a:cubicBezTo>
                        <a:pt x="18" y="122"/>
                        <a:pt x="18" y="122"/>
                        <a:pt x="18" y="122"/>
                      </a:cubicBezTo>
                      <a:cubicBezTo>
                        <a:pt x="19" y="118"/>
                        <a:pt x="19" y="118"/>
                        <a:pt x="19" y="118"/>
                      </a:cubicBezTo>
                      <a:cubicBezTo>
                        <a:pt x="19" y="116"/>
                        <a:pt x="19" y="115"/>
                        <a:pt x="20" y="114"/>
                      </a:cubicBezTo>
                      <a:cubicBezTo>
                        <a:pt x="24" y="110"/>
                        <a:pt x="24" y="110"/>
                        <a:pt x="24" y="110"/>
                      </a:cubicBezTo>
                      <a:cubicBezTo>
                        <a:pt x="27" y="110"/>
                        <a:pt x="27" y="110"/>
                        <a:pt x="27" y="110"/>
                      </a:cubicBezTo>
                      <a:cubicBezTo>
                        <a:pt x="29" y="112"/>
                        <a:pt x="29" y="112"/>
                        <a:pt x="29" y="112"/>
                      </a:cubicBezTo>
                      <a:cubicBezTo>
                        <a:pt x="31" y="112"/>
                        <a:pt x="31" y="112"/>
                        <a:pt x="31" y="112"/>
                      </a:cubicBezTo>
                      <a:cubicBezTo>
                        <a:pt x="30" y="109"/>
                        <a:pt x="30" y="109"/>
                        <a:pt x="30" y="109"/>
                      </a:cubicBezTo>
                      <a:cubicBezTo>
                        <a:pt x="34" y="109"/>
                        <a:pt x="34" y="109"/>
                        <a:pt x="34" y="109"/>
                      </a:cubicBezTo>
                      <a:cubicBezTo>
                        <a:pt x="37" y="111"/>
                        <a:pt x="37" y="111"/>
                        <a:pt x="37" y="111"/>
                      </a:cubicBezTo>
                      <a:cubicBezTo>
                        <a:pt x="37" y="113"/>
                        <a:pt x="37" y="113"/>
                        <a:pt x="37" y="113"/>
                      </a:cubicBezTo>
                      <a:cubicBezTo>
                        <a:pt x="39" y="112"/>
                        <a:pt x="39" y="112"/>
                        <a:pt x="39" y="112"/>
                      </a:cubicBezTo>
                      <a:cubicBezTo>
                        <a:pt x="41" y="114"/>
                        <a:pt x="41" y="114"/>
                        <a:pt x="41" y="114"/>
                      </a:cubicBezTo>
                      <a:cubicBezTo>
                        <a:pt x="41" y="116"/>
                        <a:pt x="40" y="117"/>
                        <a:pt x="40" y="119"/>
                      </a:cubicBezTo>
                      <a:cubicBezTo>
                        <a:pt x="43" y="124"/>
                        <a:pt x="43" y="124"/>
                        <a:pt x="43" y="124"/>
                      </a:cubicBezTo>
                      <a:cubicBezTo>
                        <a:pt x="45" y="120"/>
                        <a:pt x="45" y="120"/>
                        <a:pt x="45" y="120"/>
                      </a:cubicBezTo>
                      <a:cubicBezTo>
                        <a:pt x="43" y="109"/>
                        <a:pt x="43" y="109"/>
                        <a:pt x="43" y="109"/>
                      </a:cubicBezTo>
                      <a:cubicBezTo>
                        <a:pt x="47" y="106"/>
                        <a:pt x="47" y="106"/>
                        <a:pt x="47" y="106"/>
                      </a:cubicBezTo>
                      <a:cubicBezTo>
                        <a:pt x="51" y="103"/>
                        <a:pt x="51" y="103"/>
                        <a:pt x="51" y="103"/>
                      </a:cubicBezTo>
                      <a:cubicBezTo>
                        <a:pt x="55" y="99"/>
                        <a:pt x="55" y="99"/>
                        <a:pt x="55" y="99"/>
                      </a:cubicBezTo>
                      <a:cubicBezTo>
                        <a:pt x="54" y="97"/>
                        <a:pt x="54" y="97"/>
                        <a:pt x="54" y="97"/>
                      </a:cubicBezTo>
                      <a:cubicBezTo>
                        <a:pt x="54" y="93"/>
                        <a:pt x="54" y="93"/>
                        <a:pt x="54" y="93"/>
                      </a:cubicBezTo>
                      <a:cubicBezTo>
                        <a:pt x="56" y="92"/>
                        <a:pt x="56" y="92"/>
                        <a:pt x="56" y="92"/>
                      </a:cubicBezTo>
                      <a:cubicBezTo>
                        <a:pt x="56" y="95"/>
                        <a:pt x="56" y="95"/>
                        <a:pt x="56" y="95"/>
                      </a:cubicBezTo>
                      <a:cubicBezTo>
                        <a:pt x="59" y="93"/>
                        <a:pt x="59" y="93"/>
                        <a:pt x="59" y="93"/>
                      </a:cubicBezTo>
                      <a:cubicBezTo>
                        <a:pt x="61" y="89"/>
                        <a:pt x="61" y="89"/>
                        <a:pt x="61" y="89"/>
                      </a:cubicBezTo>
                      <a:cubicBezTo>
                        <a:pt x="67" y="87"/>
                        <a:pt x="67" y="87"/>
                        <a:pt x="67" y="87"/>
                      </a:cubicBezTo>
                      <a:cubicBezTo>
                        <a:pt x="67" y="84"/>
                        <a:pt x="67" y="84"/>
                        <a:pt x="67" y="84"/>
                      </a:cubicBezTo>
                      <a:cubicBezTo>
                        <a:pt x="71" y="80"/>
                        <a:pt x="71" y="80"/>
                        <a:pt x="71" y="80"/>
                      </a:cubicBezTo>
                      <a:cubicBezTo>
                        <a:pt x="72" y="80"/>
                        <a:pt x="73" y="80"/>
                        <a:pt x="74" y="80"/>
                      </a:cubicBezTo>
                      <a:cubicBezTo>
                        <a:pt x="77" y="78"/>
                        <a:pt x="77" y="78"/>
                        <a:pt x="77" y="78"/>
                      </a:cubicBezTo>
                      <a:cubicBezTo>
                        <a:pt x="80" y="78"/>
                        <a:pt x="80" y="78"/>
                        <a:pt x="80" y="78"/>
                      </a:cubicBezTo>
                      <a:cubicBezTo>
                        <a:pt x="76" y="81"/>
                        <a:pt x="76" y="81"/>
                        <a:pt x="76" y="81"/>
                      </a:cubicBezTo>
                      <a:cubicBezTo>
                        <a:pt x="76" y="83"/>
                        <a:pt x="76" y="83"/>
                        <a:pt x="76" y="83"/>
                      </a:cubicBezTo>
                      <a:cubicBezTo>
                        <a:pt x="77" y="84"/>
                        <a:pt x="77" y="84"/>
                        <a:pt x="77" y="84"/>
                      </a:cubicBezTo>
                      <a:cubicBezTo>
                        <a:pt x="81" y="80"/>
                        <a:pt x="81" y="80"/>
                        <a:pt x="81" y="80"/>
                      </a:cubicBezTo>
                      <a:cubicBezTo>
                        <a:pt x="84" y="80"/>
                        <a:pt x="84" y="80"/>
                        <a:pt x="84" y="80"/>
                      </a:cubicBezTo>
                      <a:cubicBezTo>
                        <a:pt x="86" y="78"/>
                        <a:pt x="86" y="78"/>
                        <a:pt x="86" y="78"/>
                      </a:cubicBezTo>
                      <a:cubicBezTo>
                        <a:pt x="88" y="78"/>
                        <a:pt x="88" y="78"/>
                        <a:pt x="88" y="78"/>
                      </a:cubicBezTo>
                      <a:cubicBezTo>
                        <a:pt x="88" y="77"/>
                        <a:pt x="87" y="77"/>
                        <a:pt x="86" y="76"/>
                      </a:cubicBezTo>
                      <a:cubicBezTo>
                        <a:pt x="85" y="77"/>
                        <a:pt x="84" y="77"/>
                        <a:pt x="83" y="77"/>
                      </a:cubicBezTo>
                      <a:cubicBezTo>
                        <a:pt x="82" y="77"/>
                        <a:pt x="81" y="77"/>
                        <a:pt x="80" y="75"/>
                      </a:cubicBezTo>
                      <a:cubicBezTo>
                        <a:pt x="80" y="73"/>
                        <a:pt x="81" y="72"/>
                        <a:pt x="81" y="71"/>
                      </a:cubicBezTo>
                      <a:cubicBezTo>
                        <a:pt x="82" y="70"/>
                        <a:pt x="82" y="70"/>
                        <a:pt x="82" y="70"/>
                      </a:cubicBezTo>
                      <a:cubicBezTo>
                        <a:pt x="80" y="69"/>
                        <a:pt x="79" y="69"/>
                        <a:pt x="78" y="69"/>
                      </a:cubicBezTo>
                      <a:cubicBezTo>
                        <a:pt x="77" y="69"/>
                        <a:pt x="76" y="70"/>
                        <a:pt x="73" y="71"/>
                      </a:cubicBezTo>
                      <a:cubicBezTo>
                        <a:pt x="75" y="68"/>
                        <a:pt x="75" y="68"/>
                        <a:pt x="75" y="68"/>
                      </a:cubicBezTo>
                      <a:cubicBezTo>
                        <a:pt x="77" y="68"/>
                        <a:pt x="77" y="68"/>
                        <a:pt x="77" y="68"/>
                      </a:cubicBezTo>
                      <a:cubicBezTo>
                        <a:pt x="79" y="67"/>
                        <a:pt x="79" y="67"/>
                        <a:pt x="79" y="67"/>
                      </a:cubicBezTo>
                      <a:cubicBezTo>
                        <a:pt x="82" y="67"/>
                        <a:pt x="84" y="67"/>
                        <a:pt x="87" y="67"/>
                      </a:cubicBezTo>
                      <a:cubicBezTo>
                        <a:pt x="90" y="67"/>
                        <a:pt x="90" y="67"/>
                        <a:pt x="90" y="67"/>
                      </a:cubicBezTo>
                      <a:cubicBezTo>
                        <a:pt x="92" y="65"/>
                        <a:pt x="92" y="65"/>
                        <a:pt x="92" y="65"/>
                      </a:cubicBezTo>
                      <a:cubicBezTo>
                        <a:pt x="96" y="64"/>
                        <a:pt x="96" y="64"/>
                        <a:pt x="96" y="64"/>
                      </a:cubicBezTo>
                      <a:cubicBezTo>
                        <a:pt x="98" y="63"/>
                        <a:pt x="98" y="63"/>
                        <a:pt x="98" y="63"/>
                      </a:cubicBezTo>
                      <a:cubicBezTo>
                        <a:pt x="99" y="59"/>
                        <a:pt x="99" y="59"/>
                        <a:pt x="99" y="59"/>
                      </a:cubicBezTo>
                      <a:cubicBezTo>
                        <a:pt x="96" y="59"/>
                        <a:pt x="96" y="59"/>
                        <a:pt x="96" y="59"/>
                      </a:cubicBezTo>
                      <a:cubicBezTo>
                        <a:pt x="93" y="59"/>
                        <a:pt x="93" y="59"/>
                        <a:pt x="93" y="59"/>
                      </a:cubicBezTo>
                      <a:cubicBezTo>
                        <a:pt x="96" y="57"/>
                        <a:pt x="96" y="57"/>
                        <a:pt x="96" y="57"/>
                      </a:cubicBezTo>
                      <a:cubicBezTo>
                        <a:pt x="93" y="55"/>
                        <a:pt x="93" y="55"/>
                        <a:pt x="93" y="55"/>
                      </a:cubicBezTo>
                      <a:cubicBezTo>
                        <a:pt x="93" y="52"/>
                        <a:pt x="93" y="52"/>
                        <a:pt x="93" y="52"/>
                      </a:cubicBezTo>
                      <a:cubicBezTo>
                        <a:pt x="92" y="51"/>
                        <a:pt x="92" y="51"/>
                        <a:pt x="92" y="51"/>
                      </a:cubicBezTo>
                      <a:cubicBezTo>
                        <a:pt x="93" y="48"/>
                        <a:pt x="93" y="48"/>
                        <a:pt x="93" y="48"/>
                      </a:cubicBezTo>
                      <a:cubicBezTo>
                        <a:pt x="93" y="45"/>
                        <a:pt x="93" y="45"/>
                        <a:pt x="93" y="45"/>
                      </a:cubicBezTo>
                      <a:cubicBezTo>
                        <a:pt x="92" y="41"/>
                        <a:pt x="92" y="41"/>
                        <a:pt x="92" y="41"/>
                      </a:cubicBezTo>
                      <a:cubicBezTo>
                        <a:pt x="90" y="42"/>
                        <a:pt x="90" y="42"/>
                        <a:pt x="85" y="46"/>
                      </a:cubicBezTo>
                      <a:cubicBezTo>
                        <a:pt x="84" y="45"/>
                        <a:pt x="84" y="44"/>
                        <a:pt x="83" y="44"/>
                      </a:cubicBezTo>
                      <a:cubicBezTo>
                        <a:pt x="83" y="42"/>
                        <a:pt x="84" y="40"/>
                        <a:pt x="84" y="38"/>
                      </a:cubicBezTo>
                      <a:cubicBezTo>
                        <a:pt x="84" y="38"/>
                        <a:pt x="83" y="38"/>
                        <a:pt x="83" y="38"/>
                      </a:cubicBezTo>
                      <a:cubicBezTo>
                        <a:pt x="82" y="35"/>
                        <a:pt x="82" y="35"/>
                        <a:pt x="82" y="35"/>
                      </a:cubicBezTo>
                      <a:cubicBezTo>
                        <a:pt x="79" y="35"/>
                        <a:pt x="79" y="35"/>
                        <a:pt x="79" y="35"/>
                      </a:cubicBezTo>
                      <a:cubicBezTo>
                        <a:pt x="77" y="34"/>
                        <a:pt x="77" y="34"/>
                        <a:pt x="77" y="34"/>
                      </a:cubicBezTo>
                      <a:cubicBezTo>
                        <a:pt x="76" y="35"/>
                        <a:pt x="76" y="35"/>
                        <a:pt x="76" y="35"/>
                      </a:cubicBezTo>
                      <a:cubicBezTo>
                        <a:pt x="73" y="40"/>
                        <a:pt x="73" y="40"/>
                        <a:pt x="71" y="43"/>
                      </a:cubicBezTo>
                      <a:cubicBezTo>
                        <a:pt x="72" y="47"/>
                        <a:pt x="71" y="48"/>
                        <a:pt x="64" y="54"/>
                      </a:cubicBezTo>
                      <a:cubicBezTo>
                        <a:pt x="63" y="60"/>
                        <a:pt x="63" y="60"/>
                        <a:pt x="61" y="60"/>
                      </a:cubicBezTo>
                      <a:cubicBezTo>
                        <a:pt x="60" y="60"/>
                        <a:pt x="60" y="60"/>
                        <a:pt x="59" y="60"/>
                      </a:cubicBezTo>
                      <a:cubicBezTo>
                        <a:pt x="59" y="57"/>
                        <a:pt x="60" y="55"/>
                        <a:pt x="60" y="52"/>
                      </a:cubicBezTo>
                      <a:cubicBezTo>
                        <a:pt x="57" y="51"/>
                        <a:pt x="57" y="50"/>
                        <a:pt x="55" y="46"/>
                      </a:cubicBezTo>
                      <a:cubicBezTo>
                        <a:pt x="54" y="45"/>
                        <a:pt x="54" y="45"/>
                        <a:pt x="54" y="45"/>
                      </a:cubicBezTo>
                      <a:cubicBezTo>
                        <a:pt x="51" y="45"/>
                        <a:pt x="51" y="45"/>
                        <a:pt x="51" y="45"/>
                      </a:cubicBezTo>
                      <a:cubicBezTo>
                        <a:pt x="53" y="42"/>
                        <a:pt x="53" y="42"/>
                        <a:pt x="53" y="42"/>
                      </a:cubicBezTo>
                      <a:cubicBezTo>
                        <a:pt x="53" y="41"/>
                        <a:pt x="52" y="40"/>
                        <a:pt x="52" y="40"/>
                      </a:cubicBezTo>
                      <a:cubicBezTo>
                        <a:pt x="55" y="35"/>
                        <a:pt x="57" y="34"/>
                        <a:pt x="62" y="31"/>
                      </a:cubicBezTo>
                      <a:cubicBezTo>
                        <a:pt x="62" y="31"/>
                        <a:pt x="63" y="30"/>
                        <a:pt x="63" y="29"/>
                      </a:cubicBezTo>
                      <a:cubicBezTo>
                        <a:pt x="63" y="29"/>
                        <a:pt x="63" y="29"/>
                        <a:pt x="67" y="28"/>
                      </a:cubicBezTo>
                      <a:cubicBezTo>
                        <a:pt x="68" y="28"/>
                        <a:pt x="69" y="27"/>
                        <a:pt x="70" y="26"/>
                      </a:cubicBezTo>
                      <a:cubicBezTo>
                        <a:pt x="69" y="26"/>
                        <a:pt x="69" y="26"/>
                        <a:pt x="69" y="26"/>
                      </a:cubicBezTo>
                      <a:cubicBezTo>
                        <a:pt x="70" y="25"/>
                        <a:pt x="70" y="25"/>
                        <a:pt x="70" y="25"/>
                      </a:cubicBezTo>
                      <a:cubicBezTo>
                        <a:pt x="70" y="25"/>
                        <a:pt x="71" y="25"/>
                        <a:pt x="71" y="25"/>
                      </a:cubicBezTo>
                      <a:cubicBezTo>
                        <a:pt x="73" y="24"/>
                        <a:pt x="73" y="24"/>
                        <a:pt x="73" y="24"/>
                      </a:cubicBezTo>
                      <a:cubicBezTo>
                        <a:pt x="73" y="22"/>
                        <a:pt x="73" y="22"/>
                        <a:pt x="73" y="22"/>
                      </a:cubicBezTo>
                      <a:cubicBezTo>
                        <a:pt x="74" y="23"/>
                        <a:pt x="74" y="23"/>
                        <a:pt x="74" y="23"/>
                      </a:cubicBezTo>
                      <a:cubicBezTo>
                        <a:pt x="75" y="24"/>
                        <a:pt x="75" y="24"/>
                        <a:pt x="75" y="24"/>
                      </a:cubicBezTo>
                      <a:cubicBezTo>
                        <a:pt x="76" y="23"/>
                        <a:pt x="76" y="23"/>
                        <a:pt x="76" y="23"/>
                      </a:cubicBezTo>
                      <a:cubicBezTo>
                        <a:pt x="77" y="24"/>
                        <a:pt x="77" y="24"/>
                        <a:pt x="77" y="24"/>
                      </a:cubicBezTo>
                      <a:cubicBezTo>
                        <a:pt x="80" y="21"/>
                        <a:pt x="80" y="21"/>
                        <a:pt x="80" y="21"/>
                      </a:cubicBezTo>
                      <a:cubicBezTo>
                        <a:pt x="80" y="19"/>
                        <a:pt x="80" y="19"/>
                        <a:pt x="80" y="19"/>
                      </a:cubicBezTo>
                      <a:cubicBezTo>
                        <a:pt x="82" y="17"/>
                        <a:pt x="82" y="17"/>
                        <a:pt x="82" y="17"/>
                      </a:cubicBezTo>
                      <a:cubicBezTo>
                        <a:pt x="83" y="15"/>
                        <a:pt x="83" y="15"/>
                        <a:pt x="83" y="15"/>
                      </a:cubicBezTo>
                      <a:cubicBezTo>
                        <a:pt x="82" y="15"/>
                        <a:pt x="81" y="15"/>
                        <a:pt x="81" y="15"/>
                      </a:cubicBezTo>
                      <a:cubicBezTo>
                        <a:pt x="79" y="17"/>
                        <a:pt x="79" y="17"/>
                        <a:pt x="79" y="17"/>
                      </a:cubicBezTo>
                      <a:cubicBezTo>
                        <a:pt x="77" y="18"/>
                        <a:pt x="77" y="18"/>
                        <a:pt x="77" y="18"/>
                      </a:cubicBezTo>
                      <a:cubicBezTo>
                        <a:pt x="75" y="21"/>
                        <a:pt x="75" y="21"/>
                        <a:pt x="75" y="21"/>
                      </a:cubicBezTo>
                      <a:cubicBezTo>
                        <a:pt x="74" y="20"/>
                        <a:pt x="74" y="20"/>
                        <a:pt x="74" y="20"/>
                      </a:cubicBezTo>
                      <a:cubicBezTo>
                        <a:pt x="74" y="19"/>
                        <a:pt x="74" y="19"/>
                        <a:pt x="74" y="19"/>
                      </a:cubicBezTo>
                      <a:cubicBezTo>
                        <a:pt x="77" y="16"/>
                        <a:pt x="77" y="16"/>
                        <a:pt x="77" y="16"/>
                      </a:cubicBezTo>
                      <a:cubicBezTo>
                        <a:pt x="77" y="16"/>
                        <a:pt x="77" y="16"/>
                        <a:pt x="77" y="16"/>
                      </a:cubicBezTo>
                      <a:cubicBezTo>
                        <a:pt x="75" y="17"/>
                        <a:pt x="75" y="17"/>
                        <a:pt x="75" y="17"/>
                      </a:cubicBezTo>
                      <a:cubicBezTo>
                        <a:pt x="74" y="18"/>
                        <a:pt x="74" y="18"/>
                        <a:pt x="74" y="18"/>
                      </a:cubicBezTo>
                      <a:cubicBezTo>
                        <a:pt x="73" y="18"/>
                        <a:pt x="73" y="18"/>
                        <a:pt x="73" y="18"/>
                      </a:cubicBezTo>
                      <a:cubicBezTo>
                        <a:pt x="74" y="16"/>
                        <a:pt x="74" y="16"/>
                        <a:pt x="74" y="16"/>
                      </a:cubicBezTo>
                      <a:cubicBezTo>
                        <a:pt x="75" y="15"/>
                        <a:pt x="75" y="15"/>
                        <a:pt x="76" y="14"/>
                      </a:cubicBezTo>
                      <a:cubicBezTo>
                        <a:pt x="75" y="14"/>
                        <a:pt x="75" y="14"/>
                        <a:pt x="74" y="14"/>
                      </a:cubicBezTo>
                      <a:cubicBezTo>
                        <a:pt x="76" y="13"/>
                        <a:pt x="76" y="13"/>
                        <a:pt x="76" y="13"/>
                      </a:cubicBezTo>
                      <a:cubicBezTo>
                        <a:pt x="78" y="10"/>
                        <a:pt x="78" y="10"/>
                        <a:pt x="78" y="10"/>
                      </a:cubicBezTo>
                      <a:cubicBezTo>
                        <a:pt x="77" y="9"/>
                        <a:pt x="77" y="9"/>
                        <a:pt x="77" y="9"/>
                      </a:cubicBezTo>
                      <a:cubicBezTo>
                        <a:pt x="76" y="10"/>
                        <a:pt x="76" y="10"/>
                        <a:pt x="76" y="10"/>
                      </a:cubicBezTo>
                      <a:cubicBezTo>
                        <a:pt x="74" y="10"/>
                        <a:pt x="74" y="10"/>
                        <a:pt x="74" y="10"/>
                      </a:cubicBezTo>
                      <a:cubicBezTo>
                        <a:pt x="73" y="12"/>
                        <a:pt x="73" y="12"/>
                        <a:pt x="73" y="12"/>
                      </a:cubicBezTo>
                      <a:cubicBezTo>
                        <a:pt x="72" y="14"/>
                        <a:pt x="72" y="14"/>
                        <a:pt x="72" y="14"/>
                      </a:cubicBezTo>
                      <a:cubicBezTo>
                        <a:pt x="72" y="14"/>
                        <a:pt x="72" y="15"/>
                        <a:pt x="72" y="16"/>
                      </a:cubicBezTo>
                      <a:cubicBezTo>
                        <a:pt x="70" y="17"/>
                        <a:pt x="70" y="17"/>
                        <a:pt x="68" y="18"/>
                      </a:cubicBezTo>
                      <a:cubicBezTo>
                        <a:pt x="66" y="20"/>
                        <a:pt x="66" y="20"/>
                        <a:pt x="66" y="20"/>
                      </a:cubicBezTo>
                      <a:cubicBezTo>
                        <a:pt x="66" y="18"/>
                        <a:pt x="66" y="18"/>
                        <a:pt x="66" y="18"/>
                      </a:cubicBezTo>
                      <a:cubicBezTo>
                        <a:pt x="68" y="17"/>
                        <a:pt x="68" y="17"/>
                        <a:pt x="68" y="17"/>
                      </a:cubicBezTo>
                      <a:cubicBezTo>
                        <a:pt x="67" y="17"/>
                        <a:pt x="67" y="17"/>
                        <a:pt x="66" y="17"/>
                      </a:cubicBezTo>
                      <a:cubicBezTo>
                        <a:pt x="66" y="17"/>
                        <a:pt x="65" y="18"/>
                        <a:pt x="64" y="18"/>
                      </a:cubicBezTo>
                      <a:cubicBezTo>
                        <a:pt x="62" y="18"/>
                        <a:pt x="62" y="17"/>
                        <a:pt x="62" y="15"/>
                      </a:cubicBezTo>
                      <a:cubicBezTo>
                        <a:pt x="60" y="15"/>
                        <a:pt x="60" y="15"/>
                        <a:pt x="56" y="18"/>
                      </a:cubicBezTo>
                      <a:cubicBezTo>
                        <a:pt x="57" y="16"/>
                        <a:pt x="57" y="16"/>
                        <a:pt x="55" y="14"/>
                      </a:cubicBezTo>
                      <a:cubicBezTo>
                        <a:pt x="56" y="14"/>
                        <a:pt x="56" y="14"/>
                        <a:pt x="56" y="13"/>
                      </a:cubicBezTo>
                      <a:cubicBezTo>
                        <a:pt x="56" y="12"/>
                        <a:pt x="56" y="11"/>
                        <a:pt x="56" y="10"/>
                      </a:cubicBezTo>
                      <a:cubicBezTo>
                        <a:pt x="55" y="10"/>
                        <a:pt x="55" y="10"/>
                        <a:pt x="54" y="10"/>
                      </a:cubicBezTo>
                      <a:cubicBezTo>
                        <a:pt x="55" y="9"/>
                        <a:pt x="55" y="9"/>
                        <a:pt x="55" y="8"/>
                      </a:cubicBezTo>
                      <a:cubicBezTo>
                        <a:pt x="55" y="9"/>
                        <a:pt x="54" y="9"/>
                        <a:pt x="54" y="9"/>
                      </a:cubicBezTo>
                      <a:cubicBezTo>
                        <a:pt x="54" y="9"/>
                        <a:pt x="55" y="8"/>
                        <a:pt x="56" y="7"/>
                      </a:cubicBezTo>
                      <a:cubicBezTo>
                        <a:pt x="56" y="7"/>
                        <a:pt x="56" y="7"/>
                        <a:pt x="55" y="7"/>
                      </a:cubicBezTo>
                      <a:cubicBezTo>
                        <a:pt x="55" y="7"/>
                        <a:pt x="54" y="7"/>
                        <a:pt x="51" y="8"/>
                      </a:cubicBezTo>
                      <a:cubicBezTo>
                        <a:pt x="50" y="8"/>
                        <a:pt x="50" y="8"/>
                        <a:pt x="50" y="8"/>
                      </a:cubicBezTo>
                      <a:cubicBezTo>
                        <a:pt x="50" y="8"/>
                        <a:pt x="50" y="9"/>
                        <a:pt x="49" y="9"/>
                      </a:cubicBezTo>
                      <a:cubicBezTo>
                        <a:pt x="54" y="3"/>
                        <a:pt x="54" y="3"/>
                        <a:pt x="55" y="2"/>
                      </a:cubicBezTo>
                      <a:cubicBezTo>
                        <a:pt x="56" y="1"/>
                        <a:pt x="56" y="1"/>
                        <a:pt x="56" y="1"/>
                      </a:cubicBezTo>
                      <a:cubicBezTo>
                        <a:pt x="57" y="0"/>
                        <a:pt x="57" y="0"/>
                        <a:pt x="57" y="0"/>
                      </a:cubicBezTo>
                    </a:path>
                  </a:pathLst>
                </a:custGeom>
                <a:solidFill>
                  <a:schemeClr val="tx1">
                    <a:lumMod val="50000"/>
                    <a:lumOff val="50000"/>
                  </a:schemeClr>
                </a:solidFill>
                <a:ln w="9525">
                  <a:noFill/>
                  <a:round/>
                  <a:headEnd/>
                  <a:tailEnd/>
                </a:ln>
              </p:spPr>
              <p:txBody>
                <a:bodyPr wrap="square" lIns="91440" tIns="45720" rIns="91440" bIns="45720" anchor="ctr">
                  <a:normAutofit/>
                </a:bodyPr>
                <a:lstStyle/>
                <a:p>
                  <a:pPr algn="ctr"/>
                  <a:endParaRPr dirty="0"/>
                </a:p>
              </p:txBody>
            </p:sp>
            <p:sp>
              <p:nvSpPr>
                <p:cNvPr id="58" name="íṧļîďé">
                  <a:extLst>
                    <a:ext uri="{FF2B5EF4-FFF2-40B4-BE49-F238E27FC236}">
                      <a16:creationId xmlns:a16="http://schemas.microsoft.com/office/drawing/2014/main" id="{05F26BAD-FCEF-0F1C-B72D-88153103AE2E}"/>
                    </a:ext>
                  </a:extLst>
                </p:cNvPr>
                <p:cNvSpPr/>
                <p:nvPr/>
              </p:nvSpPr>
              <p:spPr bwMode="auto">
                <a:xfrm>
                  <a:off x="4178301" y="1560513"/>
                  <a:ext cx="82550" cy="65088"/>
                </a:xfrm>
                <a:custGeom>
                  <a:avLst/>
                  <a:gdLst/>
                  <a:ahLst/>
                  <a:cxnLst>
                    <a:cxn ang="0">
                      <a:pos x="40" y="0"/>
                    </a:cxn>
                    <a:cxn ang="0">
                      <a:pos x="29" y="0"/>
                    </a:cxn>
                    <a:cxn ang="0">
                      <a:pos x="17" y="18"/>
                    </a:cxn>
                    <a:cxn ang="0">
                      <a:pos x="0" y="29"/>
                    </a:cxn>
                    <a:cxn ang="0">
                      <a:pos x="0" y="35"/>
                    </a:cxn>
                    <a:cxn ang="0">
                      <a:pos x="11" y="29"/>
                    </a:cxn>
                    <a:cxn ang="0">
                      <a:pos x="5" y="41"/>
                    </a:cxn>
                    <a:cxn ang="0">
                      <a:pos x="17" y="35"/>
                    </a:cxn>
                    <a:cxn ang="0">
                      <a:pos x="29" y="24"/>
                    </a:cxn>
                    <a:cxn ang="0">
                      <a:pos x="35" y="35"/>
                    </a:cxn>
                    <a:cxn ang="0">
                      <a:pos x="46" y="35"/>
                    </a:cxn>
                    <a:cxn ang="0">
                      <a:pos x="52" y="29"/>
                    </a:cxn>
                    <a:cxn ang="0">
                      <a:pos x="40" y="24"/>
                    </a:cxn>
                    <a:cxn ang="0">
                      <a:pos x="46" y="18"/>
                    </a:cxn>
                    <a:cxn ang="0">
                      <a:pos x="35" y="6"/>
                    </a:cxn>
                    <a:cxn ang="0">
                      <a:pos x="40" y="0"/>
                    </a:cxn>
                  </a:cxnLst>
                  <a:rect l="0" t="0" r="r" b="b"/>
                  <a:pathLst>
                    <a:path w="52" h="41">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close/>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59" name="îSḷîḋe">
                  <a:extLst>
                    <a:ext uri="{FF2B5EF4-FFF2-40B4-BE49-F238E27FC236}">
                      <a16:creationId xmlns:a16="http://schemas.microsoft.com/office/drawing/2014/main" id="{89D49487-5888-7001-BE26-24F677E80368}"/>
                    </a:ext>
                  </a:extLst>
                </p:cNvPr>
                <p:cNvSpPr/>
                <p:nvPr/>
              </p:nvSpPr>
              <p:spPr bwMode="auto">
                <a:xfrm>
                  <a:off x="4178301" y="1560513"/>
                  <a:ext cx="82550" cy="65088"/>
                </a:xfrm>
                <a:custGeom>
                  <a:avLst/>
                  <a:gdLst/>
                  <a:ahLst/>
                  <a:cxnLst>
                    <a:cxn ang="0">
                      <a:pos x="40" y="0"/>
                    </a:cxn>
                    <a:cxn ang="0">
                      <a:pos x="29" y="0"/>
                    </a:cxn>
                    <a:cxn ang="0">
                      <a:pos x="17" y="18"/>
                    </a:cxn>
                    <a:cxn ang="0">
                      <a:pos x="0" y="29"/>
                    </a:cxn>
                    <a:cxn ang="0">
                      <a:pos x="0" y="35"/>
                    </a:cxn>
                    <a:cxn ang="0">
                      <a:pos x="11" y="29"/>
                    </a:cxn>
                    <a:cxn ang="0">
                      <a:pos x="5" y="41"/>
                    </a:cxn>
                    <a:cxn ang="0">
                      <a:pos x="17" y="35"/>
                    </a:cxn>
                    <a:cxn ang="0">
                      <a:pos x="29" y="24"/>
                    </a:cxn>
                    <a:cxn ang="0">
                      <a:pos x="35" y="35"/>
                    </a:cxn>
                    <a:cxn ang="0">
                      <a:pos x="46" y="35"/>
                    </a:cxn>
                    <a:cxn ang="0">
                      <a:pos x="52" y="29"/>
                    </a:cxn>
                    <a:cxn ang="0">
                      <a:pos x="40" y="24"/>
                    </a:cxn>
                    <a:cxn ang="0">
                      <a:pos x="46" y="18"/>
                    </a:cxn>
                    <a:cxn ang="0">
                      <a:pos x="35" y="6"/>
                    </a:cxn>
                    <a:cxn ang="0">
                      <a:pos x="40" y="0"/>
                    </a:cxn>
                  </a:cxnLst>
                  <a:rect l="0" t="0" r="r" b="b"/>
                  <a:pathLst>
                    <a:path w="52" h="41">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0" name="ïş1íḓè">
                  <a:extLst>
                    <a:ext uri="{FF2B5EF4-FFF2-40B4-BE49-F238E27FC236}">
                      <a16:creationId xmlns:a16="http://schemas.microsoft.com/office/drawing/2014/main" id="{FC984195-9C91-B8FC-501C-A9B60187C042}"/>
                    </a:ext>
                  </a:extLst>
                </p:cNvPr>
                <p:cNvSpPr/>
                <p:nvPr/>
              </p:nvSpPr>
              <p:spPr bwMode="auto">
                <a:xfrm>
                  <a:off x="4186238" y="1625600"/>
                  <a:ext cx="38100" cy="28575"/>
                </a:xfrm>
                <a:custGeom>
                  <a:avLst/>
                  <a:gdLst/>
                  <a:ahLst/>
                  <a:cxnLst>
                    <a:cxn ang="0">
                      <a:pos x="4" y="0"/>
                    </a:cxn>
                    <a:cxn ang="0">
                      <a:pos x="2" y="0"/>
                    </a:cxn>
                    <a:cxn ang="0">
                      <a:pos x="0" y="2"/>
                    </a:cxn>
                    <a:cxn ang="0">
                      <a:pos x="1" y="3"/>
                    </a:cxn>
                    <a:cxn ang="0">
                      <a:pos x="3" y="2"/>
                    </a:cxn>
                    <a:cxn ang="0">
                      <a:pos x="4" y="0"/>
                    </a:cxn>
                  </a:cxnLst>
                  <a:rect l="0" t="0" r="r" b="b"/>
                  <a:pathLst>
                    <a:path w="4" h="3">
                      <a:moveTo>
                        <a:pt x="4" y="0"/>
                      </a:moveTo>
                      <a:cubicBezTo>
                        <a:pt x="2" y="0"/>
                        <a:pt x="2" y="0"/>
                        <a:pt x="2" y="0"/>
                      </a:cubicBezTo>
                      <a:cubicBezTo>
                        <a:pt x="0" y="2"/>
                        <a:pt x="0" y="2"/>
                        <a:pt x="0" y="2"/>
                      </a:cubicBezTo>
                      <a:cubicBezTo>
                        <a:pt x="1" y="3"/>
                        <a:pt x="1" y="3"/>
                        <a:pt x="1" y="3"/>
                      </a:cubicBezTo>
                      <a:cubicBezTo>
                        <a:pt x="3" y="2"/>
                        <a:pt x="3" y="2"/>
                        <a:pt x="3" y="2"/>
                      </a:cubicBezTo>
                      <a:cubicBezTo>
                        <a:pt x="3" y="1"/>
                        <a:pt x="4" y="1"/>
                        <a:pt x="4"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1" name="îṩļiďe">
                  <a:extLst>
                    <a:ext uri="{FF2B5EF4-FFF2-40B4-BE49-F238E27FC236}">
                      <a16:creationId xmlns:a16="http://schemas.microsoft.com/office/drawing/2014/main" id="{5965375C-D6FE-6035-15B3-A4107F022501}"/>
                    </a:ext>
                  </a:extLst>
                </p:cNvPr>
                <p:cNvSpPr/>
                <p:nvPr/>
              </p:nvSpPr>
              <p:spPr bwMode="auto">
                <a:xfrm>
                  <a:off x="4224338" y="1644650"/>
                  <a:ext cx="17463" cy="28575"/>
                </a:xfrm>
                <a:custGeom>
                  <a:avLst/>
                  <a:gdLst/>
                  <a:ahLst/>
                  <a:cxnLst>
                    <a:cxn ang="0">
                      <a:pos x="6" y="0"/>
                    </a:cxn>
                    <a:cxn ang="0">
                      <a:pos x="0" y="6"/>
                    </a:cxn>
                    <a:cxn ang="0">
                      <a:pos x="0" y="18"/>
                    </a:cxn>
                    <a:cxn ang="0">
                      <a:pos x="11" y="6"/>
                    </a:cxn>
                    <a:cxn ang="0">
                      <a:pos x="6" y="0"/>
                    </a:cxn>
                  </a:cxnLst>
                  <a:rect l="0" t="0" r="r" b="b"/>
                  <a:pathLst>
                    <a:path w="11" h="18">
                      <a:moveTo>
                        <a:pt x="6" y="0"/>
                      </a:moveTo>
                      <a:lnTo>
                        <a:pt x="0" y="6"/>
                      </a:lnTo>
                      <a:lnTo>
                        <a:pt x="0" y="18"/>
                      </a:lnTo>
                      <a:lnTo>
                        <a:pt x="11" y="6"/>
                      </a:lnTo>
                      <a:lnTo>
                        <a:pt x="6" y="0"/>
                      </a:lnTo>
                      <a:close/>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2" name="iṣľîḍé">
                  <a:extLst>
                    <a:ext uri="{FF2B5EF4-FFF2-40B4-BE49-F238E27FC236}">
                      <a16:creationId xmlns:a16="http://schemas.microsoft.com/office/drawing/2014/main" id="{A8929364-7D13-37E2-1797-CAFF05B478AF}"/>
                    </a:ext>
                  </a:extLst>
                </p:cNvPr>
                <p:cNvSpPr/>
                <p:nvPr/>
              </p:nvSpPr>
              <p:spPr bwMode="auto">
                <a:xfrm>
                  <a:off x="4224338" y="1644650"/>
                  <a:ext cx="17463" cy="28575"/>
                </a:xfrm>
                <a:custGeom>
                  <a:avLst/>
                  <a:gdLst/>
                  <a:ahLst/>
                  <a:cxnLst>
                    <a:cxn ang="0">
                      <a:pos x="6" y="0"/>
                    </a:cxn>
                    <a:cxn ang="0">
                      <a:pos x="0" y="6"/>
                    </a:cxn>
                    <a:cxn ang="0">
                      <a:pos x="0" y="18"/>
                    </a:cxn>
                    <a:cxn ang="0">
                      <a:pos x="11" y="6"/>
                    </a:cxn>
                    <a:cxn ang="0">
                      <a:pos x="6" y="0"/>
                    </a:cxn>
                  </a:cxnLst>
                  <a:rect l="0" t="0" r="r" b="b"/>
                  <a:pathLst>
                    <a:path w="11" h="18">
                      <a:moveTo>
                        <a:pt x="6" y="0"/>
                      </a:moveTo>
                      <a:lnTo>
                        <a:pt x="0" y="6"/>
                      </a:lnTo>
                      <a:lnTo>
                        <a:pt x="0" y="18"/>
                      </a:lnTo>
                      <a:lnTo>
                        <a:pt x="11" y="6"/>
                      </a:lnTo>
                      <a:lnTo>
                        <a:pt x="6"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3" name="i$ľîḑé">
                  <a:extLst>
                    <a:ext uri="{FF2B5EF4-FFF2-40B4-BE49-F238E27FC236}">
                      <a16:creationId xmlns:a16="http://schemas.microsoft.com/office/drawing/2014/main" id="{858978D2-78C1-D3FC-D91A-B904C83EBD2D}"/>
                    </a:ext>
                  </a:extLst>
                </p:cNvPr>
                <p:cNvSpPr/>
                <p:nvPr/>
              </p:nvSpPr>
              <p:spPr bwMode="auto">
                <a:xfrm>
                  <a:off x="4381501" y="1933575"/>
                  <a:ext cx="111125" cy="111125"/>
                </a:xfrm>
                <a:custGeom>
                  <a:avLst/>
                  <a:gdLst/>
                  <a:ahLst/>
                  <a:cxnLst>
                    <a:cxn ang="0">
                      <a:pos x="10" y="0"/>
                    </a:cxn>
                    <a:cxn ang="0">
                      <a:pos x="5" y="3"/>
                    </a:cxn>
                    <a:cxn ang="0">
                      <a:pos x="3" y="6"/>
                    </a:cxn>
                    <a:cxn ang="0">
                      <a:pos x="0" y="8"/>
                    </a:cxn>
                    <a:cxn ang="0">
                      <a:pos x="0" y="10"/>
                    </a:cxn>
                    <a:cxn ang="0">
                      <a:pos x="7" y="9"/>
                    </a:cxn>
                    <a:cxn ang="0">
                      <a:pos x="6" y="11"/>
                    </a:cxn>
                    <a:cxn ang="0">
                      <a:pos x="9" y="10"/>
                    </a:cxn>
                    <a:cxn ang="0">
                      <a:pos x="10" y="12"/>
                    </a:cxn>
                    <a:cxn ang="0">
                      <a:pos x="12" y="11"/>
                    </a:cxn>
                    <a:cxn ang="0">
                      <a:pos x="12" y="8"/>
                    </a:cxn>
                    <a:cxn ang="0">
                      <a:pos x="11" y="7"/>
                    </a:cxn>
                    <a:cxn ang="0">
                      <a:pos x="11" y="6"/>
                    </a:cxn>
                    <a:cxn ang="0">
                      <a:pos x="8" y="4"/>
                    </a:cxn>
                    <a:cxn ang="0">
                      <a:pos x="10" y="0"/>
                    </a:cxn>
                  </a:cxnLst>
                  <a:rect l="0" t="0" r="r" b="b"/>
                  <a:pathLst>
                    <a:path w="12" h="12">
                      <a:moveTo>
                        <a:pt x="10" y="0"/>
                      </a:moveTo>
                      <a:cubicBezTo>
                        <a:pt x="5" y="3"/>
                        <a:pt x="5" y="3"/>
                        <a:pt x="5" y="3"/>
                      </a:cubicBezTo>
                      <a:cubicBezTo>
                        <a:pt x="3" y="6"/>
                        <a:pt x="3" y="6"/>
                        <a:pt x="3" y="6"/>
                      </a:cubicBezTo>
                      <a:cubicBezTo>
                        <a:pt x="0" y="8"/>
                        <a:pt x="0" y="8"/>
                        <a:pt x="0" y="8"/>
                      </a:cubicBezTo>
                      <a:cubicBezTo>
                        <a:pt x="0" y="10"/>
                        <a:pt x="0" y="10"/>
                        <a:pt x="0" y="10"/>
                      </a:cubicBezTo>
                      <a:cubicBezTo>
                        <a:pt x="7" y="9"/>
                        <a:pt x="7" y="9"/>
                        <a:pt x="7" y="9"/>
                      </a:cubicBezTo>
                      <a:cubicBezTo>
                        <a:pt x="7" y="10"/>
                        <a:pt x="7" y="11"/>
                        <a:pt x="6" y="11"/>
                      </a:cubicBezTo>
                      <a:cubicBezTo>
                        <a:pt x="9" y="10"/>
                        <a:pt x="9" y="10"/>
                        <a:pt x="9" y="10"/>
                      </a:cubicBezTo>
                      <a:cubicBezTo>
                        <a:pt x="10" y="12"/>
                        <a:pt x="10" y="12"/>
                        <a:pt x="10" y="12"/>
                      </a:cubicBezTo>
                      <a:cubicBezTo>
                        <a:pt x="12" y="11"/>
                        <a:pt x="12" y="11"/>
                        <a:pt x="12" y="11"/>
                      </a:cubicBezTo>
                      <a:cubicBezTo>
                        <a:pt x="12" y="8"/>
                        <a:pt x="12" y="8"/>
                        <a:pt x="12" y="8"/>
                      </a:cubicBezTo>
                      <a:cubicBezTo>
                        <a:pt x="11" y="7"/>
                        <a:pt x="11" y="7"/>
                        <a:pt x="11" y="7"/>
                      </a:cubicBezTo>
                      <a:cubicBezTo>
                        <a:pt x="11" y="6"/>
                        <a:pt x="11" y="6"/>
                        <a:pt x="11" y="6"/>
                      </a:cubicBezTo>
                      <a:cubicBezTo>
                        <a:pt x="10" y="5"/>
                        <a:pt x="9" y="5"/>
                        <a:pt x="8" y="4"/>
                      </a:cubicBezTo>
                      <a:cubicBezTo>
                        <a:pt x="8" y="2"/>
                        <a:pt x="9" y="1"/>
                        <a:pt x="10"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4" name="išḷídê">
                  <a:extLst>
                    <a:ext uri="{FF2B5EF4-FFF2-40B4-BE49-F238E27FC236}">
                      <a16:creationId xmlns:a16="http://schemas.microsoft.com/office/drawing/2014/main" id="{596C3228-5BD3-4328-C2D5-B4D8F001FEB4}"/>
                    </a:ext>
                  </a:extLst>
                </p:cNvPr>
                <p:cNvSpPr/>
                <p:nvPr/>
              </p:nvSpPr>
              <p:spPr bwMode="auto">
                <a:xfrm>
                  <a:off x="3879851" y="2520950"/>
                  <a:ext cx="158750" cy="84138"/>
                </a:xfrm>
                <a:custGeom>
                  <a:avLst/>
                  <a:gdLst/>
                  <a:ahLst/>
                  <a:cxnLst>
                    <a:cxn ang="0">
                      <a:pos x="6" y="0"/>
                    </a:cxn>
                    <a:cxn ang="0">
                      <a:pos x="0" y="2"/>
                    </a:cxn>
                    <a:cxn ang="0">
                      <a:pos x="4" y="1"/>
                    </a:cxn>
                    <a:cxn ang="0">
                      <a:pos x="5" y="3"/>
                    </a:cxn>
                    <a:cxn ang="0">
                      <a:pos x="8" y="3"/>
                    </a:cxn>
                    <a:cxn ang="0">
                      <a:pos x="10" y="6"/>
                    </a:cxn>
                    <a:cxn ang="0">
                      <a:pos x="12" y="6"/>
                    </a:cxn>
                    <a:cxn ang="0">
                      <a:pos x="12" y="9"/>
                    </a:cxn>
                    <a:cxn ang="0">
                      <a:pos x="14" y="8"/>
                    </a:cxn>
                    <a:cxn ang="0">
                      <a:pos x="16" y="9"/>
                    </a:cxn>
                    <a:cxn ang="0">
                      <a:pos x="17" y="7"/>
                    </a:cxn>
                    <a:cxn ang="0">
                      <a:pos x="12" y="3"/>
                    </a:cxn>
                    <a:cxn ang="0">
                      <a:pos x="6" y="0"/>
                    </a:cxn>
                  </a:cxnLst>
                  <a:rect l="0" t="0" r="r" b="b"/>
                  <a:pathLst>
                    <a:path w="17" h="9">
                      <a:moveTo>
                        <a:pt x="6" y="0"/>
                      </a:moveTo>
                      <a:cubicBezTo>
                        <a:pt x="1" y="0"/>
                        <a:pt x="1" y="0"/>
                        <a:pt x="0" y="2"/>
                      </a:cubicBezTo>
                      <a:cubicBezTo>
                        <a:pt x="4" y="1"/>
                        <a:pt x="4" y="1"/>
                        <a:pt x="4" y="1"/>
                      </a:cubicBezTo>
                      <a:cubicBezTo>
                        <a:pt x="5" y="3"/>
                        <a:pt x="5" y="3"/>
                        <a:pt x="5" y="3"/>
                      </a:cubicBezTo>
                      <a:cubicBezTo>
                        <a:pt x="8" y="3"/>
                        <a:pt x="8" y="3"/>
                        <a:pt x="8" y="3"/>
                      </a:cubicBezTo>
                      <a:cubicBezTo>
                        <a:pt x="10" y="6"/>
                        <a:pt x="10" y="6"/>
                        <a:pt x="10" y="6"/>
                      </a:cubicBezTo>
                      <a:cubicBezTo>
                        <a:pt x="11" y="6"/>
                        <a:pt x="11" y="6"/>
                        <a:pt x="12" y="6"/>
                      </a:cubicBezTo>
                      <a:cubicBezTo>
                        <a:pt x="12" y="7"/>
                        <a:pt x="12" y="8"/>
                        <a:pt x="12" y="9"/>
                      </a:cubicBezTo>
                      <a:cubicBezTo>
                        <a:pt x="13" y="9"/>
                        <a:pt x="13" y="8"/>
                        <a:pt x="14" y="8"/>
                      </a:cubicBezTo>
                      <a:cubicBezTo>
                        <a:pt x="15" y="8"/>
                        <a:pt x="15" y="9"/>
                        <a:pt x="16" y="9"/>
                      </a:cubicBezTo>
                      <a:cubicBezTo>
                        <a:pt x="16" y="9"/>
                        <a:pt x="17" y="8"/>
                        <a:pt x="17" y="7"/>
                      </a:cubicBezTo>
                      <a:cubicBezTo>
                        <a:pt x="15" y="6"/>
                        <a:pt x="14" y="5"/>
                        <a:pt x="12" y="3"/>
                      </a:cubicBezTo>
                      <a:cubicBezTo>
                        <a:pt x="11" y="3"/>
                        <a:pt x="10" y="2"/>
                        <a:pt x="6"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5" name="íś1íde">
                  <a:extLst>
                    <a:ext uri="{FF2B5EF4-FFF2-40B4-BE49-F238E27FC236}">
                      <a16:creationId xmlns:a16="http://schemas.microsoft.com/office/drawing/2014/main" id="{91350003-93D0-983F-7869-AA376C8C2958}"/>
                    </a:ext>
                  </a:extLst>
                </p:cNvPr>
                <p:cNvSpPr/>
                <p:nvPr/>
              </p:nvSpPr>
              <p:spPr bwMode="auto">
                <a:xfrm>
                  <a:off x="4038601" y="2605088"/>
                  <a:ext cx="101600" cy="55563"/>
                </a:xfrm>
                <a:custGeom>
                  <a:avLst/>
                  <a:gdLst/>
                  <a:ahLst/>
                  <a:cxnLst>
                    <a:cxn ang="0">
                      <a:pos x="2" y="0"/>
                    </a:cxn>
                    <a:cxn ang="0">
                      <a:pos x="3" y="3"/>
                    </a:cxn>
                    <a:cxn ang="0">
                      <a:pos x="0" y="2"/>
                    </a:cxn>
                    <a:cxn ang="0">
                      <a:pos x="4" y="5"/>
                    </a:cxn>
                    <a:cxn ang="0">
                      <a:pos x="5" y="6"/>
                    </a:cxn>
                    <a:cxn ang="0">
                      <a:pos x="7" y="4"/>
                    </a:cxn>
                    <a:cxn ang="0">
                      <a:pos x="9" y="4"/>
                    </a:cxn>
                    <a:cxn ang="0">
                      <a:pos x="11" y="4"/>
                    </a:cxn>
                    <a:cxn ang="0">
                      <a:pos x="10" y="2"/>
                    </a:cxn>
                    <a:cxn ang="0">
                      <a:pos x="2" y="0"/>
                    </a:cxn>
                  </a:cxnLst>
                  <a:rect l="0" t="0" r="r" b="b"/>
                  <a:pathLst>
                    <a:path w="11" h="6">
                      <a:moveTo>
                        <a:pt x="2" y="0"/>
                      </a:moveTo>
                      <a:cubicBezTo>
                        <a:pt x="3" y="3"/>
                        <a:pt x="3" y="3"/>
                        <a:pt x="3" y="3"/>
                      </a:cubicBezTo>
                      <a:cubicBezTo>
                        <a:pt x="2" y="2"/>
                        <a:pt x="1" y="2"/>
                        <a:pt x="0" y="2"/>
                      </a:cubicBezTo>
                      <a:cubicBezTo>
                        <a:pt x="0" y="3"/>
                        <a:pt x="0" y="5"/>
                        <a:pt x="4" y="5"/>
                      </a:cubicBezTo>
                      <a:cubicBezTo>
                        <a:pt x="5" y="6"/>
                        <a:pt x="5" y="6"/>
                        <a:pt x="5" y="6"/>
                      </a:cubicBezTo>
                      <a:cubicBezTo>
                        <a:pt x="7" y="4"/>
                        <a:pt x="7" y="4"/>
                        <a:pt x="7" y="4"/>
                      </a:cubicBezTo>
                      <a:cubicBezTo>
                        <a:pt x="9" y="4"/>
                        <a:pt x="9" y="4"/>
                        <a:pt x="9" y="4"/>
                      </a:cubicBezTo>
                      <a:cubicBezTo>
                        <a:pt x="11" y="4"/>
                        <a:pt x="11" y="4"/>
                        <a:pt x="11" y="4"/>
                      </a:cubicBezTo>
                      <a:cubicBezTo>
                        <a:pt x="11" y="3"/>
                        <a:pt x="11" y="2"/>
                        <a:pt x="10" y="2"/>
                      </a:cubicBezTo>
                      <a:cubicBezTo>
                        <a:pt x="8" y="1"/>
                        <a:pt x="5" y="0"/>
                        <a:pt x="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6" name="ïṡlîḍé">
                  <a:extLst>
                    <a:ext uri="{FF2B5EF4-FFF2-40B4-BE49-F238E27FC236}">
                      <a16:creationId xmlns:a16="http://schemas.microsoft.com/office/drawing/2014/main" id="{4AC5A825-6B40-AED8-A1BF-11987E65EFC5}"/>
                    </a:ext>
                  </a:extLst>
                </p:cNvPr>
                <p:cNvSpPr/>
                <p:nvPr/>
              </p:nvSpPr>
              <p:spPr bwMode="auto">
                <a:xfrm>
                  <a:off x="3963988" y="2622550"/>
                  <a:ext cx="46038" cy="38100"/>
                </a:xfrm>
                <a:custGeom>
                  <a:avLst/>
                  <a:gdLst/>
                  <a:ahLst/>
                  <a:cxnLst>
                    <a:cxn ang="0">
                      <a:pos x="12" y="0"/>
                    </a:cxn>
                    <a:cxn ang="0">
                      <a:pos x="0" y="0"/>
                    </a:cxn>
                    <a:cxn ang="0">
                      <a:pos x="12" y="24"/>
                    </a:cxn>
                    <a:cxn ang="0">
                      <a:pos x="29" y="18"/>
                    </a:cxn>
                    <a:cxn ang="0">
                      <a:pos x="23" y="6"/>
                    </a:cxn>
                    <a:cxn ang="0">
                      <a:pos x="12" y="0"/>
                    </a:cxn>
                  </a:cxnLst>
                  <a:rect l="0" t="0" r="r" b="b"/>
                  <a:pathLst>
                    <a:path w="29" h="24">
                      <a:moveTo>
                        <a:pt x="12" y="0"/>
                      </a:moveTo>
                      <a:lnTo>
                        <a:pt x="0" y="0"/>
                      </a:lnTo>
                      <a:lnTo>
                        <a:pt x="12" y="24"/>
                      </a:lnTo>
                      <a:lnTo>
                        <a:pt x="29" y="18"/>
                      </a:lnTo>
                      <a:lnTo>
                        <a:pt x="23" y="6"/>
                      </a:lnTo>
                      <a:lnTo>
                        <a:pt x="12" y="0"/>
                      </a:lnTo>
                      <a:close/>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7" name="îSļîḋé">
                  <a:extLst>
                    <a:ext uri="{FF2B5EF4-FFF2-40B4-BE49-F238E27FC236}">
                      <a16:creationId xmlns:a16="http://schemas.microsoft.com/office/drawing/2014/main" id="{194A0F18-CB0E-478B-8D6D-E46106648B7B}"/>
                    </a:ext>
                  </a:extLst>
                </p:cNvPr>
                <p:cNvSpPr/>
                <p:nvPr/>
              </p:nvSpPr>
              <p:spPr bwMode="auto">
                <a:xfrm>
                  <a:off x="3963988" y="2622550"/>
                  <a:ext cx="46038" cy="38100"/>
                </a:xfrm>
                <a:custGeom>
                  <a:avLst/>
                  <a:gdLst/>
                  <a:ahLst/>
                  <a:cxnLst>
                    <a:cxn ang="0">
                      <a:pos x="12" y="0"/>
                    </a:cxn>
                    <a:cxn ang="0">
                      <a:pos x="0" y="0"/>
                    </a:cxn>
                    <a:cxn ang="0">
                      <a:pos x="12" y="24"/>
                    </a:cxn>
                    <a:cxn ang="0">
                      <a:pos x="29" y="18"/>
                    </a:cxn>
                    <a:cxn ang="0">
                      <a:pos x="23" y="6"/>
                    </a:cxn>
                    <a:cxn ang="0">
                      <a:pos x="12" y="0"/>
                    </a:cxn>
                  </a:cxnLst>
                  <a:rect l="0" t="0" r="r" b="b"/>
                  <a:pathLst>
                    <a:path w="29" h="24">
                      <a:moveTo>
                        <a:pt x="12" y="0"/>
                      </a:moveTo>
                      <a:lnTo>
                        <a:pt x="0" y="0"/>
                      </a:lnTo>
                      <a:lnTo>
                        <a:pt x="12" y="24"/>
                      </a:lnTo>
                      <a:lnTo>
                        <a:pt x="29" y="18"/>
                      </a:lnTo>
                      <a:lnTo>
                        <a:pt x="23" y="6"/>
                      </a:lnTo>
                      <a:lnTo>
                        <a:pt x="12"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8" name="íśḻîḓê">
                  <a:extLst>
                    <a:ext uri="{FF2B5EF4-FFF2-40B4-BE49-F238E27FC236}">
                      <a16:creationId xmlns:a16="http://schemas.microsoft.com/office/drawing/2014/main" id="{57A52044-0F9E-85E4-6DF4-BE38FCE7D2A9}"/>
                    </a:ext>
                  </a:extLst>
                </p:cNvPr>
                <p:cNvSpPr/>
                <p:nvPr/>
              </p:nvSpPr>
              <p:spPr bwMode="auto">
                <a:xfrm>
                  <a:off x="4159251" y="2641600"/>
                  <a:ext cx="36513" cy="28575"/>
                </a:xfrm>
                <a:custGeom>
                  <a:avLst/>
                  <a:gdLst/>
                  <a:ahLst/>
                  <a:cxnLst>
                    <a:cxn ang="0">
                      <a:pos x="6" y="0"/>
                    </a:cxn>
                    <a:cxn ang="0">
                      <a:pos x="0" y="12"/>
                    </a:cxn>
                    <a:cxn ang="0">
                      <a:pos x="17" y="18"/>
                    </a:cxn>
                    <a:cxn ang="0">
                      <a:pos x="23" y="6"/>
                    </a:cxn>
                    <a:cxn ang="0">
                      <a:pos x="6" y="0"/>
                    </a:cxn>
                  </a:cxnLst>
                  <a:rect l="0" t="0" r="r" b="b"/>
                  <a:pathLst>
                    <a:path w="23" h="18">
                      <a:moveTo>
                        <a:pt x="6" y="0"/>
                      </a:moveTo>
                      <a:lnTo>
                        <a:pt x="0" y="12"/>
                      </a:lnTo>
                      <a:lnTo>
                        <a:pt x="17" y="18"/>
                      </a:lnTo>
                      <a:lnTo>
                        <a:pt x="23" y="6"/>
                      </a:lnTo>
                      <a:lnTo>
                        <a:pt x="6" y="0"/>
                      </a:lnTo>
                      <a:close/>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69" name="i$ļîḓé">
                  <a:extLst>
                    <a:ext uri="{FF2B5EF4-FFF2-40B4-BE49-F238E27FC236}">
                      <a16:creationId xmlns:a16="http://schemas.microsoft.com/office/drawing/2014/main" id="{FFAECAFF-D512-D0E5-322D-977A43AA4B50}"/>
                    </a:ext>
                  </a:extLst>
                </p:cNvPr>
                <p:cNvSpPr/>
                <p:nvPr/>
              </p:nvSpPr>
              <p:spPr bwMode="auto">
                <a:xfrm>
                  <a:off x="4159251" y="2641600"/>
                  <a:ext cx="36513" cy="28575"/>
                </a:xfrm>
                <a:custGeom>
                  <a:avLst/>
                  <a:gdLst/>
                  <a:ahLst/>
                  <a:cxnLst>
                    <a:cxn ang="0">
                      <a:pos x="6" y="0"/>
                    </a:cxn>
                    <a:cxn ang="0">
                      <a:pos x="0" y="12"/>
                    </a:cxn>
                    <a:cxn ang="0">
                      <a:pos x="17" y="18"/>
                    </a:cxn>
                    <a:cxn ang="0">
                      <a:pos x="23" y="6"/>
                    </a:cxn>
                    <a:cxn ang="0">
                      <a:pos x="6" y="0"/>
                    </a:cxn>
                  </a:cxnLst>
                  <a:rect l="0" t="0" r="r" b="b"/>
                  <a:pathLst>
                    <a:path w="23" h="18">
                      <a:moveTo>
                        <a:pt x="6" y="0"/>
                      </a:moveTo>
                      <a:lnTo>
                        <a:pt x="0" y="12"/>
                      </a:lnTo>
                      <a:lnTo>
                        <a:pt x="17" y="18"/>
                      </a:lnTo>
                      <a:lnTo>
                        <a:pt x="23" y="6"/>
                      </a:lnTo>
                      <a:lnTo>
                        <a:pt x="6"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0" name="îSliḓé">
                  <a:extLst>
                    <a:ext uri="{FF2B5EF4-FFF2-40B4-BE49-F238E27FC236}">
                      <a16:creationId xmlns:a16="http://schemas.microsoft.com/office/drawing/2014/main" id="{833681A7-0F74-3F87-3DD5-B61706AE9EC5}"/>
                    </a:ext>
                  </a:extLst>
                </p:cNvPr>
                <p:cNvSpPr/>
                <p:nvPr/>
              </p:nvSpPr>
              <p:spPr bwMode="auto">
                <a:xfrm>
                  <a:off x="3983038" y="2482850"/>
                  <a:ext cx="17463" cy="38100"/>
                </a:xfrm>
                <a:custGeom>
                  <a:avLst/>
                  <a:gdLst/>
                  <a:ahLst/>
                  <a:cxnLst>
                    <a:cxn ang="0">
                      <a:pos x="0" y="0"/>
                    </a:cxn>
                    <a:cxn ang="0">
                      <a:pos x="0" y="12"/>
                    </a:cxn>
                    <a:cxn ang="0">
                      <a:pos x="11" y="24"/>
                    </a:cxn>
                    <a:cxn ang="0">
                      <a:pos x="11" y="12"/>
                    </a:cxn>
                    <a:cxn ang="0">
                      <a:pos x="0" y="0"/>
                    </a:cxn>
                  </a:cxnLst>
                  <a:rect l="0" t="0" r="r" b="b"/>
                  <a:pathLst>
                    <a:path w="11" h="24">
                      <a:moveTo>
                        <a:pt x="0" y="0"/>
                      </a:moveTo>
                      <a:lnTo>
                        <a:pt x="0" y="12"/>
                      </a:lnTo>
                      <a:lnTo>
                        <a:pt x="11" y="24"/>
                      </a:lnTo>
                      <a:lnTo>
                        <a:pt x="11" y="12"/>
                      </a:lnTo>
                      <a:lnTo>
                        <a:pt x="0" y="0"/>
                      </a:lnTo>
                      <a:close/>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1" name="iṥḷîḑe">
                  <a:extLst>
                    <a:ext uri="{FF2B5EF4-FFF2-40B4-BE49-F238E27FC236}">
                      <a16:creationId xmlns:a16="http://schemas.microsoft.com/office/drawing/2014/main" id="{FFBCAE5E-1356-4485-5A7A-2E0AFDA010F4}"/>
                    </a:ext>
                  </a:extLst>
                </p:cNvPr>
                <p:cNvSpPr/>
                <p:nvPr/>
              </p:nvSpPr>
              <p:spPr bwMode="auto">
                <a:xfrm>
                  <a:off x="3983038" y="2482850"/>
                  <a:ext cx="17463" cy="38100"/>
                </a:xfrm>
                <a:custGeom>
                  <a:avLst/>
                  <a:gdLst/>
                  <a:ahLst/>
                  <a:cxnLst>
                    <a:cxn ang="0">
                      <a:pos x="0" y="0"/>
                    </a:cxn>
                    <a:cxn ang="0">
                      <a:pos x="0" y="12"/>
                    </a:cxn>
                    <a:cxn ang="0">
                      <a:pos x="11" y="24"/>
                    </a:cxn>
                    <a:cxn ang="0">
                      <a:pos x="11" y="12"/>
                    </a:cxn>
                    <a:cxn ang="0">
                      <a:pos x="0" y="0"/>
                    </a:cxn>
                  </a:cxnLst>
                  <a:rect l="0" t="0" r="r" b="b"/>
                  <a:pathLst>
                    <a:path w="11" h="24">
                      <a:moveTo>
                        <a:pt x="0" y="0"/>
                      </a:moveTo>
                      <a:lnTo>
                        <a:pt x="0" y="12"/>
                      </a:lnTo>
                      <a:lnTo>
                        <a:pt x="11" y="24"/>
                      </a:lnTo>
                      <a:lnTo>
                        <a:pt x="11" y="12"/>
                      </a:lnTo>
                      <a:lnTo>
                        <a:pt x="0"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2" name="ïŝļîdè">
                  <a:extLst>
                    <a:ext uri="{FF2B5EF4-FFF2-40B4-BE49-F238E27FC236}">
                      <a16:creationId xmlns:a16="http://schemas.microsoft.com/office/drawing/2014/main" id="{77FD9F07-0133-6299-4DC8-81C0FF181F00}"/>
                    </a:ext>
                  </a:extLst>
                </p:cNvPr>
                <p:cNvSpPr/>
                <p:nvPr/>
              </p:nvSpPr>
              <p:spPr bwMode="auto">
                <a:xfrm>
                  <a:off x="4214813" y="2343150"/>
                  <a:ext cx="26988" cy="28575"/>
                </a:xfrm>
                <a:custGeom>
                  <a:avLst/>
                  <a:gdLst/>
                  <a:ahLst/>
                  <a:cxnLst>
                    <a:cxn ang="0">
                      <a:pos x="6" y="0"/>
                    </a:cxn>
                    <a:cxn ang="0">
                      <a:pos x="0" y="18"/>
                    </a:cxn>
                    <a:cxn ang="0">
                      <a:pos x="17" y="12"/>
                    </a:cxn>
                    <a:cxn ang="0">
                      <a:pos x="17" y="6"/>
                    </a:cxn>
                    <a:cxn ang="0">
                      <a:pos x="6" y="0"/>
                    </a:cxn>
                  </a:cxnLst>
                  <a:rect l="0" t="0" r="r" b="b"/>
                  <a:pathLst>
                    <a:path w="17" h="18">
                      <a:moveTo>
                        <a:pt x="6" y="0"/>
                      </a:moveTo>
                      <a:lnTo>
                        <a:pt x="0" y="18"/>
                      </a:lnTo>
                      <a:lnTo>
                        <a:pt x="17" y="12"/>
                      </a:lnTo>
                      <a:lnTo>
                        <a:pt x="17" y="6"/>
                      </a:lnTo>
                      <a:lnTo>
                        <a:pt x="6" y="0"/>
                      </a:lnTo>
                      <a:close/>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3" name="íş1idé">
                  <a:extLst>
                    <a:ext uri="{FF2B5EF4-FFF2-40B4-BE49-F238E27FC236}">
                      <a16:creationId xmlns:a16="http://schemas.microsoft.com/office/drawing/2014/main" id="{4CDB197F-BC74-F7F2-AD08-D1436897F6DF}"/>
                    </a:ext>
                  </a:extLst>
                </p:cNvPr>
                <p:cNvSpPr/>
                <p:nvPr/>
              </p:nvSpPr>
              <p:spPr bwMode="auto">
                <a:xfrm>
                  <a:off x="4214813" y="2343150"/>
                  <a:ext cx="26988" cy="28575"/>
                </a:xfrm>
                <a:custGeom>
                  <a:avLst/>
                  <a:gdLst/>
                  <a:ahLst/>
                  <a:cxnLst>
                    <a:cxn ang="0">
                      <a:pos x="6" y="0"/>
                    </a:cxn>
                    <a:cxn ang="0">
                      <a:pos x="0" y="18"/>
                    </a:cxn>
                    <a:cxn ang="0">
                      <a:pos x="17" y="12"/>
                    </a:cxn>
                    <a:cxn ang="0">
                      <a:pos x="17" y="6"/>
                    </a:cxn>
                    <a:cxn ang="0">
                      <a:pos x="6" y="0"/>
                    </a:cxn>
                  </a:cxnLst>
                  <a:rect l="0" t="0" r="r" b="b"/>
                  <a:pathLst>
                    <a:path w="17" h="18">
                      <a:moveTo>
                        <a:pt x="6" y="0"/>
                      </a:moveTo>
                      <a:lnTo>
                        <a:pt x="0" y="18"/>
                      </a:lnTo>
                      <a:lnTo>
                        <a:pt x="17" y="12"/>
                      </a:lnTo>
                      <a:lnTo>
                        <a:pt x="17" y="6"/>
                      </a:lnTo>
                      <a:lnTo>
                        <a:pt x="6"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4" name="iṧḷiḑè">
                  <a:extLst>
                    <a:ext uri="{FF2B5EF4-FFF2-40B4-BE49-F238E27FC236}">
                      <a16:creationId xmlns:a16="http://schemas.microsoft.com/office/drawing/2014/main" id="{45D72AFB-A1B5-46A1-B9D5-86602493ABB3}"/>
                    </a:ext>
                  </a:extLst>
                </p:cNvPr>
                <p:cNvSpPr/>
                <p:nvPr/>
              </p:nvSpPr>
              <p:spPr bwMode="auto">
                <a:xfrm>
                  <a:off x="4492626" y="3908425"/>
                  <a:ext cx="28575" cy="19050"/>
                </a:xfrm>
                <a:custGeom>
                  <a:avLst/>
                  <a:gdLst/>
                  <a:ahLst/>
                  <a:cxnLst>
                    <a:cxn ang="0">
                      <a:pos x="1" y="0"/>
                    </a:cxn>
                    <a:cxn ang="0">
                      <a:pos x="0" y="1"/>
                    </a:cxn>
                    <a:cxn ang="0">
                      <a:pos x="3" y="2"/>
                    </a:cxn>
                    <a:cxn ang="0">
                      <a:pos x="3" y="1"/>
                    </a:cxn>
                    <a:cxn ang="0">
                      <a:pos x="1" y="0"/>
                    </a:cxn>
                  </a:cxnLst>
                  <a:rect l="0" t="0" r="r" b="b"/>
                  <a:pathLst>
                    <a:path w="3" h="2">
                      <a:moveTo>
                        <a:pt x="1" y="0"/>
                      </a:moveTo>
                      <a:cubicBezTo>
                        <a:pt x="1" y="0"/>
                        <a:pt x="0" y="1"/>
                        <a:pt x="0" y="1"/>
                      </a:cubicBezTo>
                      <a:cubicBezTo>
                        <a:pt x="3" y="2"/>
                        <a:pt x="3" y="2"/>
                        <a:pt x="3" y="2"/>
                      </a:cubicBezTo>
                      <a:cubicBezTo>
                        <a:pt x="3" y="1"/>
                        <a:pt x="3" y="1"/>
                        <a:pt x="3" y="1"/>
                      </a:cubicBezTo>
                      <a:cubicBezTo>
                        <a:pt x="1" y="0"/>
                        <a:pt x="1"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5" name="îsľîḋè">
                  <a:extLst>
                    <a:ext uri="{FF2B5EF4-FFF2-40B4-BE49-F238E27FC236}">
                      <a16:creationId xmlns:a16="http://schemas.microsoft.com/office/drawing/2014/main" id="{9E2CCBA2-7EEE-F182-335A-DAF07D76EB40}"/>
                    </a:ext>
                  </a:extLst>
                </p:cNvPr>
                <p:cNvSpPr/>
                <p:nvPr/>
              </p:nvSpPr>
              <p:spPr bwMode="auto">
                <a:xfrm>
                  <a:off x="4530726" y="3917950"/>
                  <a:ext cx="17463" cy="9525"/>
                </a:xfrm>
                <a:custGeom>
                  <a:avLst/>
                  <a:gdLst/>
                  <a:ahLst/>
                  <a:cxnLst>
                    <a:cxn ang="0">
                      <a:pos x="6" y="0"/>
                    </a:cxn>
                    <a:cxn ang="0">
                      <a:pos x="0" y="6"/>
                    </a:cxn>
                    <a:cxn ang="0">
                      <a:pos x="11" y="6"/>
                    </a:cxn>
                    <a:cxn ang="0">
                      <a:pos x="6" y="0"/>
                    </a:cxn>
                  </a:cxnLst>
                  <a:rect l="0" t="0" r="r" b="b"/>
                  <a:pathLst>
                    <a:path w="11" h="6">
                      <a:moveTo>
                        <a:pt x="6" y="0"/>
                      </a:moveTo>
                      <a:lnTo>
                        <a:pt x="0" y="6"/>
                      </a:lnTo>
                      <a:lnTo>
                        <a:pt x="11" y="6"/>
                      </a:lnTo>
                      <a:lnTo>
                        <a:pt x="6" y="0"/>
                      </a:lnTo>
                      <a:close/>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6" name="îṩḻïḍé">
                  <a:extLst>
                    <a:ext uri="{FF2B5EF4-FFF2-40B4-BE49-F238E27FC236}">
                      <a16:creationId xmlns:a16="http://schemas.microsoft.com/office/drawing/2014/main" id="{C48A8510-6C0A-C8CF-8AA3-0A37D06C1DC1}"/>
                    </a:ext>
                  </a:extLst>
                </p:cNvPr>
                <p:cNvSpPr/>
                <p:nvPr/>
              </p:nvSpPr>
              <p:spPr bwMode="auto">
                <a:xfrm>
                  <a:off x="4530726" y="3917950"/>
                  <a:ext cx="17463" cy="9525"/>
                </a:xfrm>
                <a:custGeom>
                  <a:avLst/>
                  <a:gdLst/>
                  <a:ahLst/>
                  <a:cxnLst>
                    <a:cxn ang="0">
                      <a:pos x="6" y="0"/>
                    </a:cxn>
                    <a:cxn ang="0">
                      <a:pos x="0" y="6"/>
                    </a:cxn>
                    <a:cxn ang="0">
                      <a:pos x="11" y="6"/>
                    </a:cxn>
                    <a:cxn ang="0">
                      <a:pos x="6" y="0"/>
                    </a:cxn>
                  </a:cxnLst>
                  <a:rect l="0" t="0" r="r" b="b"/>
                  <a:pathLst>
                    <a:path w="11" h="6">
                      <a:moveTo>
                        <a:pt x="6" y="0"/>
                      </a:moveTo>
                      <a:lnTo>
                        <a:pt x="0" y="6"/>
                      </a:lnTo>
                      <a:lnTo>
                        <a:pt x="11" y="6"/>
                      </a:lnTo>
                      <a:lnTo>
                        <a:pt x="6"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7" name="ïṡḷîḋé">
                  <a:extLst>
                    <a:ext uri="{FF2B5EF4-FFF2-40B4-BE49-F238E27FC236}">
                      <a16:creationId xmlns:a16="http://schemas.microsoft.com/office/drawing/2014/main" id="{08C71F4A-2A9E-593F-64F2-6B0FC898360C}"/>
                    </a:ext>
                  </a:extLst>
                </p:cNvPr>
                <p:cNvSpPr/>
                <p:nvPr/>
              </p:nvSpPr>
              <p:spPr bwMode="auto">
                <a:xfrm>
                  <a:off x="3694113" y="1728788"/>
                  <a:ext cx="28575" cy="46038"/>
                </a:xfrm>
                <a:custGeom>
                  <a:avLst/>
                  <a:gdLst/>
                  <a:ahLst/>
                  <a:cxnLst>
                    <a:cxn ang="0">
                      <a:pos x="3" y="0"/>
                    </a:cxn>
                    <a:cxn ang="0">
                      <a:pos x="1" y="2"/>
                    </a:cxn>
                    <a:cxn ang="0">
                      <a:pos x="0" y="5"/>
                    </a:cxn>
                    <a:cxn ang="0">
                      <a:pos x="1" y="4"/>
                    </a:cxn>
                    <a:cxn ang="0">
                      <a:pos x="2" y="2"/>
                    </a:cxn>
                    <a:cxn ang="0">
                      <a:pos x="3" y="0"/>
                    </a:cxn>
                  </a:cxnLst>
                  <a:rect l="0" t="0" r="r" b="b"/>
                  <a:pathLst>
                    <a:path w="3" h="5">
                      <a:moveTo>
                        <a:pt x="3" y="0"/>
                      </a:moveTo>
                      <a:cubicBezTo>
                        <a:pt x="2" y="1"/>
                        <a:pt x="1" y="2"/>
                        <a:pt x="1" y="2"/>
                      </a:cubicBezTo>
                      <a:cubicBezTo>
                        <a:pt x="0" y="5"/>
                        <a:pt x="0" y="5"/>
                        <a:pt x="0" y="5"/>
                      </a:cubicBezTo>
                      <a:cubicBezTo>
                        <a:pt x="0" y="5"/>
                        <a:pt x="0" y="5"/>
                        <a:pt x="1" y="4"/>
                      </a:cubicBezTo>
                      <a:cubicBezTo>
                        <a:pt x="1" y="3"/>
                        <a:pt x="2" y="2"/>
                        <a:pt x="2" y="2"/>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8" name="íśḻídè">
                  <a:extLst>
                    <a:ext uri="{FF2B5EF4-FFF2-40B4-BE49-F238E27FC236}">
                      <a16:creationId xmlns:a16="http://schemas.microsoft.com/office/drawing/2014/main" id="{812138D8-AF62-9F75-4952-048759BB5B7B}"/>
                    </a:ext>
                  </a:extLst>
                </p:cNvPr>
                <p:cNvSpPr/>
                <p:nvPr/>
              </p:nvSpPr>
              <p:spPr bwMode="auto">
                <a:xfrm>
                  <a:off x="3741738" y="1644650"/>
                  <a:ext cx="26988" cy="46038"/>
                </a:xfrm>
                <a:custGeom>
                  <a:avLst/>
                  <a:gdLst/>
                  <a:ahLst/>
                  <a:cxnLst>
                    <a:cxn ang="0">
                      <a:pos x="3" y="0"/>
                    </a:cxn>
                    <a:cxn ang="0">
                      <a:pos x="0" y="5"/>
                    </a:cxn>
                    <a:cxn ang="0">
                      <a:pos x="0" y="5"/>
                    </a:cxn>
                    <a:cxn ang="0">
                      <a:pos x="3" y="0"/>
                    </a:cxn>
                  </a:cxnLst>
                  <a:rect l="0" t="0" r="r" b="b"/>
                  <a:pathLst>
                    <a:path w="3" h="5">
                      <a:moveTo>
                        <a:pt x="3" y="0"/>
                      </a:moveTo>
                      <a:cubicBezTo>
                        <a:pt x="0" y="4"/>
                        <a:pt x="0" y="5"/>
                        <a:pt x="0" y="5"/>
                      </a:cubicBezTo>
                      <a:cubicBezTo>
                        <a:pt x="0" y="5"/>
                        <a:pt x="0" y="5"/>
                        <a:pt x="0" y="5"/>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79" name="ïŝļîḋè">
                  <a:extLst>
                    <a:ext uri="{FF2B5EF4-FFF2-40B4-BE49-F238E27FC236}">
                      <a16:creationId xmlns:a16="http://schemas.microsoft.com/office/drawing/2014/main" id="{C0201C75-F0AF-010F-95F3-AAB1FB114117}"/>
                    </a:ext>
                  </a:extLst>
                </p:cNvPr>
                <p:cNvSpPr/>
                <p:nvPr/>
              </p:nvSpPr>
              <p:spPr bwMode="auto">
                <a:xfrm>
                  <a:off x="3667126" y="1820863"/>
                  <a:ext cx="19050" cy="47625"/>
                </a:xfrm>
                <a:custGeom>
                  <a:avLst/>
                  <a:gdLst/>
                  <a:ahLst/>
                  <a:cxnLst>
                    <a:cxn ang="0">
                      <a:pos x="2" y="0"/>
                    </a:cxn>
                    <a:cxn ang="0">
                      <a:pos x="1" y="1"/>
                    </a:cxn>
                    <a:cxn ang="0">
                      <a:pos x="1" y="1"/>
                    </a:cxn>
                    <a:cxn ang="0">
                      <a:pos x="1" y="3"/>
                    </a:cxn>
                    <a:cxn ang="0">
                      <a:pos x="0" y="5"/>
                    </a:cxn>
                    <a:cxn ang="0">
                      <a:pos x="2" y="5"/>
                    </a:cxn>
                    <a:cxn ang="0">
                      <a:pos x="2" y="1"/>
                    </a:cxn>
                    <a:cxn ang="0">
                      <a:pos x="2" y="0"/>
                    </a:cxn>
                  </a:cxnLst>
                  <a:rect l="0" t="0" r="r" b="b"/>
                  <a:pathLst>
                    <a:path w="2" h="5">
                      <a:moveTo>
                        <a:pt x="2" y="0"/>
                      </a:moveTo>
                      <a:cubicBezTo>
                        <a:pt x="2" y="0"/>
                        <a:pt x="1" y="1"/>
                        <a:pt x="1" y="1"/>
                      </a:cubicBezTo>
                      <a:cubicBezTo>
                        <a:pt x="1" y="1"/>
                        <a:pt x="1" y="1"/>
                        <a:pt x="1" y="1"/>
                      </a:cubicBezTo>
                      <a:cubicBezTo>
                        <a:pt x="1" y="1"/>
                        <a:pt x="1" y="3"/>
                        <a:pt x="1" y="3"/>
                      </a:cubicBezTo>
                      <a:cubicBezTo>
                        <a:pt x="1" y="4"/>
                        <a:pt x="0" y="5"/>
                        <a:pt x="0" y="5"/>
                      </a:cubicBezTo>
                      <a:cubicBezTo>
                        <a:pt x="1" y="5"/>
                        <a:pt x="1" y="5"/>
                        <a:pt x="2" y="5"/>
                      </a:cubicBezTo>
                      <a:cubicBezTo>
                        <a:pt x="2" y="1"/>
                        <a:pt x="2" y="1"/>
                        <a:pt x="2" y="1"/>
                      </a:cubicBezTo>
                      <a:cubicBezTo>
                        <a:pt x="2" y="1"/>
                        <a:pt x="2" y="0"/>
                        <a:pt x="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0" name="îṥlidè">
                  <a:extLst>
                    <a:ext uri="{FF2B5EF4-FFF2-40B4-BE49-F238E27FC236}">
                      <a16:creationId xmlns:a16="http://schemas.microsoft.com/office/drawing/2014/main" id="{98B02867-B00B-F79E-AD9C-6F491FC7BB13}"/>
                    </a:ext>
                  </a:extLst>
                </p:cNvPr>
                <p:cNvSpPr/>
                <p:nvPr/>
              </p:nvSpPr>
              <p:spPr bwMode="auto">
                <a:xfrm>
                  <a:off x="4113213" y="1309688"/>
                  <a:ext cx="111125" cy="74613"/>
                </a:xfrm>
                <a:custGeom>
                  <a:avLst/>
                  <a:gdLst/>
                  <a:ahLst/>
                  <a:cxnLst>
                    <a:cxn ang="0">
                      <a:pos x="11" y="0"/>
                    </a:cxn>
                    <a:cxn ang="0">
                      <a:pos x="10" y="1"/>
                    </a:cxn>
                    <a:cxn ang="0">
                      <a:pos x="10" y="0"/>
                    </a:cxn>
                    <a:cxn ang="0">
                      <a:pos x="8" y="1"/>
                    </a:cxn>
                    <a:cxn ang="0">
                      <a:pos x="7" y="2"/>
                    </a:cxn>
                    <a:cxn ang="0">
                      <a:pos x="7" y="2"/>
                    </a:cxn>
                    <a:cxn ang="0">
                      <a:pos x="4" y="4"/>
                    </a:cxn>
                    <a:cxn ang="0">
                      <a:pos x="2" y="5"/>
                    </a:cxn>
                    <a:cxn ang="0">
                      <a:pos x="2" y="6"/>
                    </a:cxn>
                    <a:cxn ang="0">
                      <a:pos x="0" y="8"/>
                    </a:cxn>
                    <a:cxn ang="0">
                      <a:pos x="2" y="7"/>
                    </a:cxn>
                    <a:cxn ang="0">
                      <a:pos x="2" y="8"/>
                    </a:cxn>
                    <a:cxn ang="0">
                      <a:pos x="2" y="8"/>
                    </a:cxn>
                    <a:cxn ang="0">
                      <a:pos x="4" y="6"/>
                    </a:cxn>
                    <a:cxn ang="0">
                      <a:pos x="5" y="6"/>
                    </a:cxn>
                    <a:cxn ang="0">
                      <a:pos x="6" y="5"/>
                    </a:cxn>
                    <a:cxn ang="0">
                      <a:pos x="10" y="4"/>
                    </a:cxn>
                    <a:cxn ang="0">
                      <a:pos x="12" y="2"/>
                    </a:cxn>
                    <a:cxn ang="0">
                      <a:pos x="12" y="1"/>
                    </a:cxn>
                    <a:cxn ang="0">
                      <a:pos x="11" y="2"/>
                    </a:cxn>
                    <a:cxn ang="0">
                      <a:pos x="10" y="2"/>
                    </a:cxn>
                    <a:cxn ang="0">
                      <a:pos x="12" y="1"/>
                    </a:cxn>
                    <a:cxn ang="0">
                      <a:pos x="11" y="0"/>
                    </a:cxn>
                  </a:cxnLst>
                  <a:rect l="0" t="0" r="r" b="b"/>
                  <a:pathLst>
                    <a:path w="12" h="8">
                      <a:moveTo>
                        <a:pt x="11" y="0"/>
                      </a:moveTo>
                      <a:cubicBezTo>
                        <a:pt x="10" y="1"/>
                        <a:pt x="10" y="1"/>
                        <a:pt x="10" y="1"/>
                      </a:cubicBezTo>
                      <a:cubicBezTo>
                        <a:pt x="10" y="0"/>
                        <a:pt x="10" y="0"/>
                        <a:pt x="10" y="0"/>
                      </a:cubicBezTo>
                      <a:cubicBezTo>
                        <a:pt x="8" y="1"/>
                        <a:pt x="8" y="1"/>
                        <a:pt x="8" y="1"/>
                      </a:cubicBezTo>
                      <a:cubicBezTo>
                        <a:pt x="7" y="2"/>
                        <a:pt x="7" y="2"/>
                        <a:pt x="7" y="2"/>
                      </a:cubicBezTo>
                      <a:cubicBezTo>
                        <a:pt x="7" y="2"/>
                        <a:pt x="7" y="2"/>
                        <a:pt x="7" y="2"/>
                      </a:cubicBezTo>
                      <a:cubicBezTo>
                        <a:pt x="4" y="4"/>
                        <a:pt x="4" y="4"/>
                        <a:pt x="4" y="4"/>
                      </a:cubicBezTo>
                      <a:cubicBezTo>
                        <a:pt x="2" y="5"/>
                        <a:pt x="2" y="5"/>
                        <a:pt x="2" y="5"/>
                      </a:cubicBezTo>
                      <a:cubicBezTo>
                        <a:pt x="2" y="6"/>
                        <a:pt x="2" y="6"/>
                        <a:pt x="2" y="6"/>
                      </a:cubicBezTo>
                      <a:cubicBezTo>
                        <a:pt x="0" y="8"/>
                        <a:pt x="0" y="8"/>
                        <a:pt x="0" y="8"/>
                      </a:cubicBezTo>
                      <a:cubicBezTo>
                        <a:pt x="0" y="8"/>
                        <a:pt x="1" y="7"/>
                        <a:pt x="2" y="7"/>
                      </a:cubicBezTo>
                      <a:cubicBezTo>
                        <a:pt x="2" y="8"/>
                        <a:pt x="2" y="8"/>
                        <a:pt x="2" y="8"/>
                      </a:cubicBezTo>
                      <a:cubicBezTo>
                        <a:pt x="2" y="8"/>
                        <a:pt x="2" y="8"/>
                        <a:pt x="2" y="8"/>
                      </a:cubicBezTo>
                      <a:cubicBezTo>
                        <a:pt x="2" y="8"/>
                        <a:pt x="2" y="7"/>
                        <a:pt x="4" y="6"/>
                      </a:cubicBezTo>
                      <a:cubicBezTo>
                        <a:pt x="5" y="6"/>
                        <a:pt x="5" y="6"/>
                        <a:pt x="5" y="6"/>
                      </a:cubicBezTo>
                      <a:cubicBezTo>
                        <a:pt x="6" y="5"/>
                        <a:pt x="6" y="5"/>
                        <a:pt x="6" y="5"/>
                      </a:cubicBezTo>
                      <a:cubicBezTo>
                        <a:pt x="10" y="4"/>
                        <a:pt x="10" y="4"/>
                        <a:pt x="10" y="4"/>
                      </a:cubicBezTo>
                      <a:cubicBezTo>
                        <a:pt x="12" y="2"/>
                        <a:pt x="12" y="2"/>
                        <a:pt x="12" y="2"/>
                      </a:cubicBezTo>
                      <a:cubicBezTo>
                        <a:pt x="12" y="1"/>
                        <a:pt x="12" y="1"/>
                        <a:pt x="12" y="1"/>
                      </a:cubicBezTo>
                      <a:cubicBezTo>
                        <a:pt x="11" y="2"/>
                        <a:pt x="11" y="2"/>
                        <a:pt x="11" y="2"/>
                      </a:cubicBezTo>
                      <a:cubicBezTo>
                        <a:pt x="10" y="2"/>
                        <a:pt x="10" y="2"/>
                        <a:pt x="10" y="2"/>
                      </a:cubicBezTo>
                      <a:cubicBezTo>
                        <a:pt x="12" y="1"/>
                        <a:pt x="12" y="1"/>
                        <a:pt x="12" y="1"/>
                      </a:cubicBezTo>
                      <a:cubicBezTo>
                        <a:pt x="11" y="0"/>
                        <a:pt x="11" y="0"/>
                        <a:pt x="1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1" name="iŝḷíďè">
                  <a:extLst>
                    <a:ext uri="{FF2B5EF4-FFF2-40B4-BE49-F238E27FC236}">
                      <a16:creationId xmlns:a16="http://schemas.microsoft.com/office/drawing/2014/main" id="{B643C84F-C233-739A-032C-28911D3C1E81}"/>
                    </a:ext>
                  </a:extLst>
                </p:cNvPr>
                <p:cNvSpPr/>
                <p:nvPr/>
              </p:nvSpPr>
              <p:spPr bwMode="auto">
                <a:xfrm>
                  <a:off x="4084638" y="1346200"/>
                  <a:ext cx="149225" cy="112713"/>
                </a:xfrm>
                <a:custGeom>
                  <a:avLst/>
                  <a:gdLst/>
                  <a:ahLst/>
                  <a:cxnLst>
                    <a:cxn ang="0">
                      <a:pos x="12" y="0"/>
                    </a:cxn>
                    <a:cxn ang="0">
                      <a:pos x="10" y="1"/>
                    </a:cxn>
                    <a:cxn ang="0">
                      <a:pos x="9" y="2"/>
                    </a:cxn>
                    <a:cxn ang="0">
                      <a:pos x="7" y="2"/>
                    </a:cxn>
                    <a:cxn ang="0">
                      <a:pos x="6" y="3"/>
                    </a:cxn>
                    <a:cxn ang="0">
                      <a:pos x="6" y="4"/>
                    </a:cxn>
                    <a:cxn ang="0">
                      <a:pos x="6" y="4"/>
                    </a:cxn>
                    <a:cxn ang="0">
                      <a:pos x="6" y="4"/>
                    </a:cxn>
                    <a:cxn ang="0">
                      <a:pos x="7" y="4"/>
                    </a:cxn>
                    <a:cxn ang="0">
                      <a:pos x="7" y="4"/>
                    </a:cxn>
                    <a:cxn ang="0">
                      <a:pos x="6" y="5"/>
                    </a:cxn>
                    <a:cxn ang="0">
                      <a:pos x="5" y="5"/>
                    </a:cxn>
                    <a:cxn ang="0">
                      <a:pos x="4" y="5"/>
                    </a:cxn>
                    <a:cxn ang="0">
                      <a:pos x="4" y="6"/>
                    </a:cxn>
                    <a:cxn ang="0">
                      <a:pos x="6" y="7"/>
                    </a:cxn>
                    <a:cxn ang="0">
                      <a:pos x="6" y="7"/>
                    </a:cxn>
                    <a:cxn ang="0">
                      <a:pos x="5" y="7"/>
                    </a:cxn>
                    <a:cxn ang="0">
                      <a:pos x="3" y="7"/>
                    </a:cxn>
                    <a:cxn ang="0">
                      <a:pos x="2" y="7"/>
                    </a:cxn>
                    <a:cxn ang="0">
                      <a:pos x="0" y="9"/>
                    </a:cxn>
                    <a:cxn ang="0">
                      <a:pos x="2" y="10"/>
                    </a:cxn>
                    <a:cxn ang="0">
                      <a:pos x="0" y="11"/>
                    </a:cxn>
                    <a:cxn ang="0">
                      <a:pos x="2" y="12"/>
                    </a:cxn>
                    <a:cxn ang="0">
                      <a:pos x="7" y="10"/>
                    </a:cxn>
                    <a:cxn ang="0">
                      <a:pos x="7" y="12"/>
                    </a:cxn>
                    <a:cxn ang="0">
                      <a:pos x="8" y="12"/>
                    </a:cxn>
                    <a:cxn ang="0">
                      <a:pos x="9" y="12"/>
                    </a:cxn>
                    <a:cxn ang="0">
                      <a:pos x="10" y="11"/>
                    </a:cxn>
                    <a:cxn ang="0">
                      <a:pos x="10" y="10"/>
                    </a:cxn>
                    <a:cxn ang="0">
                      <a:pos x="10" y="11"/>
                    </a:cxn>
                    <a:cxn ang="0">
                      <a:pos x="11" y="11"/>
                    </a:cxn>
                    <a:cxn ang="0">
                      <a:pos x="11" y="11"/>
                    </a:cxn>
                    <a:cxn ang="0">
                      <a:pos x="12" y="9"/>
                    </a:cxn>
                    <a:cxn ang="0">
                      <a:pos x="12" y="7"/>
                    </a:cxn>
                    <a:cxn ang="0">
                      <a:pos x="14" y="5"/>
                    </a:cxn>
                    <a:cxn ang="0">
                      <a:pos x="16" y="1"/>
                    </a:cxn>
                    <a:cxn ang="0">
                      <a:pos x="12" y="5"/>
                    </a:cxn>
                    <a:cxn ang="0">
                      <a:pos x="11" y="5"/>
                    </a:cxn>
                    <a:cxn ang="0">
                      <a:pos x="11" y="5"/>
                    </a:cxn>
                    <a:cxn ang="0">
                      <a:pos x="12" y="4"/>
                    </a:cxn>
                    <a:cxn ang="0">
                      <a:pos x="14" y="2"/>
                    </a:cxn>
                    <a:cxn ang="0">
                      <a:pos x="14" y="2"/>
                    </a:cxn>
                    <a:cxn ang="0">
                      <a:pos x="13" y="3"/>
                    </a:cxn>
                    <a:cxn ang="0">
                      <a:pos x="12" y="3"/>
                    </a:cxn>
                    <a:cxn ang="0">
                      <a:pos x="11" y="3"/>
                    </a:cxn>
                    <a:cxn ang="0">
                      <a:pos x="13" y="1"/>
                    </a:cxn>
                    <a:cxn ang="0">
                      <a:pos x="11" y="2"/>
                    </a:cxn>
                    <a:cxn ang="0">
                      <a:pos x="10" y="2"/>
                    </a:cxn>
                    <a:cxn ang="0">
                      <a:pos x="13" y="1"/>
                    </a:cxn>
                    <a:cxn ang="0">
                      <a:pos x="12" y="0"/>
                    </a:cxn>
                  </a:cxnLst>
                  <a:rect l="0" t="0" r="r" b="b"/>
                  <a:pathLst>
                    <a:path w="16" h="12">
                      <a:moveTo>
                        <a:pt x="12" y="0"/>
                      </a:moveTo>
                      <a:cubicBezTo>
                        <a:pt x="10" y="1"/>
                        <a:pt x="10" y="1"/>
                        <a:pt x="10" y="1"/>
                      </a:cubicBezTo>
                      <a:cubicBezTo>
                        <a:pt x="9" y="2"/>
                        <a:pt x="9" y="2"/>
                        <a:pt x="9" y="2"/>
                      </a:cubicBezTo>
                      <a:cubicBezTo>
                        <a:pt x="7" y="2"/>
                        <a:pt x="7" y="2"/>
                        <a:pt x="7" y="2"/>
                      </a:cubicBezTo>
                      <a:cubicBezTo>
                        <a:pt x="6" y="3"/>
                        <a:pt x="6" y="3"/>
                        <a:pt x="6" y="3"/>
                      </a:cubicBezTo>
                      <a:cubicBezTo>
                        <a:pt x="6" y="4"/>
                        <a:pt x="6" y="4"/>
                        <a:pt x="6" y="4"/>
                      </a:cubicBezTo>
                      <a:cubicBezTo>
                        <a:pt x="6" y="4"/>
                        <a:pt x="6" y="4"/>
                        <a:pt x="6" y="4"/>
                      </a:cubicBezTo>
                      <a:cubicBezTo>
                        <a:pt x="6" y="4"/>
                        <a:pt x="6" y="4"/>
                        <a:pt x="6" y="4"/>
                      </a:cubicBezTo>
                      <a:cubicBezTo>
                        <a:pt x="6" y="4"/>
                        <a:pt x="7" y="4"/>
                        <a:pt x="7" y="4"/>
                      </a:cubicBezTo>
                      <a:cubicBezTo>
                        <a:pt x="7" y="4"/>
                        <a:pt x="7" y="4"/>
                        <a:pt x="7" y="4"/>
                      </a:cubicBezTo>
                      <a:cubicBezTo>
                        <a:pt x="6" y="5"/>
                        <a:pt x="6" y="5"/>
                        <a:pt x="6" y="5"/>
                      </a:cubicBezTo>
                      <a:cubicBezTo>
                        <a:pt x="6" y="5"/>
                        <a:pt x="5" y="5"/>
                        <a:pt x="5" y="5"/>
                      </a:cubicBezTo>
                      <a:cubicBezTo>
                        <a:pt x="4" y="5"/>
                        <a:pt x="4" y="5"/>
                        <a:pt x="4" y="5"/>
                      </a:cubicBezTo>
                      <a:cubicBezTo>
                        <a:pt x="4" y="6"/>
                        <a:pt x="4" y="6"/>
                        <a:pt x="4" y="6"/>
                      </a:cubicBezTo>
                      <a:cubicBezTo>
                        <a:pt x="4" y="6"/>
                        <a:pt x="5" y="7"/>
                        <a:pt x="6" y="7"/>
                      </a:cubicBezTo>
                      <a:cubicBezTo>
                        <a:pt x="6" y="7"/>
                        <a:pt x="6" y="7"/>
                        <a:pt x="6" y="7"/>
                      </a:cubicBezTo>
                      <a:cubicBezTo>
                        <a:pt x="5" y="7"/>
                        <a:pt x="5" y="7"/>
                        <a:pt x="5" y="7"/>
                      </a:cubicBezTo>
                      <a:cubicBezTo>
                        <a:pt x="5" y="7"/>
                        <a:pt x="4" y="7"/>
                        <a:pt x="3" y="7"/>
                      </a:cubicBezTo>
                      <a:cubicBezTo>
                        <a:pt x="3" y="7"/>
                        <a:pt x="3" y="7"/>
                        <a:pt x="2" y="7"/>
                      </a:cubicBezTo>
                      <a:cubicBezTo>
                        <a:pt x="0" y="9"/>
                        <a:pt x="0" y="9"/>
                        <a:pt x="0" y="9"/>
                      </a:cubicBezTo>
                      <a:cubicBezTo>
                        <a:pt x="2" y="10"/>
                        <a:pt x="2" y="10"/>
                        <a:pt x="2" y="10"/>
                      </a:cubicBezTo>
                      <a:cubicBezTo>
                        <a:pt x="1" y="10"/>
                        <a:pt x="1" y="11"/>
                        <a:pt x="0" y="11"/>
                      </a:cubicBezTo>
                      <a:cubicBezTo>
                        <a:pt x="1" y="12"/>
                        <a:pt x="2" y="12"/>
                        <a:pt x="2" y="12"/>
                      </a:cubicBezTo>
                      <a:cubicBezTo>
                        <a:pt x="3" y="12"/>
                        <a:pt x="4" y="11"/>
                        <a:pt x="7" y="10"/>
                      </a:cubicBezTo>
                      <a:cubicBezTo>
                        <a:pt x="5" y="12"/>
                        <a:pt x="6" y="12"/>
                        <a:pt x="7" y="12"/>
                      </a:cubicBezTo>
                      <a:cubicBezTo>
                        <a:pt x="7" y="12"/>
                        <a:pt x="7" y="12"/>
                        <a:pt x="8" y="12"/>
                      </a:cubicBezTo>
                      <a:cubicBezTo>
                        <a:pt x="9" y="12"/>
                        <a:pt x="9" y="12"/>
                        <a:pt x="9" y="12"/>
                      </a:cubicBezTo>
                      <a:cubicBezTo>
                        <a:pt x="10" y="11"/>
                        <a:pt x="10" y="11"/>
                        <a:pt x="10" y="11"/>
                      </a:cubicBezTo>
                      <a:cubicBezTo>
                        <a:pt x="10" y="11"/>
                        <a:pt x="10" y="10"/>
                        <a:pt x="10" y="10"/>
                      </a:cubicBezTo>
                      <a:cubicBezTo>
                        <a:pt x="10" y="10"/>
                        <a:pt x="10" y="11"/>
                        <a:pt x="10" y="11"/>
                      </a:cubicBezTo>
                      <a:cubicBezTo>
                        <a:pt x="11" y="11"/>
                        <a:pt x="11" y="11"/>
                        <a:pt x="11" y="11"/>
                      </a:cubicBezTo>
                      <a:cubicBezTo>
                        <a:pt x="11" y="11"/>
                        <a:pt x="11" y="11"/>
                        <a:pt x="11" y="11"/>
                      </a:cubicBezTo>
                      <a:cubicBezTo>
                        <a:pt x="11" y="10"/>
                        <a:pt x="12" y="9"/>
                        <a:pt x="12" y="9"/>
                      </a:cubicBezTo>
                      <a:cubicBezTo>
                        <a:pt x="11" y="8"/>
                        <a:pt x="11" y="8"/>
                        <a:pt x="12" y="7"/>
                      </a:cubicBezTo>
                      <a:cubicBezTo>
                        <a:pt x="13" y="6"/>
                        <a:pt x="13" y="6"/>
                        <a:pt x="14" y="5"/>
                      </a:cubicBezTo>
                      <a:cubicBezTo>
                        <a:pt x="16" y="2"/>
                        <a:pt x="16" y="2"/>
                        <a:pt x="16" y="1"/>
                      </a:cubicBezTo>
                      <a:cubicBezTo>
                        <a:pt x="15" y="2"/>
                        <a:pt x="13" y="4"/>
                        <a:pt x="12" y="5"/>
                      </a:cubicBezTo>
                      <a:cubicBezTo>
                        <a:pt x="12" y="5"/>
                        <a:pt x="12" y="5"/>
                        <a:pt x="11" y="5"/>
                      </a:cubicBezTo>
                      <a:cubicBezTo>
                        <a:pt x="11" y="5"/>
                        <a:pt x="11" y="5"/>
                        <a:pt x="11" y="5"/>
                      </a:cubicBezTo>
                      <a:cubicBezTo>
                        <a:pt x="11" y="5"/>
                        <a:pt x="11" y="5"/>
                        <a:pt x="12" y="4"/>
                      </a:cubicBezTo>
                      <a:cubicBezTo>
                        <a:pt x="13" y="3"/>
                        <a:pt x="14" y="2"/>
                        <a:pt x="14" y="2"/>
                      </a:cubicBezTo>
                      <a:cubicBezTo>
                        <a:pt x="14" y="2"/>
                        <a:pt x="14" y="2"/>
                        <a:pt x="14" y="2"/>
                      </a:cubicBezTo>
                      <a:cubicBezTo>
                        <a:pt x="14" y="2"/>
                        <a:pt x="13" y="3"/>
                        <a:pt x="13" y="3"/>
                      </a:cubicBezTo>
                      <a:cubicBezTo>
                        <a:pt x="13" y="3"/>
                        <a:pt x="12" y="3"/>
                        <a:pt x="12" y="3"/>
                      </a:cubicBezTo>
                      <a:cubicBezTo>
                        <a:pt x="12" y="3"/>
                        <a:pt x="12" y="3"/>
                        <a:pt x="11" y="3"/>
                      </a:cubicBezTo>
                      <a:cubicBezTo>
                        <a:pt x="13" y="2"/>
                        <a:pt x="13" y="2"/>
                        <a:pt x="13" y="1"/>
                      </a:cubicBezTo>
                      <a:cubicBezTo>
                        <a:pt x="11" y="2"/>
                        <a:pt x="11" y="2"/>
                        <a:pt x="11" y="2"/>
                      </a:cubicBezTo>
                      <a:cubicBezTo>
                        <a:pt x="10" y="2"/>
                        <a:pt x="10" y="2"/>
                        <a:pt x="10" y="2"/>
                      </a:cubicBezTo>
                      <a:cubicBezTo>
                        <a:pt x="13" y="1"/>
                        <a:pt x="13" y="1"/>
                        <a:pt x="13" y="1"/>
                      </a:cubicBezTo>
                      <a:cubicBezTo>
                        <a:pt x="12" y="0"/>
                        <a:pt x="12" y="0"/>
                        <a:pt x="1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2" name="ïŝḷîḍé">
                  <a:extLst>
                    <a:ext uri="{FF2B5EF4-FFF2-40B4-BE49-F238E27FC236}">
                      <a16:creationId xmlns:a16="http://schemas.microsoft.com/office/drawing/2014/main" id="{0A9BB661-5636-3FEC-37C3-35EA7939B5A4}"/>
                    </a:ext>
                  </a:extLst>
                </p:cNvPr>
                <p:cNvSpPr/>
                <p:nvPr/>
              </p:nvSpPr>
              <p:spPr bwMode="auto">
                <a:xfrm>
                  <a:off x="4241801" y="1355725"/>
                  <a:ext cx="19050" cy="19050"/>
                </a:xfrm>
                <a:custGeom>
                  <a:avLst/>
                  <a:gdLst/>
                  <a:ahLst/>
                  <a:cxnLst>
                    <a:cxn ang="0">
                      <a:pos x="1" y="0"/>
                    </a:cxn>
                    <a:cxn ang="0">
                      <a:pos x="1" y="0"/>
                    </a:cxn>
                    <a:cxn ang="0">
                      <a:pos x="0" y="0"/>
                    </a:cxn>
                    <a:cxn ang="0">
                      <a:pos x="1" y="0"/>
                    </a:cxn>
                    <a:cxn ang="0">
                      <a:pos x="0" y="1"/>
                    </a:cxn>
                    <a:cxn ang="0">
                      <a:pos x="0" y="2"/>
                    </a:cxn>
                    <a:cxn ang="0">
                      <a:pos x="2" y="0"/>
                    </a:cxn>
                    <a:cxn ang="0">
                      <a:pos x="2" y="0"/>
                    </a:cxn>
                    <a:cxn ang="0">
                      <a:pos x="1" y="0"/>
                    </a:cxn>
                  </a:cxnLst>
                  <a:rect l="0" t="0" r="r" b="b"/>
                  <a:pathLst>
                    <a:path w="2" h="2">
                      <a:moveTo>
                        <a:pt x="1" y="0"/>
                      </a:moveTo>
                      <a:cubicBezTo>
                        <a:pt x="1" y="0"/>
                        <a:pt x="1" y="0"/>
                        <a:pt x="1" y="0"/>
                      </a:cubicBezTo>
                      <a:cubicBezTo>
                        <a:pt x="0" y="0"/>
                        <a:pt x="0" y="0"/>
                        <a:pt x="0" y="0"/>
                      </a:cubicBezTo>
                      <a:cubicBezTo>
                        <a:pt x="1" y="0"/>
                        <a:pt x="1" y="0"/>
                        <a:pt x="1" y="0"/>
                      </a:cubicBezTo>
                      <a:cubicBezTo>
                        <a:pt x="0" y="1"/>
                        <a:pt x="0" y="1"/>
                        <a:pt x="0" y="1"/>
                      </a:cubicBezTo>
                      <a:cubicBezTo>
                        <a:pt x="0" y="2"/>
                        <a:pt x="0" y="2"/>
                        <a:pt x="0" y="2"/>
                      </a:cubicBezTo>
                      <a:cubicBezTo>
                        <a:pt x="1" y="1"/>
                        <a:pt x="2" y="1"/>
                        <a:pt x="2" y="0"/>
                      </a:cubicBezTo>
                      <a:cubicBezTo>
                        <a:pt x="2" y="0"/>
                        <a:pt x="2" y="0"/>
                        <a:pt x="2" y="0"/>
                      </a:cubicBezTo>
                      <a:cubicBezTo>
                        <a:pt x="2" y="0"/>
                        <a:pt x="2"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3" name="íSļíḓê">
                  <a:extLst>
                    <a:ext uri="{FF2B5EF4-FFF2-40B4-BE49-F238E27FC236}">
                      <a16:creationId xmlns:a16="http://schemas.microsoft.com/office/drawing/2014/main" id="{F893EA53-65A2-2F8D-6337-0388886D1B0F}"/>
                    </a:ext>
                  </a:extLst>
                </p:cNvPr>
                <p:cNvSpPr/>
                <p:nvPr/>
              </p:nvSpPr>
              <p:spPr bwMode="auto">
                <a:xfrm>
                  <a:off x="4241801" y="1355725"/>
                  <a:ext cx="65088" cy="55563"/>
                </a:xfrm>
                <a:custGeom>
                  <a:avLst/>
                  <a:gdLst/>
                  <a:ahLst/>
                  <a:cxnLst>
                    <a:cxn ang="0">
                      <a:pos x="5" y="0"/>
                    </a:cxn>
                    <a:cxn ang="0">
                      <a:pos x="3" y="1"/>
                    </a:cxn>
                    <a:cxn ang="0">
                      <a:pos x="3" y="1"/>
                    </a:cxn>
                    <a:cxn ang="0">
                      <a:pos x="3" y="2"/>
                    </a:cxn>
                    <a:cxn ang="0">
                      <a:pos x="2" y="2"/>
                    </a:cxn>
                    <a:cxn ang="0">
                      <a:pos x="2" y="2"/>
                    </a:cxn>
                    <a:cxn ang="0">
                      <a:pos x="2" y="2"/>
                    </a:cxn>
                    <a:cxn ang="0">
                      <a:pos x="2" y="2"/>
                    </a:cxn>
                    <a:cxn ang="0">
                      <a:pos x="0" y="4"/>
                    </a:cxn>
                    <a:cxn ang="0">
                      <a:pos x="0" y="4"/>
                    </a:cxn>
                    <a:cxn ang="0">
                      <a:pos x="0" y="4"/>
                    </a:cxn>
                    <a:cxn ang="0">
                      <a:pos x="0" y="6"/>
                    </a:cxn>
                    <a:cxn ang="0">
                      <a:pos x="1" y="6"/>
                    </a:cxn>
                    <a:cxn ang="0">
                      <a:pos x="1" y="6"/>
                    </a:cxn>
                    <a:cxn ang="0">
                      <a:pos x="1" y="6"/>
                    </a:cxn>
                    <a:cxn ang="0">
                      <a:pos x="1" y="6"/>
                    </a:cxn>
                    <a:cxn ang="0">
                      <a:pos x="5" y="3"/>
                    </a:cxn>
                    <a:cxn ang="0">
                      <a:pos x="5" y="3"/>
                    </a:cxn>
                    <a:cxn ang="0">
                      <a:pos x="5" y="3"/>
                    </a:cxn>
                    <a:cxn ang="0">
                      <a:pos x="5" y="2"/>
                    </a:cxn>
                    <a:cxn ang="0">
                      <a:pos x="4" y="2"/>
                    </a:cxn>
                    <a:cxn ang="0">
                      <a:pos x="6" y="1"/>
                    </a:cxn>
                    <a:cxn ang="0">
                      <a:pos x="7" y="1"/>
                    </a:cxn>
                    <a:cxn ang="0">
                      <a:pos x="7" y="0"/>
                    </a:cxn>
                    <a:cxn ang="0">
                      <a:pos x="7" y="0"/>
                    </a:cxn>
                    <a:cxn ang="0">
                      <a:pos x="6" y="0"/>
                    </a:cxn>
                    <a:cxn ang="0">
                      <a:pos x="6" y="0"/>
                    </a:cxn>
                    <a:cxn ang="0">
                      <a:pos x="6" y="0"/>
                    </a:cxn>
                    <a:cxn ang="0">
                      <a:pos x="5" y="0"/>
                    </a:cxn>
                  </a:cxnLst>
                  <a:rect l="0" t="0" r="r" b="b"/>
                  <a:pathLst>
                    <a:path w="7" h="6">
                      <a:moveTo>
                        <a:pt x="5" y="0"/>
                      </a:moveTo>
                      <a:cubicBezTo>
                        <a:pt x="5" y="0"/>
                        <a:pt x="3" y="1"/>
                        <a:pt x="3" y="1"/>
                      </a:cubicBezTo>
                      <a:cubicBezTo>
                        <a:pt x="3" y="1"/>
                        <a:pt x="3" y="1"/>
                        <a:pt x="3" y="1"/>
                      </a:cubicBezTo>
                      <a:cubicBezTo>
                        <a:pt x="4" y="1"/>
                        <a:pt x="3" y="2"/>
                        <a:pt x="3" y="2"/>
                      </a:cubicBezTo>
                      <a:cubicBezTo>
                        <a:pt x="3" y="2"/>
                        <a:pt x="2" y="2"/>
                        <a:pt x="2" y="2"/>
                      </a:cubicBezTo>
                      <a:cubicBezTo>
                        <a:pt x="2" y="2"/>
                        <a:pt x="2" y="2"/>
                        <a:pt x="2" y="2"/>
                      </a:cubicBezTo>
                      <a:cubicBezTo>
                        <a:pt x="2" y="2"/>
                        <a:pt x="2" y="2"/>
                        <a:pt x="2" y="2"/>
                      </a:cubicBezTo>
                      <a:cubicBezTo>
                        <a:pt x="2" y="2"/>
                        <a:pt x="2" y="2"/>
                        <a:pt x="2" y="2"/>
                      </a:cubicBezTo>
                      <a:cubicBezTo>
                        <a:pt x="2" y="2"/>
                        <a:pt x="0" y="3"/>
                        <a:pt x="0" y="4"/>
                      </a:cubicBezTo>
                      <a:cubicBezTo>
                        <a:pt x="0" y="4"/>
                        <a:pt x="0" y="4"/>
                        <a:pt x="0" y="4"/>
                      </a:cubicBezTo>
                      <a:cubicBezTo>
                        <a:pt x="1" y="4"/>
                        <a:pt x="1" y="4"/>
                        <a:pt x="0" y="4"/>
                      </a:cubicBezTo>
                      <a:cubicBezTo>
                        <a:pt x="0" y="5"/>
                        <a:pt x="0" y="6"/>
                        <a:pt x="0" y="6"/>
                      </a:cubicBezTo>
                      <a:cubicBezTo>
                        <a:pt x="0" y="6"/>
                        <a:pt x="0" y="6"/>
                        <a:pt x="1" y="6"/>
                      </a:cubicBezTo>
                      <a:cubicBezTo>
                        <a:pt x="1" y="6"/>
                        <a:pt x="1" y="6"/>
                        <a:pt x="1" y="6"/>
                      </a:cubicBezTo>
                      <a:cubicBezTo>
                        <a:pt x="1" y="6"/>
                        <a:pt x="1" y="6"/>
                        <a:pt x="1" y="6"/>
                      </a:cubicBezTo>
                      <a:cubicBezTo>
                        <a:pt x="1" y="6"/>
                        <a:pt x="1" y="6"/>
                        <a:pt x="1" y="6"/>
                      </a:cubicBezTo>
                      <a:cubicBezTo>
                        <a:pt x="2" y="6"/>
                        <a:pt x="2" y="6"/>
                        <a:pt x="5" y="3"/>
                      </a:cubicBezTo>
                      <a:cubicBezTo>
                        <a:pt x="5" y="3"/>
                        <a:pt x="5" y="3"/>
                        <a:pt x="5" y="3"/>
                      </a:cubicBezTo>
                      <a:cubicBezTo>
                        <a:pt x="5" y="3"/>
                        <a:pt x="5" y="3"/>
                        <a:pt x="5" y="3"/>
                      </a:cubicBezTo>
                      <a:cubicBezTo>
                        <a:pt x="5" y="2"/>
                        <a:pt x="5" y="2"/>
                        <a:pt x="5" y="2"/>
                      </a:cubicBezTo>
                      <a:cubicBezTo>
                        <a:pt x="4" y="2"/>
                        <a:pt x="4" y="2"/>
                        <a:pt x="4" y="2"/>
                      </a:cubicBezTo>
                      <a:cubicBezTo>
                        <a:pt x="5" y="2"/>
                        <a:pt x="5" y="2"/>
                        <a:pt x="6" y="1"/>
                      </a:cubicBezTo>
                      <a:cubicBezTo>
                        <a:pt x="6" y="1"/>
                        <a:pt x="7" y="1"/>
                        <a:pt x="7" y="1"/>
                      </a:cubicBezTo>
                      <a:cubicBezTo>
                        <a:pt x="7" y="1"/>
                        <a:pt x="7" y="0"/>
                        <a:pt x="7" y="0"/>
                      </a:cubicBezTo>
                      <a:cubicBezTo>
                        <a:pt x="7" y="0"/>
                        <a:pt x="7" y="0"/>
                        <a:pt x="7" y="0"/>
                      </a:cubicBezTo>
                      <a:cubicBezTo>
                        <a:pt x="7" y="0"/>
                        <a:pt x="7" y="0"/>
                        <a:pt x="6" y="0"/>
                      </a:cubicBezTo>
                      <a:cubicBezTo>
                        <a:pt x="6" y="0"/>
                        <a:pt x="6" y="0"/>
                        <a:pt x="6" y="0"/>
                      </a:cubicBezTo>
                      <a:cubicBezTo>
                        <a:pt x="6" y="0"/>
                        <a:pt x="6" y="0"/>
                        <a:pt x="6" y="0"/>
                      </a:cubicBezTo>
                      <a:cubicBezTo>
                        <a:pt x="5" y="0"/>
                        <a:pt x="5" y="0"/>
                        <a:pt x="5"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4" name="îśliďé">
                  <a:extLst>
                    <a:ext uri="{FF2B5EF4-FFF2-40B4-BE49-F238E27FC236}">
                      <a16:creationId xmlns:a16="http://schemas.microsoft.com/office/drawing/2014/main" id="{24FA4BB0-55C6-A854-CD4E-48F66BC00C21}"/>
                    </a:ext>
                  </a:extLst>
                </p:cNvPr>
                <p:cNvSpPr/>
                <p:nvPr/>
              </p:nvSpPr>
              <p:spPr bwMode="auto">
                <a:xfrm>
                  <a:off x="4178301" y="1449388"/>
                  <a:ext cx="36513" cy="26988"/>
                </a:xfrm>
                <a:custGeom>
                  <a:avLst/>
                  <a:gdLst/>
                  <a:ahLst/>
                  <a:cxnLst>
                    <a:cxn ang="0">
                      <a:pos x="3" y="0"/>
                    </a:cxn>
                    <a:cxn ang="0">
                      <a:pos x="3" y="0"/>
                    </a:cxn>
                    <a:cxn ang="0">
                      <a:pos x="1" y="1"/>
                    </a:cxn>
                    <a:cxn ang="0">
                      <a:pos x="0" y="2"/>
                    </a:cxn>
                    <a:cxn ang="0">
                      <a:pos x="0" y="2"/>
                    </a:cxn>
                    <a:cxn ang="0">
                      <a:pos x="1" y="2"/>
                    </a:cxn>
                    <a:cxn ang="0">
                      <a:pos x="1" y="3"/>
                    </a:cxn>
                    <a:cxn ang="0">
                      <a:pos x="1" y="3"/>
                    </a:cxn>
                    <a:cxn ang="0">
                      <a:pos x="2" y="3"/>
                    </a:cxn>
                    <a:cxn ang="0">
                      <a:pos x="3" y="3"/>
                    </a:cxn>
                    <a:cxn ang="0">
                      <a:pos x="4" y="2"/>
                    </a:cxn>
                    <a:cxn ang="0">
                      <a:pos x="3" y="1"/>
                    </a:cxn>
                    <a:cxn ang="0">
                      <a:pos x="3" y="0"/>
                    </a:cxn>
                  </a:cxnLst>
                  <a:rect l="0" t="0" r="r" b="b"/>
                  <a:pathLst>
                    <a:path w="4" h="3">
                      <a:moveTo>
                        <a:pt x="3" y="0"/>
                      </a:moveTo>
                      <a:cubicBezTo>
                        <a:pt x="3" y="0"/>
                        <a:pt x="3" y="0"/>
                        <a:pt x="3" y="0"/>
                      </a:cubicBezTo>
                      <a:cubicBezTo>
                        <a:pt x="1" y="1"/>
                        <a:pt x="1" y="1"/>
                        <a:pt x="1" y="1"/>
                      </a:cubicBezTo>
                      <a:cubicBezTo>
                        <a:pt x="0" y="2"/>
                        <a:pt x="0" y="2"/>
                        <a:pt x="0" y="2"/>
                      </a:cubicBezTo>
                      <a:cubicBezTo>
                        <a:pt x="0" y="2"/>
                        <a:pt x="0" y="2"/>
                        <a:pt x="0" y="2"/>
                      </a:cubicBezTo>
                      <a:cubicBezTo>
                        <a:pt x="1" y="2"/>
                        <a:pt x="1" y="2"/>
                        <a:pt x="1" y="2"/>
                      </a:cubicBezTo>
                      <a:cubicBezTo>
                        <a:pt x="1" y="3"/>
                        <a:pt x="1" y="3"/>
                        <a:pt x="1" y="3"/>
                      </a:cubicBezTo>
                      <a:cubicBezTo>
                        <a:pt x="1" y="3"/>
                        <a:pt x="1" y="3"/>
                        <a:pt x="1" y="3"/>
                      </a:cubicBezTo>
                      <a:cubicBezTo>
                        <a:pt x="1" y="3"/>
                        <a:pt x="1" y="3"/>
                        <a:pt x="2" y="3"/>
                      </a:cubicBezTo>
                      <a:cubicBezTo>
                        <a:pt x="3" y="3"/>
                        <a:pt x="3" y="3"/>
                        <a:pt x="3" y="3"/>
                      </a:cubicBezTo>
                      <a:cubicBezTo>
                        <a:pt x="4" y="2"/>
                        <a:pt x="4" y="2"/>
                        <a:pt x="4" y="2"/>
                      </a:cubicBezTo>
                      <a:cubicBezTo>
                        <a:pt x="3" y="1"/>
                        <a:pt x="3" y="1"/>
                        <a:pt x="3" y="1"/>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5" name="îšḻíḓè">
                  <a:extLst>
                    <a:ext uri="{FF2B5EF4-FFF2-40B4-BE49-F238E27FC236}">
                      <a16:creationId xmlns:a16="http://schemas.microsoft.com/office/drawing/2014/main" id="{618009CD-F147-BCEB-7EE2-04DBE49ED2F1}"/>
                    </a:ext>
                  </a:extLst>
                </p:cNvPr>
                <p:cNvSpPr/>
                <p:nvPr/>
              </p:nvSpPr>
              <p:spPr bwMode="auto">
                <a:xfrm>
                  <a:off x="4279901" y="1355725"/>
                  <a:ext cx="84138" cy="46038"/>
                </a:xfrm>
                <a:custGeom>
                  <a:avLst/>
                  <a:gdLst/>
                  <a:ahLst/>
                  <a:cxnLst>
                    <a:cxn ang="0">
                      <a:pos x="5" y="0"/>
                    </a:cxn>
                    <a:cxn ang="0">
                      <a:pos x="0" y="5"/>
                    </a:cxn>
                    <a:cxn ang="0">
                      <a:pos x="1" y="5"/>
                    </a:cxn>
                    <a:cxn ang="0">
                      <a:pos x="2" y="5"/>
                    </a:cxn>
                    <a:cxn ang="0">
                      <a:pos x="3" y="4"/>
                    </a:cxn>
                    <a:cxn ang="0">
                      <a:pos x="3" y="4"/>
                    </a:cxn>
                    <a:cxn ang="0">
                      <a:pos x="3" y="4"/>
                    </a:cxn>
                    <a:cxn ang="0">
                      <a:pos x="4" y="4"/>
                    </a:cxn>
                    <a:cxn ang="0">
                      <a:pos x="5" y="3"/>
                    </a:cxn>
                    <a:cxn ang="0">
                      <a:pos x="8" y="1"/>
                    </a:cxn>
                    <a:cxn ang="0">
                      <a:pos x="9" y="1"/>
                    </a:cxn>
                    <a:cxn ang="0">
                      <a:pos x="8" y="1"/>
                    </a:cxn>
                    <a:cxn ang="0">
                      <a:pos x="6" y="1"/>
                    </a:cxn>
                    <a:cxn ang="0">
                      <a:pos x="5" y="0"/>
                    </a:cxn>
                  </a:cxnLst>
                  <a:rect l="0" t="0" r="r" b="b"/>
                  <a:pathLst>
                    <a:path w="9" h="5">
                      <a:moveTo>
                        <a:pt x="5" y="0"/>
                      </a:moveTo>
                      <a:cubicBezTo>
                        <a:pt x="4" y="0"/>
                        <a:pt x="3" y="1"/>
                        <a:pt x="0" y="5"/>
                      </a:cubicBezTo>
                      <a:cubicBezTo>
                        <a:pt x="1" y="5"/>
                        <a:pt x="1" y="5"/>
                        <a:pt x="1" y="5"/>
                      </a:cubicBezTo>
                      <a:cubicBezTo>
                        <a:pt x="1" y="5"/>
                        <a:pt x="1" y="5"/>
                        <a:pt x="2" y="5"/>
                      </a:cubicBezTo>
                      <a:cubicBezTo>
                        <a:pt x="2" y="5"/>
                        <a:pt x="2" y="4"/>
                        <a:pt x="3" y="4"/>
                      </a:cubicBezTo>
                      <a:cubicBezTo>
                        <a:pt x="3" y="4"/>
                        <a:pt x="3" y="4"/>
                        <a:pt x="3" y="4"/>
                      </a:cubicBezTo>
                      <a:cubicBezTo>
                        <a:pt x="3" y="4"/>
                        <a:pt x="3" y="4"/>
                        <a:pt x="3" y="4"/>
                      </a:cubicBezTo>
                      <a:cubicBezTo>
                        <a:pt x="4" y="4"/>
                        <a:pt x="4" y="4"/>
                        <a:pt x="4" y="4"/>
                      </a:cubicBezTo>
                      <a:cubicBezTo>
                        <a:pt x="4" y="4"/>
                        <a:pt x="4" y="4"/>
                        <a:pt x="5" y="3"/>
                      </a:cubicBezTo>
                      <a:cubicBezTo>
                        <a:pt x="5" y="3"/>
                        <a:pt x="6" y="3"/>
                        <a:pt x="8" y="1"/>
                      </a:cubicBezTo>
                      <a:cubicBezTo>
                        <a:pt x="9" y="1"/>
                        <a:pt x="9" y="1"/>
                        <a:pt x="9" y="1"/>
                      </a:cubicBezTo>
                      <a:cubicBezTo>
                        <a:pt x="8" y="1"/>
                        <a:pt x="8" y="1"/>
                        <a:pt x="8" y="1"/>
                      </a:cubicBezTo>
                      <a:cubicBezTo>
                        <a:pt x="8" y="1"/>
                        <a:pt x="7" y="1"/>
                        <a:pt x="6" y="1"/>
                      </a:cubicBezTo>
                      <a:cubicBezTo>
                        <a:pt x="6" y="1"/>
                        <a:pt x="5" y="0"/>
                        <a:pt x="5"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6" name="ïṡļïďê">
                  <a:extLst>
                    <a:ext uri="{FF2B5EF4-FFF2-40B4-BE49-F238E27FC236}">
                      <a16:creationId xmlns:a16="http://schemas.microsoft.com/office/drawing/2014/main" id="{26E1024E-16AF-AE04-0212-B8C3DD854DEC}"/>
                    </a:ext>
                  </a:extLst>
                </p:cNvPr>
                <p:cNvSpPr/>
                <p:nvPr/>
              </p:nvSpPr>
              <p:spPr bwMode="auto">
                <a:xfrm>
                  <a:off x="4279901" y="1374775"/>
                  <a:ext cx="231775" cy="298450"/>
                </a:xfrm>
                <a:custGeom>
                  <a:avLst/>
                  <a:gdLst/>
                  <a:ahLst/>
                  <a:cxnLst>
                    <a:cxn ang="0">
                      <a:pos x="2" y="6"/>
                    </a:cxn>
                    <a:cxn ang="0">
                      <a:pos x="4" y="6"/>
                    </a:cxn>
                    <a:cxn ang="0">
                      <a:pos x="4" y="6"/>
                    </a:cxn>
                    <a:cxn ang="0">
                      <a:pos x="2" y="6"/>
                    </a:cxn>
                    <a:cxn ang="0">
                      <a:pos x="1" y="8"/>
                    </a:cxn>
                    <a:cxn ang="0">
                      <a:pos x="2" y="8"/>
                    </a:cxn>
                    <a:cxn ang="0">
                      <a:pos x="6" y="10"/>
                    </a:cxn>
                    <a:cxn ang="0">
                      <a:pos x="9" y="10"/>
                    </a:cxn>
                    <a:cxn ang="0">
                      <a:pos x="11" y="11"/>
                    </a:cxn>
                    <a:cxn ang="0">
                      <a:pos x="10" y="13"/>
                    </a:cxn>
                    <a:cxn ang="0">
                      <a:pos x="11" y="13"/>
                    </a:cxn>
                    <a:cxn ang="0">
                      <a:pos x="12" y="14"/>
                    </a:cxn>
                    <a:cxn ang="0">
                      <a:pos x="10" y="19"/>
                    </a:cxn>
                    <a:cxn ang="0">
                      <a:pos x="8" y="21"/>
                    </a:cxn>
                    <a:cxn ang="0">
                      <a:pos x="3" y="22"/>
                    </a:cxn>
                    <a:cxn ang="0">
                      <a:pos x="1" y="25"/>
                    </a:cxn>
                    <a:cxn ang="0">
                      <a:pos x="5" y="24"/>
                    </a:cxn>
                    <a:cxn ang="0">
                      <a:pos x="7" y="27"/>
                    </a:cxn>
                    <a:cxn ang="0">
                      <a:pos x="7" y="28"/>
                    </a:cxn>
                    <a:cxn ang="0">
                      <a:pos x="9" y="29"/>
                    </a:cxn>
                    <a:cxn ang="0">
                      <a:pos x="12" y="32"/>
                    </a:cxn>
                    <a:cxn ang="0">
                      <a:pos x="12" y="27"/>
                    </a:cxn>
                    <a:cxn ang="0">
                      <a:pos x="16" y="28"/>
                    </a:cxn>
                    <a:cxn ang="0">
                      <a:pos x="16" y="28"/>
                    </a:cxn>
                    <a:cxn ang="0">
                      <a:pos x="17" y="28"/>
                    </a:cxn>
                    <a:cxn ang="0">
                      <a:pos x="17" y="28"/>
                    </a:cxn>
                    <a:cxn ang="0">
                      <a:pos x="17" y="28"/>
                    </a:cxn>
                    <a:cxn ang="0">
                      <a:pos x="18" y="20"/>
                    </a:cxn>
                    <a:cxn ang="0">
                      <a:pos x="19" y="23"/>
                    </a:cxn>
                    <a:cxn ang="0">
                      <a:pos x="21" y="23"/>
                    </a:cxn>
                    <a:cxn ang="0">
                      <a:pos x="23" y="21"/>
                    </a:cxn>
                    <a:cxn ang="0">
                      <a:pos x="25" y="21"/>
                    </a:cxn>
                    <a:cxn ang="0">
                      <a:pos x="23" y="18"/>
                    </a:cxn>
                    <a:cxn ang="0">
                      <a:pos x="19" y="14"/>
                    </a:cxn>
                    <a:cxn ang="0">
                      <a:pos x="22" y="12"/>
                    </a:cxn>
                    <a:cxn ang="0">
                      <a:pos x="22" y="12"/>
                    </a:cxn>
                    <a:cxn ang="0">
                      <a:pos x="21" y="12"/>
                    </a:cxn>
                    <a:cxn ang="0">
                      <a:pos x="22" y="11"/>
                    </a:cxn>
                    <a:cxn ang="0">
                      <a:pos x="21" y="10"/>
                    </a:cxn>
                    <a:cxn ang="0">
                      <a:pos x="20" y="8"/>
                    </a:cxn>
                    <a:cxn ang="0">
                      <a:pos x="20" y="7"/>
                    </a:cxn>
                    <a:cxn ang="0">
                      <a:pos x="19" y="7"/>
                    </a:cxn>
                    <a:cxn ang="0">
                      <a:pos x="17" y="7"/>
                    </a:cxn>
                    <a:cxn ang="0">
                      <a:pos x="17" y="6"/>
                    </a:cxn>
                    <a:cxn ang="0">
                      <a:pos x="18" y="4"/>
                    </a:cxn>
                    <a:cxn ang="0">
                      <a:pos x="16" y="3"/>
                    </a:cxn>
                    <a:cxn ang="0">
                      <a:pos x="14" y="4"/>
                    </a:cxn>
                    <a:cxn ang="0">
                      <a:pos x="14" y="4"/>
                    </a:cxn>
                    <a:cxn ang="0">
                      <a:pos x="14" y="4"/>
                    </a:cxn>
                    <a:cxn ang="0">
                      <a:pos x="14" y="4"/>
                    </a:cxn>
                    <a:cxn ang="0">
                      <a:pos x="14" y="4"/>
                    </a:cxn>
                    <a:cxn ang="0">
                      <a:pos x="12" y="5"/>
                    </a:cxn>
                    <a:cxn ang="0">
                      <a:pos x="15" y="1"/>
                    </a:cxn>
                    <a:cxn ang="0">
                      <a:pos x="10" y="2"/>
                    </a:cxn>
                    <a:cxn ang="0">
                      <a:pos x="8" y="4"/>
                    </a:cxn>
                    <a:cxn ang="0">
                      <a:pos x="6" y="6"/>
                    </a:cxn>
                    <a:cxn ang="0">
                      <a:pos x="11" y="0"/>
                    </a:cxn>
                  </a:cxnLst>
                  <a:rect l="0" t="0" r="r" b="b"/>
                  <a:pathLst>
                    <a:path w="25" h="32">
                      <a:moveTo>
                        <a:pt x="11" y="0"/>
                      </a:moveTo>
                      <a:cubicBezTo>
                        <a:pt x="9" y="0"/>
                        <a:pt x="4" y="3"/>
                        <a:pt x="2" y="6"/>
                      </a:cubicBezTo>
                      <a:cubicBezTo>
                        <a:pt x="3" y="6"/>
                        <a:pt x="3" y="6"/>
                        <a:pt x="3" y="6"/>
                      </a:cubicBezTo>
                      <a:cubicBezTo>
                        <a:pt x="3" y="6"/>
                        <a:pt x="4" y="6"/>
                        <a:pt x="4" y="6"/>
                      </a:cubicBezTo>
                      <a:cubicBezTo>
                        <a:pt x="4" y="6"/>
                        <a:pt x="4" y="6"/>
                        <a:pt x="4" y="6"/>
                      </a:cubicBezTo>
                      <a:cubicBezTo>
                        <a:pt x="4" y="6"/>
                        <a:pt x="4" y="6"/>
                        <a:pt x="4" y="6"/>
                      </a:cubicBezTo>
                      <a:cubicBezTo>
                        <a:pt x="4" y="6"/>
                        <a:pt x="3" y="6"/>
                        <a:pt x="3" y="6"/>
                      </a:cubicBezTo>
                      <a:cubicBezTo>
                        <a:pt x="2" y="6"/>
                        <a:pt x="2" y="6"/>
                        <a:pt x="2" y="6"/>
                      </a:cubicBezTo>
                      <a:cubicBezTo>
                        <a:pt x="2" y="7"/>
                        <a:pt x="1" y="7"/>
                        <a:pt x="1" y="7"/>
                      </a:cubicBezTo>
                      <a:cubicBezTo>
                        <a:pt x="1" y="8"/>
                        <a:pt x="1" y="8"/>
                        <a:pt x="1" y="8"/>
                      </a:cubicBezTo>
                      <a:cubicBezTo>
                        <a:pt x="2" y="8"/>
                        <a:pt x="2" y="8"/>
                        <a:pt x="2" y="8"/>
                      </a:cubicBezTo>
                      <a:cubicBezTo>
                        <a:pt x="2" y="8"/>
                        <a:pt x="2" y="8"/>
                        <a:pt x="2" y="8"/>
                      </a:cubicBezTo>
                      <a:cubicBezTo>
                        <a:pt x="2" y="9"/>
                        <a:pt x="2" y="9"/>
                        <a:pt x="6" y="10"/>
                      </a:cubicBezTo>
                      <a:cubicBezTo>
                        <a:pt x="6" y="10"/>
                        <a:pt x="6" y="10"/>
                        <a:pt x="6" y="10"/>
                      </a:cubicBezTo>
                      <a:cubicBezTo>
                        <a:pt x="6" y="10"/>
                        <a:pt x="6" y="10"/>
                        <a:pt x="8" y="9"/>
                      </a:cubicBezTo>
                      <a:cubicBezTo>
                        <a:pt x="8" y="10"/>
                        <a:pt x="9" y="10"/>
                        <a:pt x="9" y="10"/>
                      </a:cubicBezTo>
                      <a:cubicBezTo>
                        <a:pt x="9" y="10"/>
                        <a:pt x="10" y="10"/>
                        <a:pt x="11" y="9"/>
                      </a:cubicBezTo>
                      <a:cubicBezTo>
                        <a:pt x="11" y="10"/>
                        <a:pt x="11" y="10"/>
                        <a:pt x="11" y="11"/>
                      </a:cubicBezTo>
                      <a:cubicBezTo>
                        <a:pt x="11" y="11"/>
                        <a:pt x="11" y="11"/>
                        <a:pt x="11" y="11"/>
                      </a:cubicBezTo>
                      <a:cubicBezTo>
                        <a:pt x="12" y="12"/>
                        <a:pt x="12" y="12"/>
                        <a:pt x="10" y="13"/>
                      </a:cubicBezTo>
                      <a:cubicBezTo>
                        <a:pt x="10" y="14"/>
                        <a:pt x="10" y="14"/>
                        <a:pt x="10" y="14"/>
                      </a:cubicBezTo>
                      <a:cubicBezTo>
                        <a:pt x="11" y="13"/>
                        <a:pt x="11" y="13"/>
                        <a:pt x="11" y="13"/>
                      </a:cubicBezTo>
                      <a:cubicBezTo>
                        <a:pt x="12" y="13"/>
                        <a:pt x="12" y="13"/>
                        <a:pt x="12" y="13"/>
                      </a:cubicBezTo>
                      <a:cubicBezTo>
                        <a:pt x="12" y="14"/>
                        <a:pt x="12" y="14"/>
                        <a:pt x="12" y="14"/>
                      </a:cubicBezTo>
                      <a:cubicBezTo>
                        <a:pt x="12" y="15"/>
                        <a:pt x="12" y="15"/>
                        <a:pt x="12" y="15"/>
                      </a:cubicBezTo>
                      <a:cubicBezTo>
                        <a:pt x="12" y="15"/>
                        <a:pt x="14" y="17"/>
                        <a:pt x="10" y="19"/>
                      </a:cubicBezTo>
                      <a:cubicBezTo>
                        <a:pt x="7" y="20"/>
                        <a:pt x="7" y="20"/>
                        <a:pt x="7" y="21"/>
                      </a:cubicBezTo>
                      <a:cubicBezTo>
                        <a:pt x="8" y="21"/>
                        <a:pt x="8" y="21"/>
                        <a:pt x="8" y="21"/>
                      </a:cubicBezTo>
                      <a:cubicBezTo>
                        <a:pt x="7" y="22"/>
                        <a:pt x="6" y="22"/>
                        <a:pt x="6" y="23"/>
                      </a:cubicBezTo>
                      <a:cubicBezTo>
                        <a:pt x="4" y="22"/>
                        <a:pt x="4" y="22"/>
                        <a:pt x="3" y="22"/>
                      </a:cubicBezTo>
                      <a:cubicBezTo>
                        <a:pt x="2" y="22"/>
                        <a:pt x="2" y="22"/>
                        <a:pt x="1" y="23"/>
                      </a:cubicBezTo>
                      <a:cubicBezTo>
                        <a:pt x="0" y="24"/>
                        <a:pt x="1" y="25"/>
                        <a:pt x="1" y="25"/>
                      </a:cubicBezTo>
                      <a:cubicBezTo>
                        <a:pt x="1" y="25"/>
                        <a:pt x="2" y="25"/>
                        <a:pt x="2" y="25"/>
                      </a:cubicBezTo>
                      <a:cubicBezTo>
                        <a:pt x="3" y="25"/>
                        <a:pt x="4" y="25"/>
                        <a:pt x="5" y="24"/>
                      </a:cubicBezTo>
                      <a:cubicBezTo>
                        <a:pt x="5" y="24"/>
                        <a:pt x="5" y="24"/>
                        <a:pt x="6" y="23"/>
                      </a:cubicBezTo>
                      <a:cubicBezTo>
                        <a:pt x="6" y="24"/>
                        <a:pt x="6" y="24"/>
                        <a:pt x="7" y="27"/>
                      </a:cubicBezTo>
                      <a:cubicBezTo>
                        <a:pt x="8" y="27"/>
                        <a:pt x="8" y="27"/>
                        <a:pt x="8" y="27"/>
                      </a:cubicBezTo>
                      <a:cubicBezTo>
                        <a:pt x="7" y="28"/>
                        <a:pt x="7" y="28"/>
                        <a:pt x="7" y="28"/>
                      </a:cubicBezTo>
                      <a:cubicBezTo>
                        <a:pt x="7" y="29"/>
                        <a:pt x="7" y="30"/>
                        <a:pt x="7" y="30"/>
                      </a:cubicBezTo>
                      <a:cubicBezTo>
                        <a:pt x="8" y="29"/>
                        <a:pt x="8" y="29"/>
                        <a:pt x="9" y="29"/>
                      </a:cubicBezTo>
                      <a:cubicBezTo>
                        <a:pt x="9" y="30"/>
                        <a:pt x="9" y="30"/>
                        <a:pt x="9" y="31"/>
                      </a:cubicBezTo>
                      <a:cubicBezTo>
                        <a:pt x="12" y="32"/>
                        <a:pt x="12" y="32"/>
                        <a:pt x="12" y="32"/>
                      </a:cubicBezTo>
                      <a:cubicBezTo>
                        <a:pt x="13" y="31"/>
                        <a:pt x="13" y="31"/>
                        <a:pt x="13" y="31"/>
                      </a:cubicBezTo>
                      <a:cubicBezTo>
                        <a:pt x="13" y="31"/>
                        <a:pt x="10" y="28"/>
                        <a:pt x="12" y="27"/>
                      </a:cubicBezTo>
                      <a:cubicBezTo>
                        <a:pt x="13" y="30"/>
                        <a:pt x="15" y="30"/>
                        <a:pt x="15" y="30"/>
                      </a:cubicBezTo>
                      <a:cubicBezTo>
                        <a:pt x="16" y="29"/>
                        <a:pt x="16" y="29"/>
                        <a:pt x="16" y="28"/>
                      </a:cubicBezTo>
                      <a:cubicBezTo>
                        <a:pt x="16" y="28"/>
                        <a:pt x="16" y="28"/>
                        <a:pt x="16" y="28"/>
                      </a:cubicBezTo>
                      <a:cubicBezTo>
                        <a:pt x="16" y="28"/>
                        <a:pt x="16" y="28"/>
                        <a:pt x="16"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5" y="23"/>
                        <a:pt x="16" y="21"/>
                      </a:cubicBezTo>
                      <a:cubicBezTo>
                        <a:pt x="16" y="21"/>
                        <a:pt x="17" y="20"/>
                        <a:pt x="18" y="20"/>
                      </a:cubicBezTo>
                      <a:cubicBezTo>
                        <a:pt x="18" y="20"/>
                        <a:pt x="18" y="20"/>
                        <a:pt x="18" y="20"/>
                      </a:cubicBezTo>
                      <a:cubicBezTo>
                        <a:pt x="18" y="21"/>
                        <a:pt x="18" y="21"/>
                        <a:pt x="19" y="23"/>
                      </a:cubicBezTo>
                      <a:cubicBezTo>
                        <a:pt x="20" y="24"/>
                        <a:pt x="20" y="24"/>
                        <a:pt x="20" y="24"/>
                      </a:cubicBezTo>
                      <a:cubicBezTo>
                        <a:pt x="21" y="23"/>
                        <a:pt x="21" y="23"/>
                        <a:pt x="21" y="23"/>
                      </a:cubicBezTo>
                      <a:cubicBezTo>
                        <a:pt x="22" y="23"/>
                        <a:pt x="22" y="23"/>
                        <a:pt x="22" y="23"/>
                      </a:cubicBezTo>
                      <a:cubicBezTo>
                        <a:pt x="23" y="21"/>
                        <a:pt x="23" y="21"/>
                        <a:pt x="23" y="21"/>
                      </a:cubicBezTo>
                      <a:cubicBezTo>
                        <a:pt x="24" y="21"/>
                        <a:pt x="24" y="21"/>
                        <a:pt x="25" y="21"/>
                      </a:cubicBezTo>
                      <a:cubicBezTo>
                        <a:pt x="25" y="21"/>
                        <a:pt x="25" y="21"/>
                        <a:pt x="25" y="21"/>
                      </a:cubicBezTo>
                      <a:cubicBezTo>
                        <a:pt x="25" y="20"/>
                        <a:pt x="25" y="20"/>
                        <a:pt x="25" y="20"/>
                      </a:cubicBezTo>
                      <a:cubicBezTo>
                        <a:pt x="24" y="18"/>
                        <a:pt x="23" y="18"/>
                        <a:pt x="23" y="18"/>
                      </a:cubicBezTo>
                      <a:cubicBezTo>
                        <a:pt x="22" y="17"/>
                        <a:pt x="21" y="17"/>
                        <a:pt x="21" y="16"/>
                      </a:cubicBezTo>
                      <a:cubicBezTo>
                        <a:pt x="20" y="15"/>
                        <a:pt x="19" y="15"/>
                        <a:pt x="19" y="14"/>
                      </a:cubicBezTo>
                      <a:cubicBezTo>
                        <a:pt x="19" y="14"/>
                        <a:pt x="19" y="14"/>
                        <a:pt x="21" y="14"/>
                      </a:cubicBezTo>
                      <a:cubicBezTo>
                        <a:pt x="22" y="13"/>
                        <a:pt x="22" y="12"/>
                        <a:pt x="22" y="12"/>
                      </a:cubicBezTo>
                      <a:cubicBezTo>
                        <a:pt x="22" y="12"/>
                        <a:pt x="22" y="12"/>
                        <a:pt x="22" y="12"/>
                      </a:cubicBezTo>
                      <a:cubicBezTo>
                        <a:pt x="22" y="12"/>
                        <a:pt x="22" y="12"/>
                        <a:pt x="22" y="12"/>
                      </a:cubicBezTo>
                      <a:cubicBezTo>
                        <a:pt x="21" y="12"/>
                        <a:pt x="21" y="12"/>
                        <a:pt x="21" y="12"/>
                      </a:cubicBezTo>
                      <a:cubicBezTo>
                        <a:pt x="21" y="12"/>
                        <a:pt x="21" y="12"/>
                        <a:pt x="21" y="12"/>
                      </a:cubicBezTo>
                      <a:cubicBezTo>
                        <a:pt x="21" y="12"/>
                        <a:pt x="22" y="12"/>
                        <a:pt x="22" y="11"/>
                      </a:cubicBezTo>
                      <a:cubicBezTo>
                        <a:pt x="22" y="11"/>
                        <a:pt x="22" y="11"/>
                        <a:pt x="22" y="11"/>
                      </a:cubicBezTo>
                      <a:cubicBezTo>
                        <a:pt x="21" y="11"/>
                        <a:pt x="21" y="11"/>
                        <a:pt x="20" y="11"/>
                      </a:cubicBezTo>
                      <a:cubicBezTo>
                        <a:pt x="21" y="10"/>
                        <a:pt x="21" y="10"/>
                        <a:pt x="21" y="10"/>
                      </a:cubicBezTo>
                      <a:cubicBezTo>
                        <a:pt x="21" y="10"/>
                        <a:pt x="21" y="10"/>
                        <a:pt x="19" y="9"/>
                      </a:cubicBezTo>
                      <a:cubicBezTo>
                        <a:pt x="19" y="9"/>
                        <a:pt x="19" y="9"/>
                        <a:pt x="20" y="8"/>
                      </a:cubicBezTo>
                      <a:cubicBezTo>
                        <a:pt x="19" y="8"/>
                        <a:pt x="19" y="8"/>
                        <a:pt x="19" y="8"/>
                      </a:cubicBezTo>
                      <a:cubicBezTo>
                        <a:pt x="19" y="8"/>
                        <a:pt x="20" y="8"/>
                        <a:pt x="20" y="7"/>
                      </a:cubicBezTo>
                      <a:cubicBezTo>
                        <a:pt x="20" y="7"/>
                        <a:pt x="20" y="7"/>
                        <a:pt x="20" y="7"/>
                      </a:cubicBezTo>
                      <a:cubicBezTo>
                        <a:pt x="19" y="7"/>
                        <a:pt x="19" y="7"/>
                        <a:pt x="19" y="7"/>
                      </a:cubicBezTo>
                      <a:cubicBezTo>
                        <a:pt x="18" y="7"/>
                        <a:pt x="18" y="7"/>
                        <a:pt x="18" y="7"/>
                      </a:cubicBezTo>
                      <a:cubicBezTo>
                        <a:pt x="17" y="7"/>
                        <a:pt x="17" y="7"/>
                        <a:pt x="17" y="7"/>
                      </a:cubicBezTo>
                      <a:cubicBezTo>
                        <a:pt x="18" y="7"/>
                        <a:pt x="18" y="6"/>
                        <a:pt x="18" y="6"/>
                      </a:cubicBezTo>
                      <a:cubicBezTo>
                        <a:pt x="17" y="6"/>
                        <a:pt x="17" y="6"/>
                        <a:pt x="17" y="6"/>
                      </a:cubicBezTo>
                      <a:cubicBezTo>
                        <a:pt x="18" y="6"/>
                        <a:pt x="18" y="5"/>
                        <a:pt x="18" y="5"/>
                      </a:cubicBezTo>
                      <a:cubicBezTo>
                        <a:pt x="18" y="5"/>
                        <a:pt x="18" y="5"/>
                        <a:pt x="18" y="4"/>
                      </a:cubicBezTo>
                      <a:cubicBezTo>
                        <a:pt x="17" y="3"/>
                        <a:pt x="17" y="3"/>
                        <a:pt x="16" y="3"/>
                      </a:cubicBezTo>
                      <a:cubicBezTo>
                        <a:pt x="16" y="3"/>
                        <a:pt x="16" y="3"/>
                        <a:pt x="16" y="3"/>
                      </a:cubicBezTo>
                      <a:cubicBezTo>
                        <a:pt x="15" y="3"/>
                        <a:pt x="15" y="4"/>
                        <a:pt x="14" y="5"/>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3" y="5"/>
                        <a:pt x="13" y="5"/>
                        <a:pt x="12" y="5"/>
                      </a:cubicBezTo>
                      <a:cubicBezTo>
                        <a:pt x="12" y="5"/>
                        <a:pt x="12" y="5"/>
                        <a:pt x="12" y="5"/>
                      </a:cubicBezTo>
                      <a:cubicBezTo>
                        <a:pt x="13" y="3"/>
                        <a:pt x="15" y="3"/>
                        <a:pt x="15" y="1"/>
                      </a:cubicBezTo>
                      <a:cubicBezTo>
                        <a:pt x="14" y="1"/>
                        <a:pt x="14" y="1"/>
                        <a:pt x="13" y="1"/>
                      </a:cubicBezTo>
                      <a:cubicBezTo>
                        <a:pt x="13" y="1"/>
                        <a:pt x="11" y="1"/>
                        <a:pt x="10" y="2"/>
                      </a:cubicBezTo>
                      <a:cubicBezTo>
                        <a:pt x="9" y="3"/>
                        <a:pt x="9" y="3"/>
                        <a:pt x="9" y="3"/>
                      </a:cubicBezTo>
                      <a:cubicBezTo>
                        <a:pt x="9" y="4"/>
                        <a:pt x="9" y="4"/>
                        <a:pt x="8" y="4"/>
                      </a:cubicBezTo>
                      <a:cubicBezTo>
                        <a:pt x="8" y="5"/>
                        <a:pt x="8" y="6"/>
                        <a:pt x="6" y="6"/>
                      </a:cubicBezTo>
                      <a:cubicBezTo>
                        <a:pt x="6" y="6"/>
                        <a:pt x="6" y="6"/>
                        <a:pt x="6" y="6"/>
                      </a:cubicBezTo>
                      <a:cubicBezTo>
                        <a:pt x="7" y="3"/>
                        <a:pt x="9" y="2"/>
                        <a:pt x="12" y="0"/>
                      </a:cubicBezTo>
                      <a:cubicBezTo>
                        <a:pt x="12" y="0"/>
                        <a:pt x="12" y="0"/>
                        <a:pt x="11" y="0"/>
                      </a:cubicBezTo>
                      <a:cubicBezTo>
                        <a:pt x="11" y="0"/>
                        <a:pt x="11" y="0"/>
                        <a:pt x="1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7" name="íṩľíḓe">
                  <a:extLst>
                    <a:ext uri="{FF2B5EF4-FFF2-40B4-BE49-F238E27FC236}">
                      <a16:creationId xmlns:a16="http://schemas.microsoft.com/office/drawing/2014/main" id="{FB1BE6DB-9B46-231B-D3AC-E31E655D3178}"/>
                    </a:ext>
                  </a:extLst>
                </p:cNvPr>
                <p:cNvSpPr/>
                <p:nvPr/>
              </p:nvSpPr>
              <p:spPr bwMode="auto">
                <a:xfrm>
                  <a:off x="4335463" y="1504950"/>
                  <a:ext cx="36513" cy="28575"/>
                </a:xfrm>
                <a:custGeom>
                  <a:avLst/>
                  <a:gdLst/>
                  <a:ahLst/>
                  <a:cxnLst>
                    <a:cxn ang="0">
                      <a:pos x="3" y="0"/>
                    </a:cxn>
                    <a:cxn ang="0">
                      <a:pos x="2" y="1"/>
                    </a:cxn>
                    <a:cxn ang="0">
                      <a:pos x="2" y="1"/>
                    </a:cxn>
                    <a:cxn ang="0">
                      <a:pos x="1" y="2"/>
                    </a:cxn>
                    <a:cxn ang="0">
                      <a:pos x="0" y="3"/>
                    </a:cxn>
                    <a:cxn ang="0">
                      <a:pos x="0" y="3"/>
                    </a:cxn>
                    <a:cxn ang="0">
                      <a:pos x="2" y="3"/>
                    </a:cxn>
                    <a:cxn ang="0">
                      <a:pos x="3" y="2"/>
                    </a:cxn>
                    <a:cxn ang="0">
                      <a:pos x="4" y="2"/>
                    </a:cxn>
                    <a:cxn ang="0">
                      <a:pos x="4" y="2"/>
                    </a:cxn>
                    <a:cxn ang="0">
                      <a:pos x="4" y="2"/>
                    </a:cxn>
                    <a:cxn ang="0">
                      <a:pos x="4" y="1"/>
                    </a:cxn>
                    <a:cxn ang="0">
                      <a:pos x="4" y="1"/>
                    </a:cxn>
                    <a:cxn ang="0">
                      <a:pos x="4" y="1"/>
                    </a:cxn>
                    <a:cxn ang="0">
                      <a:pos x="4" y="1"/>
                    </a:cxn>
                    <a:cxn ang="0">
                      <a:pos x="4" y="1"/>
                    </a:cxn>
                    <a:cxn ang="0">
                      <a:pos x="3" y="0"/>
                    </a:cxn>
                    <a:cxn ang="0">
                      <a:pos x="3" y="0"/>
                    </a:cxn>
                  </a:cxnLst>
                  <a:rect l="0" t="0" r="r" b="b"/>
                  <a:pathLst>
                    <a:path w="4" h="3">
                      <a:moveTo>
                        <a:pt x="3" y="0"/>
                      </a:moveTo>
                      <a:cubicBezTo>
                        <a:pt x="2" y="0"/>
                        <a:pt x="2" y="1"/>
                        <a:pt x="2" y="1"/>
                      </a:cubicBezTo>
                      <a:cubicBezTo>
                        <a:pt x="2" y="1"/>
                        <a:pt x="2" y="1"/>
                        <a:pt x="2" y="1"/>
                      </a:cubicBezTo>
                      <a:cubicBezTo>
                        <a:pt x="1" y="2"/>
                        <a:pt x="1" y="2"/>
                        <a:pt x="1" y="2"/>
                      </a:cubicBezTo>
                      <a:cubicBezTo>
                        <a:pt x="0" y="3"/>
                        <a:pt x="0" y="3"/>
                        <a:pt x="0" y="3"/>
                      </a:cubicBezTo>
                      <a:cubicBezTo>
                        <a:pt x="0" y="3"/>
                        <a:pt x="0" y="3"/>
                        <a:pt x="0" y="3"/>
                      </a:cubicBezTo>
                      <a:cubicBezTo>
                        <a:pt x="2" y="3"/>
                        <a:pt x="2" y="3"/>
                        <a:pt x="2" y="3"/>
                      </a:cubicBezTo>
                      <a:cubicBezTo>
                        <a:pt x="3" y="3"/>
                        <a:pt x="3" y="3"/>
                        <a:pt x="3" y="2"/>
                      </a:cubicBezTo>
                      <a:cubicBezTo>
                        <a:pt x="4" y="2"/>
                        <a:pt x="4" y="2"/>
                        <a:pt x="4" y="2"/>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3" y="0"/>
                        <a:pt x="3" y="0"/>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8" name="íṩ1iḓê">
                  <a:extLst>
                    <a:ext uri="{FF2B5EF4-FFF2-40B4-BE49-F238E27FC236}">
                      <a16:creationId xmlns:a16="http://schemas.microsoft.com/office/drawing/2014/main" id="{15BE8763-5A44-2BD3-06C7-91E0A92B3029}"/>
                    </a:ext>
                  </a:extLst>
                </p:cNvPr>
                <p:cNvSpPr/>
                <p:nvPr/>
              </p:nvSpPr>
              <p:spPr bwMode="auto">
                <a:xfrm>
                  <a:off x="4371976" y="1514475"/>
                  <a:ext cx="19050" cy="19050"/>
                </a:xfrm>
                <a:custGeom>
                  <a:avLst/>
                  <a:gdLst/>
                  <a:ahLst/>
                  <a:cxnLst>
                    <a:cxn ang="0">
                      <a:pos x="1" y="0"/>
                    </a:cxn>
                    <a:cxn ang="0">
                      <a:pos x="0" y="1"/>
                    </a:cxn>
                    <a:cxn ang="0">
                      <a:pos x="1" y="2"/>
                    </a:cxn>
                    <a:cxn ang="0">
                      <a:pos x="1" y="1"/>
                    </a:cxn>
                    <a:cxn ang="0">
                      <a:pos x="1" y="0"/>
                    </a:cxn>
                    <a:cxn ang="0">
                      <a:pos x="1" y="0"/>
                    </a:cxn>
                  </a:cxnLst>
                  <a:rect l="0" t="0" r="r" b="b"/>
                  <a:pathLst>
                    <a:path w="2" h="2">
                      <a:moveTo>
                        <a:pt x="1" y="0"/>
                      </a:moveTo>
                      <a:cubicBezTo>
                        <a:pt x="1" y="0"/>
                        <a:pt x="0" y="1"/>
                        <a:pt x="0" y="1"/>
                      </a:cubicBezTo>
                      <a:cubicBezTo>
                        <a:pt x="0" y="2"/>
                        <a:pt x="1" y="2"/>
                        <a:pt x="1" y="2"/>
                      </a:cubicBezTo>
                      <a:cubicBezTo>
                        <a:pt x="1" y="2"/>
                        <a:pt x="1" y="2"/>
                        <a:pt x="1" y="1"/>
                      </a:cubicBezTo>
                      <a:cubicBezTo>
                        <a:pt x="1" y="1"/>
                        <a:pt x="2" y="0"/>
                        <a:pt x="1" y="0"/>
                      </a:cubicBezTo>
                      <a:cubicBezTo>
                        <a:pt x="1" y="0"/>
                        <a:pt x="1"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89" name="ïṧļíḓé">
                  <a:extLst>
                    <a:ext uri="{FF2B5EF4-FFF2-40B4-BE49-F238E27FC236}">
                      <a16:creationId xmlns:a16="http://schemas.microsoft.com/office/drawing/2014/main" id="{8F7368C9-81C3-3730-D6D8-065EC5053250}"/>
                    </a:ext>
                  </a:extLst>
                </p:cNvPr>
                <p:cNvSpPr/>
                <p:nvPr/>
              </p:nvSpPr>
              <p:spPr bwMode="auto">
                <a:xfrm>
                  <a:off x="4260851" y="1262063"/>
                  <a:ext cx="74613" cy="28575"/>
                </a:xfrm>
                <a:custGeom>
                  <a:avLst/>
                  <a:gdLst/>
                  <a:ahLst/>
                  <a:cxnLst>
                    <a:cxn ang="0">
                      <a:pos x="8" y="0"/>
                    </a:cxn>
                    <a:cxn ang="0">
                      <a:pos x="6" y="1"/>
                    </a:cxn>
                    <a:cxn ang="0">
                      <a:pos x="7" y="0"/>
                    </a:cxn>
                    <a:cxn ang="0">
                      <a:pos x="1" y="1"/>
                    </a:cxn>
                    <a:cxn ang="0">
                      <a:pos x="0" y="3"/>
                    </a:cxn>
                    <a:cxn ang="0">
                      <a:pos x="1" y="2"/>
                    </a:cxn>
                    <a:cxn ang="0">
                      <a:pos x="1" y="2"/>
                    </a:cxn>
                    <a:cxn ang="0">
                      <a:pos x="0" y="3"/>
                    </a:cxn>
                    <a:cxn ang="0">
                      <a:pos x="1" y="3"/>
                    </a:cxn>
                    <a:cxn ang="0">
                      <a:pos x="1" y="2"/>
                    </a:cxn>
                    <a:cxn ang="0">
                      <a:pos x="2" y="2"/>
                    </a:cxn>
                    <a:cxn ang="0">
                      <a:pos x="4" y="1"/>
                    </a:cxn>
                    <a:cxn ang="0">
                      <a:pos x="4" y="1"/>
                    </a:cxn>
                    <a:cxn ang="0">
                      <a:pos x="2" y="2"/>
                    </a:cxn>
                    <a:cxn ang="0">
                      <a:pos x="7" y="1"/>
                    </a:cxn>
                    <a:cxn ang="0">
                      <a:pos x="8" y="0"/>
                    </a:cxn>
                  </a:cxnLst>
                  <a:rect l="0" t="0" r="r" b="b"/>
                  <a:pathLst>
                    <a:path w="8" h="3">
                      <a:moveTo>
                        <a:pt x="8" y="0"/>
                      </a:moveTo>
                      <a:cubicBezTo>
                        <a:pt x="7" y="0"/>
                        <a:pt x="7" y="0"/>
                        <a:pt x="6" y="1"/>
                      </a:cubicBezTo>
                      <a:cubicBezTo>
                        <a:pt x="7" y="0"/>
                        <a:pt x="7" y="0"/>
                        <a:pt x="7" y="0"/>
                      </a:cubicBezTo>
                      <a:cubicBezTo>
                        <a:pt x="1" y="1"/>
                        <a:pt x="1" y="1"/>
                        <a:pt x="1" y="1"/>
                      </a:cubicBezTo>
                      <a:cubicBezTo>
                        <a:pt x="1" y="2"/>
                        <a:pt x="0" y="2"/>
                        <a:pt x="0" y="3"/>
                      </a:cubicBezTo>
                      <a:cubicBezTo>
                        <a:pt x="1" y="2"/>
                        <a:pt x="1" y="2"/>
                        <a:pt x="1" y="2"/>
                      </a:cubicBezTo>
                      <a:cubicBezTo>
                        <a:pt x="1" y="2"/>
                        <a:pt x="1" y="2"/>
                        <a:pt x="1" y="2"/>
                      </a:cubicBezTo>
                      <a:cubicBezTo>
                        <a:pt x="0" y="3"/>
                        <a:pt x="0" y="3"/>
                        <a:pt x="0" y="3"/>
                      </a:cubicBezTo>
                      <a:cubicBezTo>
                        <a:pt x="0" y="3"/>
                        <a:pt x="0" y="3"/>
                        <a:pt x="1" y="3"/>
                      </a:cubicBezTo>
                      <a:cubicBezTo>
                        <a:pt x="1" y="3"/>
                        <a:pt x="1" y="3"/>
                        <a:pt x="1" y="2"/>
                      </a:cubicBezTo>
                      <a:cubicBezTo>
                        <a:pt x="2" y="2"/>
                        <a:pt x="2" y="2"/>
                        <a:pt x="2" y="2"/>
                      </a:cubicBezTo>
                      <a:cubicBezTo>
                        <a:pt x="4" y="1"/>
                        <a:pt x="4" y="1"/>
                        <a:pt x="4" y="1"/>
                      </a:cubicBezTo>
                      <a:cubicBezTo>
                        <a:pt x="4" y="1"/>
                        <a:pt x="4" y="1"/>
                        <a:pt x="4" y="1"/>
                      </a:cubicBezTo>
                      <a:cubicBezTo>
                        <a:pt x="3" y="2"/>
                        <a:pt x="3" y="2"/>
                        <a:pt x="2" y="2"/>
                      </a:cubicBezTo>
                      <a:cubicBezTo>
                        <a:pt x="3" y="2"/>
                        <a:pt x="5" y="2"/>
                        <a:pt x="7" y="1"/>
                      </a:cubicBezTo>
                      <a:cubicBezTo>
                        <a:pt x="8" y="0"/>
                        <a:pt x="8" y="0"/>
                        <a:pt x="8"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0" name="ïšḻîďé">
                  <a:extLst>
                    <a:ext uri="{FF2B5EF4-FFF2-40B4-BE49-F238E27FC236}">
                      <a16:creationId xmlns:a16="http://schemas.microsoft.com/office/drawing/2014/main" id="{66BF844A-7420-5EC1-9B10-879FEBED4BE8}"/>
                    </a:ext>
                  </a:extLst>
                </p:cNvPr>
                <p:cNvSpPr/>
                <p:nvPr/>
              </p:nvSpPr>
              <p:spPr bwMode="auto">
                <a:xfrm>
                  <a:off x="4251326" y="1290638"/>
                  <a:ext cx="28575" cy="9525"/>
                </a:xfrm>
                <a:custGeom>
                  <a:avLst/>
                  <a:gdLst/>
                  <a:ahLst/>
                  <a:cxnLst>
                    <a:cxn ang="0">
                      <a:pos x="2" y="0"/>
                    </a:cxn>
                    <a:cxn ang="0">
                      <a:pos x="0" y="1"/>
                    </a:cxn>
                    <a:cxn ang="0">
                      <a:pos x="0" y="1"/>
                    </a:cxn>
                    <a:cxn ang="0">
                      <a:pos x="2" y="0"/>
                    </a:cxn>
                    <a:cxn ang="0">
                      <a:pos x="3" y="0"/>
                    </a:cxn>
                    <a:cxn ang="0">
                      <a:pos x="2" y="0"/>
                    </a:cxn>
                  </a:cxnLst>
                  <a:rect l="0" t="0" r="r" b="b"/>
                  <a:pathLst>
                    <a:path w="3" h="1">
                      <a:moveTo>
                        <a:pt x="2" y="0"/>
                      </a:moveTo>
                      <a:cubicBezTo>
                        <a:pt x="2" y="0"/>
                        <a:pt x="0" y="1"/>
                        <a:pt x="0" y="1"/>
                      </a:cubicBezTo>
                      <a:cubicBezTo>
                        <a:pt x="0" y="1"/>
                        <a:pt x="0" y="1"/>
                        <a:pt x="0" y="1"/>
                      </a:cubicBezTo>
                      <a:cubicBezTo>
                        <a:pt x="0" y="1"/>
                        <a:pt x="2" y="0"/>
                        <a:pt x="2" y="0"/>
                      </a:cubicBezTo>
                      <a:cubicBezTo>
                        <a:pt x="3" y="0"/>
                        <a:pt x="3" y="0"/>
                        <a:pt x="3" y="0"/>
                      </a:cubicBezTo>
                      <a:cubicBezTo>
                        <a:pt x="2" y="0"/>
                        <a:pt x="2" y="0"/>
                        <a:pt x="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1" name="iṧḻïḓé">
                  <a:extLst>
                    <a:ext uri="{FF2B5EF4-FFF2-40B4-BE49-F238E27FC236}">
                      <a16:creationId xmlns:a16="http://schemas.microsoft.com/office/drawing/2014/main" id="{984E4CEB-2CB5-779C-A733-8AF0D4178B37}"/>
                    </a:ext>
                  </a:extLst>
                </p:cNvPr>
                <p:cNvSpPr/>
                <p:nvPr/>
              </p:nvSpPr>
              <p:spPr bwMode="auto">
                <a:xfrm>
                  <a:off x="4241801" y="1281113"/>
                  <a:ext cx="93663" cy="46038"/>
                </a:xfrm>
                <a:custGeom>
                  <a:avLst/>
                  <a:gdLst/>
                  <a:ahLst/>
                  <a:cxnLst>
                    <a:cxn ang="0">
                      <a:pos x="7" y="0"/>
                    </a:cxn>
                    <a:cxn ang="0">
                      <a:pos x="5" y="1"/>
                    </a:cxn>
                    <a:cxn ang="0">
                      <a:pos x="4" y="1"/>
                    </a:cxn>
                    <a:cxn ang="0">
                      <a:pos x="3" y="1"/>
                    </a:cxn>
                    <a:cxn ang="0">
                      <a:pos x="2" y="2"/>
                    </a:cxn>
                    <a:cxn ang="0">
                      <a:pos x="1" y="3"/>
                    </a:cxn>
                    <a:cxn ang="0">
                      <a:pos x="1" y="3"/>
                    </a:cxn>
                    <a:cxn ang="0">
                      <a:pos x="2" y="3"/>
                    </a:cxn>
                    <a:cxn ang="0">
                      <a:pos x="3" y="3"/>
                    </a:cxn>
                    <a:cxn ang="0">
                      <a:pos x="3" y="3"/>
                    </a:cxn>
                    <a:cxn ang="0">
                      <a:pos x="3" y="3"/>
                    </a:cxn>
                    <a:cxn ang="0">
                      <a:pos x="3" y="4"/>
                    </a:cxn>
                    <a:cxn ang="0">
                      <a:pos x="3" y="4"/>
                    </a:cxn>
                    <a:cxn ang="0">
                      <a:pos x="2" y="4"/>
                    </a:cxn>
                    <a:cxn ang="0">
                      <a:pos x="2" y="4"/>
                    </a:cxn>
                    <a:cxn ang="0">
                      <a:pos x="1" y="4"/>
                    </a:cxn>
                    <a:cxn ang="0">
                      <a:pos x="0" y="5"/>
                    </a:cxn>
                    <a:cxn ang="0">
                      <a:pos x="0" y="5"/>
                    </a:cxn>
                    <a:cxn ang="0">
                      <a:pos x="0" y="5"/>
                    </a:cxn>
                    <a:cxn ang="0">
                      <a:pos x="4" y="4"/>
                    </a:cxn>
                    <a:cxn ang="0">
                      <a:pos x="5" y="4"/>
                    </a:cxn>
                    <a:cxn ang="0">
                      <a:pos x="5" y="4"/>
                    </a:cxn>
                    <a:cxn ang="0">
                      <a:pos x="6" y="4"/>
                    </a:cxn>
                    <a:cxn ang="0">
                      <a:pos x="8" y="3"/>
                    </a:cxn>
                    <a:cxn ang="0">
                      <a:pos x="9" y="2"/>
                    </a:cxn>
                    <a:cxn ang="0">
                      <a:pos x="9" y="2"/>
                    </a:cxn>
                    <a:cxn ang="0">
                      <a:pos x="9" y="2"/>
                    </a:cxn>
                    <a:cxn ang="0">
                      <a:pos x="8" y="3"/>
                    </a:cxn>
                    <a:cxn ang="0">
                      <a:pos x="7" y="3"/>
                    </a:cxn>
                    <a:cxn ang="0">
                      <a:pos x="10" y="0"/>
                    </a:cxn>
                    <a:cxn ang="0">
                      <a:pos x="10" y="0"/>
                    </a:cxn>
                    <a:cxn ang="0">
                      <a:pos x="10" y="0"/>
                    </a:cxn>
                    <a:cxn ang="0">
                      <a:pos x="8" y="1"/>
                    </a:cxn>
                    <a:cxn ang="0">
                      <a:pos x="8" y="2"/>
                    </a:cxn>
                    <a:cxn ang="0">
                      <a:pos x="6" y="3"/>
                    </a:cxn>
                    <a:cxn ang="0">
                      <a:pos x="5" y="3"/>
                    </a:cxn>
                    <a:cxn ang="0">
                      <a:pos x="4" y="3"/>
                    </a:cxn>
                    <a:cxn ang="0">
                      <a:pos x="5" y="2"/>
                    </a:cxn>
                    <a:cxn ang="0">
                      <a:pos x="6" y="1"/>
                    </a:cxn>
                    <a:cxn ang="0">
                      <a:pos x="7" y="0"/>
                    </a:cxn>
                    <a:cxn ang="0">
                      <a:pos x="7" y="0"/>
                    </a:cxn>
                    <a:cxn ang="0">
                      <a:pos x="7" y="0"/>
                    </a:cxn>
                    <a:cxn ang="0">
                      <a:pos x="7" y="0"/>
                    </a:cxn>
                  </a:cxnLst>
                  <a:rect l="0" t="0" r="r" b="b"/>
                  <a:pathLst>
                    <a:path w="10" h="5">
                      <a:moveTo>
                        <a:pt x="7" y="0"/>
                      </a:moveTo>
                      <a:cubicBezTo>
                        <a:pt x="7" y="0"/>
                        <a:pt x="5" y="0"/>
                        <a:pt x="5" y="1"/>
                      </a:cubicBezTo>
                      <a:cubicBezTo>
                        <a:pt x="4" y="1"/>
                        <a:pt x="4" y="1"/>
                        <a:pt x="4" y="1"/>
                      </a:cubicBezTo>
                      <a:cubicBezTo>
                        <a:pt x="3" y="1"/>
                        <a:pt x="3" y="1"/>
                        <a:pt x="3" y="1"/>
                      </a:cubicBezTo>
                      <a:cubicBezTo>
                        <a:pt x="3" y="2"/>
                        <a:pt x="2" y="2"/>
                        <a:pt x="2" y="2"/>
                      </a:cubicBezTo>
                      <a:cubicBezTo>
                        <a:pt x="1" y="3"/>
                        <a:pt x="1" y="3"/>
                        <a:pt x="1" y="3"/>
                      </a:cubicBezTo>
                      <a:cubicBezTo>
                        <a:pt x="1" y="3"/>
                        <a:pt x="1" y="3"/>
                        <a:pt x="1" y="3"/>
                      </a:cubicBezTo>
                      <a:cubicBezTo>
                        <a:pt x="2" y="3"/>
                        <a:pt x="2" y="3"/>
                        <a:pt x="2" y="3"/>
                      </a:cubicBezTo>
                      <a:cubicBezTo>
                        <a:pt x="3"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2" y="4"/>
                      </a:cubicBezTo>
                      <a:cubicBezTo>
                        <a:pt x="2" y="4"/>
                        <a:pt x="2" y="4"/>
                        <a:pt x="2" y="4"/>
                      </a:cubicBezTo>
                      <a:cubicBezTo>
                        <a:pt x="2" y="4"/>
                        <a:pt x="1" y="4"/>
                        <a:pt x="1" y="4"/>
                      </a:cubicBezTo>
                      <a:cubicBezTo>
                        <a:pt x="0" y="4"/>
                        <a:pt x="0" y="5"/>
                        <a:pt x="0" y="5"/>
                      </a:cubicBezTo>
                      <a:cubicBezTo>
                        <a:pt x="0" y="5"/>
                        <a:pt x="0" y="5"/>
                        <a:pt x="0" y="5"/>
                      </a:cubicBezTo>
                      <a:cubicBezTo>
                        <a:pt x="0" y="5"/>
                        <a:pt x="0" y="5"/>
                        <a:pt x="0" y="5"/>
                      </a:cubicBezTo>
                      <a:cubicBezTo>
                        <a:pt x="2" y="5"/>
                        <a:pt x="3" y="4"/>
                        <a:pt x="4" y="4"/>
                      </a:cubicBezTo>
                      <a:cubicBezTo>
                        <a:pt x="4" y="4"/>
                        <a:pt x="5" y="4"/>
                        <a:pt x="5" y="4"/>
                      </a:cubicBezTo>
                      <a:cubicBezTo>
                        <a:pt x="5" y="4"/>
                        <a:pt x="5" y="4"/>
                        <a:pt x="5" y="4"/>
                      </a:cubicBezTo>
                      <a:cubicBezTo>
                        <a:pt x="6" y="4"/>
                        <a:pt x="6" y="4"/>
                        <a:pt x="6" y="4"/>
                      </a:cubicBezTo>
                      <a:cubicBezTo>
                        <a:pt x="6" y="4"/>
                        <a:pt x="7" y="4"/>
                        <a:pt x="8" y="3"/>
                      </a:cubicBezTo>
                      <a:cubicBezTo>
                        <a:pt x="9" y="2"/>
                        <a:pt x="9" y="2"/>
                        <a:pt x="9" y="2"/>
                      </a:cubicBezTo>
                      <a:cubicBezTo>
                        <a:pt x="9" y="2"/>
                        <a:pt x="9" y="2"/>
                        <a:pt x="9" y="2"/>
                      </a:cubicBezTo>
                      <a:cubicBezTo>
                        <a:pt x="9" y="2"/>
                        <a:pt x="9" y="2"/>
                        <a:pt x="9" y="2"/>
                      </a:cubicBezTo>
                      <a:cubicBezTo>
                        <a:pt x="8" y="3"/>
                        <a:pt x="8" y="3"/>
                        <a:pt x="8" y="3"/>
                      </a:cubicBezTo>
                      <a:cubicBezTo>
                        <a:pt x="7" y="3"/>
                        <a:pt x="7" y="3"/>
                        <a:pt x="7" y="3"/>
                      </a:cubicBezTo>
                      <a:cubicBezTo>
                        <a:pt x="10" y="0"/>
                        <a:pt x="10" y="0"/>
                        <a:pt x="10" y="0"/>
                      </a:cubicBezTo>
                      <a:cubicBezTo>
                        <a:pt x="10" y="0"/>
                        <a:pt x="10" y="0"/>
                        <a:pt x="10" y="0"/>
                      </a:cubicBezTo>
                      <a:cubicBezTo>
                        <a:pt x="10" y="0"/>
                        <a:pt x="10" y="0"/>
                        <a:pt x="10" y="0"/>
                      </a:cubicBezTo>
                      <a:cubicBezTo>
                        <a:pt x="10" y="0"/>
                        <a:pt x="10" y="0"/>
                        <a:pt x="8" y="1"/>
                      </a:cubicBezTo>
                      <a:cubicBezTo>
                        <a:pt x="8" y="2"/>
                        <a:pt x="8" y="2"/>
                        <a:pt x="8" y="2"/>
                      </a:cubicBezTo>
                      <a:cubicBezTo>
                        <a:pt x="7" y="2"/>
                        <a:pt x="7" y="2"/>
                        <a:pt x="6" y="3"/>
                      </a:cubicBezTo>
                      <a:cubicBezTo>
                        <a:pt x="6" y="3"/>
                        <a:pt x="6" y="3"/>
                        <a:pt x="5" y="3"/>
                      </a:cubicBezTo>
                      <a:cubicBezTo>
                        <a:pt x="5" y="3"/>
                        <a:pt x="5" y="3"/>
                        <a:pt x="4" y="3"/>
                      </a:cubicBezTo>
                      <a:cubicBezTo>
                        <a:pt x="5" y="3"/>
                        <a:pt x="5" y="3"/>
                        <a:pt x="5" y="2"/>
                      </a:cubicBezTo>
                      <a:cubicBezTo>
                        <a:pt x="6" y="2"/>
                        <a:pt x="6" y="1"/>
                        <a:pt x="6" y="1"/>
                      </a:cubicBezTo>
                      <a:cubicBezTo>
                        <a:pt x="7" y="0"/>
                        <a:pt x="7" y="0"/>
                        <a:pt x="7" y="0"/>
                      </a:cubicBezTo>
                      <a:cubicBezTo>
                        <a:pt x="7" y="0"/>
                        <a:pt x="7" y="0"/>
                        <a:pt x="7" y="0"/>
                      </a:cubicBezTo>
                      <a:cubicBezTo>
                        <a:pt x="7" y="0"/>
                        <a:pt x="7" y="0"/>
                        <a:pt x="7" y="0"/>
                      </a:cubicBezTo>
                      <a:cubicBezTo>
                        <a:pt x="7" y="0"/>
                        <a:pt x="7" y="0"/>
                        <a:pt x="7"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2" name="işlïḑê">
                  <a:extLst>
                    <a:ext uri="{FF2B5EF4-FFF2-40B4-BE49-F238E27FC236}">
                      <a16:creationId xmlns:a16="http://schemas.microsoft.com/office/drawing/2014/main" id="{86C40157-E4DF-5028-76DB-2823BEAAC7A6}"/>
                    </a:ext>
                  </a:extLst>
                </p:cNvPr>
                <p:cNvSpPr/>
                <p:nvPr/>
              </p:nvSpPr>
              <p:spPr bwMode="auto">
                <a:xfrm>
                  <a:off x="4344988" y="1252538"/>
                  <a:ext cx="19050" cy="9525"/>
                </a:xfrm>
                <a:custGeom>
                  <a:avLst/>
                  <a:gdLst/>
                  <a:ahLst/>
                  <a:cxnLst>
                    <a:cxn ang="0">
                      <a:pos x="2" y="0"/>
                    </a:cxn>
                    <a:cxn ang="0">
                      <a:pos x="1" y="0"/>
                    </a:cxn>
                    <a:cxn ang="0">
                      <a:pos x="0" y="1"/>
                    </a:cxn>
                    <a:cxn ang="0">
                      <a:pos x="1" y="1"/>
                    </a:cxn>
                    <a:cxn ang="0">
                      <a:pos x="2" y="0"/>
                    </a:cxn>
                    <a:cxn ang="0">
                      <a:pos x="2" y="0"/>
                    </a:cxn>
                    <a:cxn ang="0">
                      <a:pos x="2" y="0"/>
                    </a:cxn>
                  </a:cxnLst>
                  <a:rect l="0" t="0" r="r" b="b"/>
                  <a:pathLst>
                    <a:path w="2" h="1">
                      <a:moveTo>
                        <a:pt x="2" y="0"/>
                      </a:moveTo>
                      <a:cubicBezTo>
                        <a:pt x="2" y="0"/>
                        <a:pt x="1" y="0"/>
                        <a:pt x="1" y="0"/>
                      </a:cubicBezTo>
                      <a:cubicBezTo>
                        <a:pt x="0" y="1"/>
                        <a:pt x="0" y="1"/>
                        <a:pt x="0" y="1"/>
                      </a:cubicBezTo>
                      <a:cubicBezTo>
                        <a:pt x="1" y="1"/>
                        <a:pt x="1" y="1"/>
                        <a:pt x="1" y="1"/>
                      </a:cubicBezTo>
                      <a:cubicBezTo>
                        <a:pt x="2" y="0"/>
                        <a:pt x="2" y="0"/>
                        <a:pt x="2" y="0"/>
                      </a:cubicBezTo>
                      <a:cubicBezTo>
                        <a:pt x="2" y="0"/>
                        <a:pt x="2" y="0"/>
                        <a:pt x="2" y="0"/>
                      </a:cubicBezTo>
                      <a:cubicBezTo>
                        <a:pt x="2" y="0"/>
                        <a:pt x="2" y="0"/>
                        <a:pt x="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3" name="ï$lîḓe">
                  <a:extLst>
                    <a:ext uri="{FF2B5EF4-FFF2-40B4-BE49-F238E27FC236}">
                      <a16:creationId xmlns:a16="http://schemas.microsoft.com/office/drawing/2014/main" id="{CF06F8DF-0039-8F31-5C88-A9619F2808E6}"/>
                    </a:ext>
                  </a:extLst>
                </p:cNvPr>
                <p:cNvSpPr/>
                <p:nvPr/>
              </p:nvSpPr>
              <p:spPr bwMode="auto">
                <a:xfrm>
                  <a:off x="4335463" y="1252538"/>
                  <a:ext cx="36513" cy="19050"/>
                </a:xfrm>
                <a:custGeom>
                  <a:avLst/>
                  <a:gdLst/>
                  <a:ahLst/>
                  <a:cxnLst>
                    <a:cxn ang="0">
                      <a:pos x="2" y="0"/>
                    </a:cxn>
                    <a:cxn ang="0">
                      <a:pos x="0" y="2"/>
                    </a:cxn>
                    <a:cxn ang="0">
                      <a:pos x="1" y="2"/>
                    </a:cxn>
                    <a:cxn ang="0">
                      <a:pos x="2" y="2"/>
                    </a:cxn>
                    <a:cxn ang="0">
                      <a:pos x="3" y="1"/>
                    </a:cxn>
                    <a:cxn ang="0">
                      <a:pos x="4" y="1"/>
                    </a:cxn>
                    <a:cxn ang="0">
                      <a:pos x="4" y="1"/>
                    </a:cxn>
                    <a:cxn ang="0">
                      <a:pos x="3" y="1"/>
                    </a:cxn>
                    <a:cxn ang="0">
                      <a:pos x="2" y="0"/>
                    </a:cxn>
                    <a:cxn ang="0">
                      <a:pos x="2" y="0"/>
                    </a:cxn>
                  </a:cxnLst>
                  <a:rect l="0" t="0" r="r" b="b"/>
                  <a:pathLst>
                    <a:path w="4" h="2">
                      <a:moveTo>
                        <a:pt x="2" y="0"/>
                      </a:moveTo>
                      <a:cubicBezTo>
                        <a:pt x="2" y="1"/>
                        <a:pt x="1" y="1"/>
                        <a:pt x="0" y="2"/>
                      </a:cubicBezTo>
                      <a:cubicBezTo>
                        <a:pt x="1" y="2"/>
                        <a:pt x="1" y="2"/>
                        <a:pt x="1" y="2"/>
                      </a:cubicBezTo>
                      <a:cubicBezTo>
                        <a:pt x="1" y="2"/>
                        <a:pt x="1" y="2"/>
                        <a:pt x="2" y="2"/>
                      </a:cubicBezTo>
                      <a:cubicBezTo>
                        <a:pt x="3" y="1"/>
                        <a:pt x="3" y="1"/>
                        <a:pt x="3" y="1"/>
                      </a:cubicBezTo>
                      <a:cubicBezTo>
                        <a:pt x="3" y="1"/>
                        <a:pt x="3" y="1"/>
                        <a:pt x="4" y="1"/>
                      </a:cubicBezTo>
                      <a:cubicBezTo>
                        <a:pt x="4" y="1"/>
                        <a:pt x="4" y="1"/>
                        <a:pt x="4" y="1"/>
                      </a:cubicBezTo>
                      <a:cubicBezTo>
                        <a:pt x="3" y="1"/>
                        <a:pt x="3" y="1"/>
                        <a:pt x="3" y="1"/>
                      </a:cubicBezTo>
                      <a:cubicBezTo>
                        <a:pt x="2" y="0"/>
                        <a:pt x="2" y="0"/>
                        <a:pt x="2" y="0"/>
                      </a:cubicBezTo>
                      <a:cubicBezTo>
                        <a:pt x="2" y="0"/>
                        <a:pt x="2" y="0"/>
                        <a:pt x="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4" name="îṣ1íḋê">
                  <a:extLst>
                    <a:ext uri="{FF2B5EF4-FFF2-40B4-BE49-F238E27FC236}">
                      <a16:creationId xmlns:a16="http://schemas.microsoft.com/office/drawing/2014/main" id="{0E778280-5CCF-863A-90EE-7606A799BC33}"/>
                    </a:ext>
                  </a:extLst>
                </p:cNvPr>
                <p:cNvSpPr/>
                <p:nvPr/>
              </p:nvSpPr>
              <p:spPr bwMode="auto">
                <a:xfrm>
                  <a:off x="4371976" y="1244600"/>
                  <a:ext cx="28575" cy="7938"/>
                </a:xfrm>
                <a:custGeom>
                  <a:avLst/>
                  <a:gdLst/>
                  <a:ahLst/>
                  <a:cxnLst>
                    <a:cxn ang="0">
                      <a:pos x="3" y="0"/>
                    </a:cxn>
                    <a:cxn ang="0">
                      <a:pos x="2" y="0"/>
                    </a:cxn>
                    <a:cxn ang="0">
                      <a:pos x="0" y="0"/>
                    </a:cxn>
                    <a:cxn ang="0">
                      <a:pos x="0" y="1"/>
                    </a:cxn>
                    <a:cxn ang="0">
                      <a:pos x="0" y="1"/>
                    </a:cxn>
                    <a:cxn ang="0">
                      <a:pos x="1" y="1"/>
                    </a:cxn>
                    <a:cxn ang="0">
                      <a:pos x="1" y="1"/>
                    </a:cxn>
                    <a:cxn ang="0">
                      <a:pos x="2" y="1"/>
                    </a:cxn>
                    <a:cxn ang="0">
                      <a:pos x="3" y="0"/>
                    </a:cxn>
                    <a:cxn ang="0">
                      <a:pos x="3" y="0"/>
                    </a:cxn>
                  </a:cxnLst>
                  <a:rect l="0" t="0" r="r" b="b"/>
                  <a:pathLst>
                    <a:path w="3" h="1">
                      <a:moveTo>
                        <a:pt x="3" y="0"/>
                      </a:moveTo>
                      <a:cubicBezTo>
                        <a:pt x="2" y="0"/>
                        <a:pt x="2" y="0"/>
                        <a:pt x="2"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1"/>
                        <a:pt x="1" y="1"/>
                        <a:pt x="2" y="1"/>
                      </a:cubicBezTo>
                      <a:cubicBezTo>
                        <a:pt x="3" y="0"/>
                        <a:pt x="3" y="0"/>
                        <a:pt x="3" y="0"/>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5" name="isḷîdé">
                  <a:extLst>
                    <a:ext uri="{FF2B5EF4-FFF2-40B4-BE49-F238E27FC236}">
                      <a16:creationId xmlns:a16="http://schemas.microsoft.com/office/drawing/2014/main" id="{099B9A54-9D5D-98EA-0328-4C435C79D482}"/>
                    </a:ext>
                  </a:extLst>
                </p:cNvPr>
                <p:cNvSpPr/>
                <p:nvPr/>
              </p:nvSpPr>
              <p:spPr bwMode="auto">
                <a:xfrm>
                  <a:off x="4325938" y="1290638"/>
                  <a:ext cx="55563" cy="46038"/>
                </a:xfrm>
                <a:custGeom>
                  <a:avLst/>
                  <a:gdLst/>
                  <a:ahLst/>
                  <a:cxnLst>
                    <a:cxn ang="0">
                      <a:pos x="3" y="0"/>
                    </a:cxn>
                    <a:cxn ang="0">
                      <a:pos x="0" y="3"/>
                    </a:cxn>
                    <a:cxn ang="0">
                      <a:pos x="1" y="3"/>
                    </a:cxn>
                    <a:cxn ang="0">
                      <a:pos x="1" y="3"/>
                    </a:cxn>
                    <a:cxn ang="0">
                      <a:pos x="1" y="3"/>
                    </a:cxn>
                    <a:cxn ang="0">
                      <a:pos x="2" y="3"/>
                    </a:cxn>
                    <a:cxn ang="0">
                      <a:pos x="1" y="4"/>
                    </a:cxn>
                    <a:cxn ang="0">
                      <a:pos x="0" y="5"/>
                    </a:cxn>
                    <a:cxn ang="0">
                      <a:pos x="0" y="5"/>
                    </a:cxn>
                    <a:cxn ang="0">
                      <a:pos x="3" y="4"/>
                    </a:cxn>
                    <a:cxn ang="0">
                      <a:pos x="3" y="3"/>
                    </a:cxn>
                    <a:cxn ang="0">
                      <a:pos x="6" y="1"/>
                    </a:cxn>
                    <a:cxn ang="0">
                      <a:pos x="5" y="1"/>
                    </a:cxn>
                    <a:cxn ang="0">
                      <a:pos x="5" y="0"/>
                    </a:cxn>
                    <a:cxn ang="0">
                      <a:pos x="5" y="0"/>
                    </a:cxn>
                    <a:cxn ang="0">
                      <a:pos x="3" y="2"/>
                    </a:cxn>
                    <a:cxn ang="0">
                      <a:pos x="2" y="2"/>
                    </a:cxn>
                    <a:cxn ang="0">
                      <a:pos x="4" y="1"/>
                    </a:cxn>
                    <a:cxn ang="0">
                      <a:pos x="4" y="1"/>
                    </a:cxn>
                    <a:cxn ang="0">
                      <a:pos x="3" y="1"/>
                    </a:cxn>
                    <a:cxn ang="0">
                      <a:pos x="2" y="2"/>
                    </a:cxn>
                    <a:cxn ang="0">
                      <a:pos x="1" y="2"/>
                    </a:cxn>
                    <a:cxn ang="0">
                      <a:pos x="3" y="0"/>
                    </a:cxn>
                    <a:cxn ang="0">
                      <a:pos x="3" y="0"/>
                    </a:cxn>
                  </a:cxnLst>
                  <a:rect l="0" t="0" r="r" b="b"/>
                  <a:pathLst>
                    <a:path w="6" h="5">
                      <a:moveTo>
                        <a:pt x="3" y="0"/>
                      </a:moveTo>
                      <a:cubicBezTo>
                        <a:pt x="2" y="0"/>
                        <a:pt x="0" y="2"/>
                        <a:pt x="0" y="3"/>
                      </a:cubicBezTo>
                      <a:cubicBezTo>
                        <a:pt x="1" y="3"/>
                        <a:pt x="1" y="3"/>
                        <a:pt x="1" y="3"/>
                      </a:cubicBezTo>
                      <a:cubicBezTo>
                        <a:pt x="1" y="3"/>
                        <a:pt x="1" y="3"/>
                        <a:pt x="1" y="3"/>
                      </a:cubicBezTo>
                      <a:cubicBezTo>
                        <a:pt x="1" y="3"/>
                        <a:pt x="1" y="3"/>
                        <a:pt x="1" y="3"/>
                      </a:cubicBezTo>
                      <a:cubicBezTo>
                        <a:pt x="1" y="3"/>
                        <a:pt x="1" y="3"/>
                        <a:pt x="2" y="3"/>
                      </a:cubicBezTo>
                      <a:cubicBezTo>
                        <a:pt x="1" y="4"/>
                        <a:pt x="1" y="4"/>
                        <a:pt x="1" y="4"/>
                      </a:cubicBezTo>
                      <a:cubicBezTo>
                        <a:pt x="0" y="4"/>
                        <a:pt x="0" y="4"/>
                        <a:pt x="0" y="5"/>
                      </a:cubicBezTo>
                      <a:cubicBezTo>
                        <a:pt x="0" y="5"/>
                        <a:pt x="0" y="5"/>
                        <a:pt x="0" y="5"/>
                      </a:cubicBezTo>
                      <a:cubicBezTo>
                        <a:pt x="1" y="5"/>
                        <a:pt x="1" y="4"/>
                        <a:pt x="3" y="4"/>
                      </a:cubicBezTo>
                      <a:cubicBezTo>
                        <a:pt x="3" y="3"/>
                        <a:pt x="3" y="3"/>
                        <a:pt x="3" y="3"/>
                      </a:cubicBezTo>
                      <a:cubicBezTo>
                        <a:pt x="4" y="3"/>
                        <a:pt x="5" y="2"/>
                        <a:pt x="6" y="1"/>
                      </a:cubicBezTo>
                      <a:cubicBezTo>
                        <a:pt x="5" y="1"/>
                        <a:pt x="5" y="1"/>
                        <a:pt x="5" y="1"/>
                      </a:cubicBezTo>
                      <a:cubicBezTo>
                        <a:pt x="5" y="0"/>
                        <a:pt x="5" y="0"/>
                        <a:pt x="5" y="0"/>
                      </a:cubicBezTo>
                      <a:cubicBezTo>
                        <a:pt x="5" y="0"/>
                        <a:pt x="5" y="0"/>
                        <a:pt x="5" y="0"/>
                      </a:cubicBezTo>
                      <a:cubicBezTo>
                        <a:pt x="5" y="0"/>
                        <a:pt x="5" y="0"/>
                        <a:pt x="3" y="2"/>
                      </a:cubicBezTo>
                      <a:cubicBezTo>
                        <a:pt x="2" y="2"/>
                        <a:pt x="2" y="2"/>
                        <a:pt x="2" y="2"/>
                      </a:cubicBezTo>
                      <a:cubicBezTo>
                        <a:pt x="3" y="1"/>
                        <a:pt x="4" y="1"/>
                        <a:pt x="4" y="1"/>
                      </a:cubicBezTo>
                      <a:cubicBezTo>
                        <a:pt x="4" y="1"/>
                        <a:pt x="4" y="1"/>
                        <a:pt x="4" y="1"/>
                      </a:cubicBezTo>
                      <a:cubicBezTo>
                        <a:pt x="3" y="1"/>
                        <a:pt x="3" y="1"/>
                        <a:pt x="3" y="1"/>
                      </a:cubicBezTo>
                      <a:cubicBezTo>
                        <a:pt x="2" y="2"/>
                        <a:pt x="2" y="2"/>
                        <a:pt x="2" y="2"/>
                      </a:cubicBezTo>
                      <a:cubicBezTo>
                        <a:pt x="1" y="2"/>
                        <a:pt x="1" y="2"/>
                        <a:pt x="1" y="2"/>
                      </a:cubicBezTo>
                      <a:cubicBezTo>
                        <a:pt x="3" y="1"/>
                        <a:pt x="3" y="0"/>
                        <a:pt x="3" y="0"/>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6" name="îŝļíḓe">
                  <a:extLst>
                    <a:ext uri="{FF2B5EF4-FFF2-40B4-BE49-F238E27FC236}">
                      <a16:creationId xmlns:a16="http://schemas.microsoft.com/office/drawing/2014/main" id="{C1F781E2-B623-C486-A6AB-210FAA03698B}"/>
                    </a:ext>
                  </a:extLst>
                </p:cNvPr>
                <p:cNvSpPr/>
                <p:nvPr/>
              </p:nvSpPr>
              <p:spPr bwMode="auto">
                <a:xfrm>
                  <a:off x="4354513" y="1319213"/>
                  <a:ext cx="17463" cy="26988"/>
                </a:xfrm>
                <a:custGeom>
                  <a:avLst/>
                  <a:gdLst/>
                  <a:ahLst/>
                  <a:cxnLst>
                    <a:cxn ang="0">
                      <a:pos x="2" y="0"/>
                    </a:cxn>
                    <a:cxn ang="0">
                      <a:pos x="1" y="1"/>
                    </a:cxn>
                    <a:cxn ang="0">
                      <a:pos x="0" y="2"/>
                    </a:cxn>
                    <a:cxn ang="0">
                      <a:pos x="0" y="3"/>
                    </a:cxn>
                    <a:cxn ang="0">
                      <a:pos x="0" y="3"/>
                    </a:cxn>
                    <a:cxn ang="0">
                      <a:pos x="0" y="3"/>
                    </a:cxn>
                    <a:cxn ang="0">
                      <a:pos x="2" y="1"/>
                    </a:cxn>
                    <a:cxn ang="0">
                      <a:pos x="2" y="0"/>
                    </a:cxn>
                  </a:cxnLst>
                  <a:rect l="0" t="0" r="r" b="b"/>
                  <a:pathLst>
                    <a:path w="2" h="3">
                      <a:moveTo>
                        <a:pt x="2" y="0"/>
                      </a:moveTo>
                      <a:cubicBezTo>
                        <a:pt x="1" y="1"/>
                        <a:pt x="1" y="1"/>
                        <a:pt x="1" y="1"/>
                      </a:cubicBezTo>
                      <a:cubicBezTo>
                        <a:pt x="0" y="1"/>
                        <a:pt x="0" y="2"/>
                        <a:pt x="0" y="2"/>
                      </a:cubicBezTo>
                      <a:cubicBezTo>
                        <a:pt x="0" y="3"/>
                        <a:pt x="0" y="3"/>
                        <a:pt x="0" y="3"/>
                      </a:cubicBezTo>
                      <a:cubicBezTo>
                        <a:pt x="0" y="3"/>
                        <a:pt x="0" y="3"/>
                        <a:pt x="0" y="3"/>
                      </a:cubicBezTo>
                      <a:cubicBezTo>
                        <a:pt x="0" y="3"/>
                        <a:pt x="0" y="3"/>
                        <a:pt x="0" y="3"/>
                      </a:cubicBezTo>
                      <a:cubicBezTo>
                        <a:pt x="1" y="3"/>
                        <a:pt x="2" y="2"/>
                        <a:pt x="2" y="1"/>
                      </a:cubicBezTo>
                      <a:cubicBezTo>
                        <a:pt x="2" y="1"/>
                        <a:pt x="2" y="1"/>
                        <a:pt x="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7" name="iSlíďé">
                  <a:extLst>
                    <a:ext uri="{FF2B5EF4-FFF2-40B4-BE49-F238E27FC236}">
                      <a16:creationId xmlns:a16="http://schemas.microsoft.com/office/drawing/2014/main" id="{2CE860A3-2155-83B4-69E8-035D141CBDCC}"/>
                    </a:ext>
                  </a:extLst>
                </p:cNvPr>
                <p:cNvSpPr/>
                <p:nvPr/>
              </p:nvSpPr>
              <p:spPr bwMode="auto">
                <a:xfrm>
                  <a:off x="4371976" y="1290638"/>
                  <a:ext cx="103188" cy="74613"/>
                </a:xfrm>
                <a:custGeom>
                  <a:avLst/>
                  <a:gdLst/>
                  <a:ahLst/>
                  <a:cxnLst>
                    <a:cxn ang="0">
                      <a:pos x="3" y="0"/>
                    </a:cxn>
                    <a:cxn ang="0">
                      <a:pos x="2" y="2"/>
                    </a:cxn>
                    <a:cxn ang="0">
                      <a:pos x="3" y="2"/>
                    </a:cxn>
                    <a:cxn ang="0">
                      <a:pos x="1" y="4"/>
                    </a:cxn>
                    <a:cxn ang="0">
                      <a:pos x="0" y="6"/>
                    </a:cxn>
                    <a:cxn ang="0">
                      <a:pos x="0" y="6"/>
                    </a:cxn>
                    <a:cxn ang="0">
                      <a:pos x="0" y="6"/>
                    </a:cxn>
                    <a:cxn ang="0">
                      <a:pos x="0" y="7"/>
                    </a:cxn>
                    <a:cxn ang="0">
                      <a:pos x="2" y="6"/>
                    </a:cxn>
                    <a:cxn ang="0">
                      <a:pos x="1" y="7"/>
                    </a:cxn>
                    <a:cxn ang="0">
                      <a:pos x="5" y="7"/>
                    </a:cxn>
                    <a:cxn ang="0">
                      <a:pos x="6" y="7"/>
                    </a:cxn>
                    <a:cxn ang="0">
                      <a:pos x="6" y="8"/>
                    </a:cxn>
                    <a:cxn ang="0">
                      <a:pos x="6" y="8"/>
                    </a:cxn>
                    <a:cxn ang="0">
                      <a:pos x="6" y="8"/>
                    </a:cxn>
                    <a:cxn ang="0">
                      <a:pos x="6" y="8"/>
                    </a:cxn>
                    <a:cxn ang="0">
                      <a:pos x="7" y="8"/>
                    </a:cxn>
                    <a:cxn ang="0">
                      <a:pos x="7" y="8"/>
                    </a:cxn>
                    <a:cxn ang="0">
                      <a:pos x="7" y="8"/>
                    </a:cxn>
                    <a:cxn ang="0">
                      <a:pos x="7" y="8"/>
                    </a:cxn>
                    <a:cxn ang="0">
                      <a:pos x="8" y="8"/>
                    </a:cxn>
                    <a:cxn ang="0">
                      <a:pos x="9" y="6"/>
                    </a:cxn>
                    <a:cxn ang="0">
                      <a:pos x="10" y="6"/>
                    </a:cxn>
                    <a:cxn ang="0">
                      <a:pos x="10" y="6"/>
                    </a:cxn>
                    <a:cxn ang="0">
                      <a:pos x="10" y="5"/>
                    </a:cxn>
                    <a:cxn ang="0">
                      <a:pos x="8" y="4"/>
                    </a:cxn>
                    <a:cxn ang="0">
                      <a:pos x="8" y="4"/>
                    </a:cxn>
                    <a:cxn ang="0">
                      <a:pos x="6" y="5"/>
                    </a:cxn>
                    <a:cxn ang="0">
                      <a:pos x="4" y="4"/>
                    </a:cxn>
                    <a:cxn ang="0">
                      <a:pos x="4" y="3"/>
                    </a:cxn>
                    <a:cxn ang="0">
                      <a:pos x="6" y="1"/>
                    </a:cxn>
                    <a:cxn ang="0">
                      <a:pos x="5" y="1"/>
                    </a:cxn>
                    <a:cxn ang="0">
                      <a:pos x="5" y="2"/>
                    </a:cxn>
                    <a:cxn ang="0">
                      <a:pos x="4" y="2"/>
                    </a:cxn>
                    <a:cxn ang="0">
                      <a:pos x="4" y="2"/>
                    </a:cxn>
                    <a:cxn ang="0">
                      <a:pos x="4" y="1"/>
                    </a:cxn>
                    <a:cxn ang="0">
                      <a:pos x="3" y="0"/>
                    </a:cxn>
                    <a:cxn ang="0">
                      <a:pos x="3" y="0"/>
                    </a:cxn>
                  </a:cxnLst>
                  <a:rect l="0" t="0" r="r" b="b"/>
                  <a:pathLst>
                    <a:path w="11" h="8">
                      <a:moveTo>
                        <a:pt x="3" y="0"/>
                      </a:moveTo>
                      <a:cubicBezTo>
                        <a:pt x="3" y="0"/>
                        <a:pt x="1" y="1"/>
                        <a:pt x="2" y="2"/>
                      </a:cubicBezTo>
                      <a:cubicBezTo>
                        <a:pt x="3" y="2"/>
                        <a:pt x="3" y="2"/>
                        <a:pt x="3" y="2"/>
                      </a:cubicBezTo>
                      <a:cubicBezTo>
                        <a:pt x="2" y="4"/>
                        <a:pt x="2" y="4"/>
                        <a:pt x="1" y="4"/>
                      </a:cubicBezTo>
                      <a:cubicBezTo>
                        <a:pt x="0" y="5"/>
                        <a:pt x="0" y="5"/>
                        <a:pt x="0" y="6"/>
                      </a:cubicBezTo>
                      <a:cubicBezTo>
                        <a:pt x="0" y="6"/>
                        <a:pt x="0" y="6"/>
                        <a:pt x="0" y="6"/>
                      </a:cubicBezTo>
                      <a:cubicBezTo>
                        <a:pt x="0" y="6"/>
                        <a:pt x="0" y="6"/>
                        <a:pt x="0" y="6"/>
                      </a:cubicBezTo>
                      <a:cubicBezTo>
                        <a:pt x="0" y="6"/>
                        <a:pt x="0" y="7"/>
                        <a:pt x="0" y="7"/>
                      </a:cubicBezTo>
                      <a:cubicBezTo>
                        <a:pt x="1" y="7"/>
                        <a:pt x="1" y="6"/>
                        <a:pt x="2" y="6"/>
                      </a:cubicBezTo>
                      <a:cubicBezTo>
                        <a:pt x="1" y="7"/>
                        <a:pt x="1" y="7"/>
                        <a:pt x="1" y="7"/>
                      </a:cubicBezTo>
                      <a:cubicBezTo>
                        <a:pt x="5" y="7"/>
                        <a:pt x="5" y="7"/>
                        <a:pt x="5" y="7"/>
                      </a:cubicBezTo>
                      <a:cubicBezTo>
                        <a:pt x="6" y="7"/>
                        <a:pt x="6" y="7"/>
                        <a:pt x="6" y="7"/>
                      </a:cubicBezTo>
                      <a:cubicBezTo>
                        <a:pt x="6" y="8"/>
                        <a:pt x="6" y="8"/>
                        <a:pt x="6" y="8"/>
                      </a:cubicBezTo>
                      <a:cubicBezTo>
                        <a:pt x="6" y="8"/>
                        <a:pt x="6" y="8"/>
                        <a:pt x="6" y="8"/>
                      </a:cubicBezTo>
                      <a:cubicBezTo>
                        <a:pt x="6" y="8"/>
                        <a:pt x="6" y="8"/>
                        <a:pt x="6" y="8"/>
                      </a:cubicBezTo>
                      <a:cubicBezTo>
                        <a:pt x="6" y="8"/>
                        <a:pt x="6" y="8"/>
                        <a:pt x="6" y="8"/>
                      </a:cubicBezTo>
                      <a:cubicBezTo>
                        <a:pt x="7" y="8"/>
                        <a:pt x="7" y="8"/>
                        <a:pt x="7" y="8"/>
                      </a:cubicBezTo>
                      <a:cubicBezTo>
                        <a:pt x="7" y="8"/>
                        <a:pt x="7" y="8"/>
                        <a:pt x="7" y="8"/>
                      </a:cubicBezTo>
                      <a:cubicBezTo>
                        <a:pt x="7" y="8"/>
                        <a:pt x="7" y="8"/>
                        <a:pt x="7" y="8"/>
                      </a:cubicBezTo>
                      <a:cubicBezTo>
                        <a:pt x="7" y="8"/>
                        <a:pt x="7" y="8"/>
                        <a:pt x="7" y="8"/>
                      </a:cubicBezTo>
                      <a:cubicBezTo>
                        <a:pt x="8" y="8"/>
                        <a:pt x="8" y="8"/>
                        <a:pt x="8" y="8"/>
                      </a:cubicBezTo>
                      <a:cubicBezTo>
                        <a:pt x="8" y="7"/>
                        <a:pt x="9" y="7"/>
                        <a:pt x="9" y="6"/>
                      </a:cubicBezTo>
                      <a:cubicBezTo>
                        <a:pt x="10" y="6"/>
                        <a:pt x="10" y="6"/>
                        <a:pt x="10" y="6"/>
                      </a:cubicBezTo>
                      <a:cubicBezTo>
                        <a:pt x="10" y="6"/>
                        <a:pt x="10" y="6"/>
                        <a:pt x="10" y="6"/>
                      </a:cubicBezTo>
                      <a:cubicBezTo>
                        <a:pt x="10" y="6"/>
                        <a:pt x="11" y="5"/>
                        <a:pt x="10" y="5"/>
                      </a:cubicBezTo>
                      <a:cubicBezTo>
                        <a:pt x="10" y="5"/>
                        <a:pt x="8" y="4"/>
                        <a:pt x="8" y="4"/>
                      </a:cubicBezTo>
                      <a:cubicBezTo>
                        <a:pt x="8" y="4"/>
                        <a:pt x="8" y="4"/>
                        <a:pt x="8" y="4"/>
                      </a:cubicBezTo>
                      <a:cubicBezTo>
                        <a:pt x="7" y="5"/>
                        <a:pt x="7" y="5"/>
                        <a:pt x="6" y="5"/>
                      </a:cubicBezTo>
                      <a:cubicBezTo>
                        <a:pt x="6" y="5"/>
                        <a:pt x="4" y="4"/>
                        <a:pt x="4" y="4"/>
                      </a:cubicBezTo>
                      <a:cubicBezTo>
                        <a:pt x="4" y="3"/>
                        <a:pt x="4" y="3"/>
                        <a:pt x="4" y="3"/>
                      </a:cubicBezTo>
                      <a:cubicBezTo>
                        <a:pt x="5" y="3"/>
                        <a:pt x="6" y="2"/>
                        <a:pt x="6" y="1"/>
                      </a:cubicBezTo>
                      <a:cubicBezTo>
                        <a:pt x="5" y="1"/>
                        <a:pt x="5" y="1"/>
                        <a:pt x="5" y="1"/>
                      </a:cubicBezTo>
                      <a:cubicBezTo>
                        <a:pt x="5" y="1"/>
                        <a:pt x="5" y="1"/>
                        <a:pt x="5" y="2"/>
                      </a:cubicBezTo>
                      <a:cubicBezTo>
                        <a:pt x="5" y="2"/>
                        <a:pt x="5" y="2"/>
                        <a:pt x="4" y="2"/>
                      </a:cubicBezTo>
                      <a:cubicBezTo>
                        <a:pt x="4" y="2"/>
                        <a:pt x="4" y="2"/>
                        <a:pt x="4" y="2"/>
                      </a:cubicBezTo>
                      <a:cubicBezTo>
                        <a:pt x="4" y="1"/>
                        <a:pt x="4" y="1"/>
                        <a:pt x="4" y="1"/>
                      </a:cubicBezTo>
                      <a:cubicBezTo>
                        <a:pt x="4" y="1"/>
                        <a:pt x="4" y="0"/>
                        <a:pt x="3" y="0"/>
                      </a:cubicBezTo>
                      <a:cubicBezTo>
                        <a:pt x="3" y="0"/>
                        <a:pt x="3" y="0"/>
                        <a:pt x="3"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8" name="ïśļïḓe">
                  <a:extLst>
                    <a:ext uri="{FF2B5EF4-FFF2-40B4-BE49-F238E27FC236}">
                      <a16:creationId xmlns:a16="http://schemas.microsoft.com/office/drawing/2014/main" id="{DF79FABA-A87C-177C-B102-E09BEC6ABFAB}"/>
                    </a:ext>
                  </a:extLst>
                </p:cNvPr>
                <p:cNvSpPr/>
                <p:nvPr/>
              </p:nvSpPr>
              <p:spPr bwMode="auto">
                <a:xfrm>
                  <a:off x="4400551" y="1235075"/>
                  <a:ext cx="46038" cy="36513"/>
                </a:xfrm>
                <a:custGeom>
                  <a:avLst/>
                  <a:gdLst/>
                  <a:ahLst/>
                  <a:cxnLst>
                    <a:cxn ang="0">
                      <a:pos x="4" y="0"/>
                    </a:cxn>
                    <a:cxn ang="0">
                      <a:pos x="4" y="0"/>
                    </a:cxn>
                    <a:cxn ang="0">
                      <a:pos x="3" y="1"/>
                    </a:cxn>
                    <a:cxn ang="0">
                      <a:pos x="2" y="1"/>
                    </a:cxn>
                    <a:cxn ang="0">
                      <a:pos x="2" y="2"/>
                    </a:cxn>
                    <a:cxn ang="0">
                      <a:pos x="2" y="2"/>
                    </a:cxn>
                    <a:cxn ang="0">
                      <a:pos x="1" y="2"/>
                    </a:cxn>
                    <a:cxn ang="0">
                      <a:pos x="0" y="3"/>
                    </a:cxn>
                    <a:cxn ang="0">
                      <a:pos x="0" y="3"/>
                    </a:cxn>
                    <a:cxn ang="0">
                      <a:pos x="1" y="3"/>
                    </a:cxn>
                    <a:cxn ang="0">
                      <a:pos x="1" y="3"/>
                    </a:cxn>
                    <a:cxn ang="0">
                      <a:pos x="1" y="3"/>
                    </a:cxn>
                    <a:cxn ang="0">
                      <a:pos x="2" y="3"/>
                    </a:cxn>
                    <a:cxn ang="0">
                      <a:pos x="0" y="4"/>
                    </a:cxn>
                    <a:cxn ang="0">
                      <a:pos x="1" y="4"/>
                    </a:cxn>
                    <a:cxn ang="0">
                      <a:pos x="2" y="4"/>
                    </a:cxn>
                    <a:cxn ang="0">
                      <a:pos x="3" y="3"/>
                    </a:cxn>
                    <a:cxn ang="0">
                      <a:pos x="4" y="2"/>
                    </a:cxn>
                    <a:cxn ang="0">
                      <a:pos x="4" y="1"/>
                    </a:cxn>
                    <a:cxn ang="0">
                      <a:pos x="4" y="1"/>
                    </a:cxn>
                    <a:cxn ang="0">
                      <a:pos x="4" y="1"/>
                    </a:cxn>
                    <a:cxn ang="0">
                      <a:pos x="4" y="1"/>
                    </a:cxn>
                    <a:cxn ang="0">
                      <a:pos x="5" y="0"/>
                    </a:cxn>
                    <a:cxn ang="0">
                      <a:pos x="5" y="0"/>
                    </a:cxn>
                    <a:cxn ang="0">
                      <a:pos x="4" y="0"/>
                    </a:cxn>
                  </a:cxnLst>
                  <a:rect l="0" t="0" r="r" b="b"/>
                  <a:pathLst>
                    <a:path w="5" h="4">
                      <a:moveTo>
                        <a:pt x="4" y="0"/>
                      </a:moveTo>
                      <a:cubicBezTo>
                        <a:pt x="4" y="0"/>
                        <a:pt x="4" y="0"/>
                        <a:pt x="4" y="0"/>
                      </a:cubicBezTo>
                      <a:cubicBezTo>
                        <a:pt x="3" y="1"/>
                        <a:pt x="3" y="1"/>
                        <a:pt x="3" y="1"/>
                      </a:cubicBezTo>
                      <a:cubicBezTo>
                        <a:pt x="2" y="1"/>
                        <a:pt x="2" y="1"/>
                        <a:pt x="2" y="1"/>
                      </a:cubicBezTo>
                      <a:cubicBezTo>
                        <a:pt x="2" y="2"/>
                        <a:pt x="2" y="2"/>
                        <a:pt x="2" y="2"/>
                      </a:cubicBezTo>
                      <a:cubicBezTo>
                        <a:pt x="2" y="2"/>
                        <a:pt x="2" y="2"/>
                        <a:pt x="2" y="2"/>
                      </a:cubicBezTo>
                      <a:cubicBezTo>
                        <a:pt x="1" y="2"/>
                        <a:pt x="1" y="2"/>
                        <a:pt x="1" y="2"/>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2" y="3"/>
                        <a:pt x="2" y="3"/>
                        <a:pt x="2" y="3"/>
                      </a:cubicBezTo>
                      <a:cubicBezTo>
                        <a:pt x="2" y="3"/>
                        <a:pt x="2" y="3"/>
                        <a:pt x="0" y="4"/>
                      </a:cubicBezTo>
                      <a:cubicBezTo>
                        <a:pt x="1" y="4"/>
                        <a:pt x="1" y="4"/>
                        <a:pt x="1" y="4"/>
                      </a:cubicBezTo>
                      <a:cubicBezTo>
                        <a:pt x="2" y="4"/>
                        <a:pt x="2" y="4"/>
                        <a:pt x="2" y="4"/>
                      </a:cubicBezTo>
                      <a:cubicBezTo>
                        <a:pt x="3" y="3"/>
                        <a:pt x="3" y="3"/>
                        <a:pt x="3" y="3"/>
                      </a:cubicBezTo>
                      <a:cubicBezTo>
                        <a:pt x="3" y="3"/>
                        <a:pt x="4" y="3"/>
                        <a:pt x="4" y="2"/>
                      </a:cubicBezTo>
                      <a:cubicBezTo>
                        <a:pt x="4" y="1"/>
                        <a:pt x="4" y="1"/>
                        <a:pt x="4" y="1"/>
                      </a:cubicBezTo>
                      <a:cubicBezTo>
                        <a:pt x="4" y="1"/>
                        <a:pt x="4" y="1"/>
                        <a:pt x="4" y="1"/>
                      </a:cubicBezTo>
                      <a:cubicBezTo>
                        <a:pt x="4" y="1"/>
                        <a:pt x="4" y="1"/>
                        <a:pt x="4" y="1"/>
                      </a:cubicBezTo>
                      <a:cubicBezTo>
                        <a:pt x="4" y="1"/>
                        <a:pt x="4" y="1"/>
                        <a:pt x="4" y="1"/>
                      </a:cubicBezTo>
                      <a:cubicBezTo>
                        <a:pt x="4" y="1"/>
                        <a:pt x="4" y="1"/>
                        <a:pt x="5" y="0"/>
                      </a:cubicBezTo>
                      <a:cubicBezTo>
                        <a:pt x="5" y="0"/>
                        <a:pt x="5" y="0"/>
                        <a:pt x="5" y="0"/>
                      </a:cubicBezTo>
                      <a:cubicBezTo>
                        <a:pt x="5" y="0"/>
                        <a:pt x="5" y="0"/>
                        <a:pt x="4"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99" name="iṡ1ïḍê">
                  <a:extLst>
                    <a:ext uri="{FF2B5EF4-FFF2-40B4-BE49-F238E27FC236}">
                      <a16:creationId xmlns:a16="http://schemas.microsoft.com/office/drawing/2014/main" id="{182F1348-64AB-79DF-78A0-47BFDEF3105D}"/>
                    </a:ext>
                  </a:extLst>
                </p:cNvPr>
                <p:cNvSpPr/>
                <p:nvPr/>
              </p:nvSpPr>
              <p:spPr bwMode="auto">
                <a:xfrm>
                  <a:off x="4427538" y="1252538"/>
                  <a:ext cx="28575" cy="19050"/>
                </a:xfrm>
                <a:custGeom>
                  <a:avLst/>
                  <a:gdLst/>
                  <a:ahLst/>
                  <a:cxnLst>
                    <a:cxn ang="0">
                      <a:pos x="12" y="0"/>
                    </a:cxn>
                    <a:cxn ang="0">
                      <a:pos x="12" y="0"/>
                    </a:cxn>
                    <a:cxn ang="0">
                      <a:pos x="6" y="6"/>
                    </a:cxn>
                    <a:cxn ang="0">
                      <a:pos x="0" y="12"/>
                    </a:cxn>
                    <a:cxn ang="0">
                      <a:pos x="0" y="12"/>
                    </a:cxn>
                    <a:cxn ang="0">
                      <a:pos x="0" y="12"/>
                    </a:cxn>
                    <a:cxn ang="0">
                      <a:pos x="6" y="12"/>
                    </a:cxn>
                    <a:cxn ang="0">
                      <a:pos x="12" y="12"/>
                    </a:cxn>
                    <a:cxn ang="0">
                      <a:pos x="18" y="6"/>
                    </a:cxn>
                    <a:cxn ang="0">
                      <a:pos x="12" y="6"/>
                    </a:cxn>
                    <a:cxn ang="0">
                      <a:pos x="12" y="6"/>
                    </a:cxn>
                    <a:cxn ang="0">
                      <a:pos x="12" y="0"/>
                    </a:cxn>
                  </a:cxnLst>
                  <a:rect l="0" t="0" r="r" b="b"/>
                  <a:pathLst>
                    <a:path w="18" h="12">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close/>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00" name="íşḷiďé">
                  <a:extLst>
                    <a:ext uri="{FF2B5EF4-FFF2-40B4-BE49-F238E27FC236}">
                      <a16:creationId xmlns:a16="http://schemas.microsoft.com/office/drawing/2014/main" id="{5656EA1A-BAEC-DE80-A3B8-50CFB755702E}"/>
                    </a:ext>
                  </a:extLst>
                </p:cNvPr>
                <p:cNvSpPr/>
                <p:nvPr/>
              </p:nvSpPr>
              <p:spPr bwMode="auto">
                <a:xfrm>
                  <a:off x="4427538" y="1252538"/>
                  <a:ext cx="28575" cy="19050"/>
                </a:xfrm>
                <a:custGeom>
                  <a:avLst/>
                  <a:gdLst/>
                  <a:ahLst/>
                  <a:cxnLst>
                    <a:cxn ang="0">
                      <a:pos x="12" y="0"/>
                    </a:cxn>
                    <a:cxn ang="0">
                      <a:pos x="12" y="0"/>
                    </a:cxn>
                    <a:cxn ang="0">
                      <a:pos x="6" y="6"/>
                    </a:cxn>
                    <a:cxn ang="0">
                      <a:pos x="0" y="12"/>
                    </a:cxn>
                    <a:cxn ang="0">
                      <a:pos x="0" y="12"/>
                    </a:cxn>
                    <a:cxn ang="0">
                      <a:pos x="0" y="12"/>
                    </a:cxn>
                    <a:cxn ang="0">
                      <a:pos x="6" y="12"/>
                    </a:cxn>
                    <a:cxn ang="0">
                      <a:pos x="12" y="12"/>
                    </a:cxn>
                    <a:cxn ang="0">
                      <a:pos x="18" y="6"/>
                    </a:cxn>
                    <a:cxn ang="0">
                      <a:pos x="12" y="6"/>
                    </a:cxn>
                    <a:cxn ang="0">
                      <a:pos x="12" y="6"/>
                    </a:cxn>
                    <a:cxn ang="0">
                      <a:pos x="12" y="0"/>
                    </a:cxn>
                  </a:cxnLst>
                  <a:rect l="0" t="0" r="r" b="b"/>
                  <a:pathLst>
                    <a:path w="18" h="12">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01" name="i$1íḓe">
                  <a:extLst>
                    <a:ext uri="{FF2B5EF4-FFF2-40B4-BE49-F238E27FC236}">
                      <a16:creationId xmlns:a16="http://schemas.microsoft.com/office/drawing/2014/main" id="{DF90D5F5-1998-B9A6-80E1-F91B31553341}"/>
                    </a:ext>
                  </a:extLst>
                </p:cNvPr>
                <p:cNvSpPr/>
                <p:nvPr/>
              </p:nvSpPr>
              <p:spPr bwMode="auto">
                <a:xfrm>
                  <a:off x="4475163" y="1225550"/>
                  <a:ext cx="17463" cy="9525"/>
                </a:xfrm>
                <a:custGeom>
                  <a:avLst/>
                  <a:gdLst/>
                  <a:ahLst/>
                  <a:cxnLst>
                    <a:cxn ang="0">
                      <a:pos x="1" y="0"/>
                    </a:cxn>
                    <a:cxn ang="0">
                      <a:pos x="0" y="1"/>
                    </a:cxn>
                    <a:cxn ang="0">
                      <a:pos x="0" y="1"/>
                    </a:cxn>
                    <a:cxn ang="0">
                      <a:pos x="0" y="1"/>
                    </a:cxn>
                    <a:cxn ang="0">
                      <a:pos x="0" y="1"/>
                    </a:cxn>
                    <a:cxn ang="0">
                      <a:pos x="1" y="1"/>
                    </a:cxn>
                    <a:cxn ang="0">
                      <a:pos x="1" y="0"/>
                    </a:cxn>
                  </a:cxnLst>
                  <a:rect l="0" t="0" r="r" b="b"/>
                  <a:pathLst>
                    <a:path w="2" h="1">
                      <a:moveTo>
                        <a:pt x="1" y="0"/>
                      </a:move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2" y="0"/>
                        <a:pt x="2"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02" name="ïşḷíḍê">
                  <a:extLst>
                    <a:ext uri="{FF2B5EF4-FFF2-40B4-BE49-F238E27FC236}">
                      <a16:creationId xmlns:a16="http://schemas.microsoft.com/office/drawing/2014/main" id="{113BBA11-9CC7-F2DF-9D2C-9C5E69CF93F3}"/>
                    </a:ext>
                  </a:extLst>
                </p:cNvPr>
                <p:cNvSpPr/>
                <p:nvPr/>
              </p:nvSpPr>
              <p:spPr bwMode="auto">
                <a:xfrm>
                  <a:off x="4419601" y="1384300"/>
                  <a:ext cx="36513" cy="17463"/>
                </a:xfrm>
                <a:custGeom>
                  <a:avLst/>
                  <a:gdLst/>
                  <a:ahLst/>
                  <a:cxnLst>
                    <a:cxn ang="0">
                      <a:pos x="1" y="0"/>
                    </a:cxn>
                    <a:cxn ang="0">
                      <a:pos x="0" y="0"/>
                    </a:cxn>
                    <a:cxn ang="0">
                      <a:pos x="0" y="1"/>
                    </a:cxn>
                    <a:cxn ang="0">
                      <a:pos x="0" y="2"/>
                    </a:cxn>
                    <a:cxn ang="0">
                      <a:pos x="0" y="2"/>
                    </a:cxn>
                    <a:cxn ang="0">
                      <a:pos x="0" y="2"/>
                    </a:cxn>
                    <a:cxn ang="0">
                      <a:pos x="1" y="2"/>
                    </a:cxn>
                    <a:cxn ang="0">
                      <a:pos x="1" y="2"/>
                    </a:cxn>
                    <a:cxn ang="0">
                      <a:pos x="1" y="2"/>
                    </a:cxn>
                    <a:cxn ang="0">
                      <a:pos x="2" y="2"/>
                    </a:cxn>
                    <a:cxn ang="0">
                      <a:pos x="3" y="2"/>
                    </a:cxn>
                    <a:cxn ang="0">
                      <a:pos x="2" y="0"/>
                    </a:cxn>
                    <a:cxn ang="0">
                      <a:pos x="1" y="0"/>
                    </a:cxn>
                  </a:cxnLst>
                  <a:rect l="0" t="0" r="r" b="b"/>
                  <a:pathLst>
                    <a:path w="4" h="2">
                      <a:moveTo>
                        <a:pt x="1" y="0"/>
                      </a:moveTo>
                      <a:cubicBezTo>
                        <a:pt x="0" y="0"/>
                        <a:pt x="0" y="0"/>
                        <a:pt x="0" y="0"/>
                      </a:cubicBezTo>
                      <a:cubicBezTo>
                        <a:pt x="0" y="1"/>
                        <a:pt x="0" y="1"/>
                        <a:pt x="0" y="1"/>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2" y="2"/>
                        <a:pt x="2" y="2"/>
                        <a:pt x="2" y="2"/>
                      </a:cubicBezTo>
                      <a:cubicBezTo>
                        <a:pt x="3" y="2"/>
                        <a:pt x="3" y="2"/>
                        <a:pt x="3" y="2"/>
                      </a:cubicBezTo>
                      <a:cubicBezTo>
                        <a:pt x="3" y="2"/>
                        <a:pt x="4" y="0"/>
                        <a:pt x="2" y="0"/>
                      </a:cubicBezTo>
                      <a:cubicBezTo>
                        <a:pt x="2" y="0"/>
                        <a:pt x="1"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03" name="íṩļîḋe">
                  <a:extLst>
                    <a:ext uri="{FF2B5EF4-FFF2-40B4-BE49-F238E27FC236}">
                      <a16:creationId xmlns:a16="http://schemas.microsoft.com/office/drawing/2014/main" id="{50CD5E98-6B8C-E59D-29E4-D5B8AA50086D}"/>
                    </a:ext>
                  </a:extLst>
                </p:cNvPr>
                <p:cNvSpPr/>
                <p:nvPr/>
              </p:nvSpPr>
              <p:spPr bwMode="auto">
                <a:xfrm>
                  <a:off x="4427538" y="1187450"/>
                  <a:ext cx="315913" cy="139700"/>
                </a:xfrm>
                <a:custGeom>
                  <a:avLst/>
                  <a:gdLst/>
                  <a:ahLst/>
                  <a:cxnLst>
                    <a:cxn ang="0">
                      <a:pos x="25" y="1"/>
                    </a:cxn>
                    <a:cxn ang="0">
                      <a:pos x="25" y="0"/>
                    </a:cxn>
                    <a:cxn ang="0">
                      <a:pos x="23" y="0"/>
                    </a:cxn>
                    <a:cxn ang="0">
                      <a:pos x="22" y="0"/>
                    </a:cxn>
                    <a:cxn ang="0">
                      <a:pos x="19" y="2"/>
                    </a:cxn>
                    <a:cxn ang="0">
                      <a:pos x="17" y="1"/>
                    </a:cxn>
                    <a:cxn ang="0">
                      <a:pos x="16" y="2"/>
                    </a:cxn>
                    <a:cxn ang="0">
                      <a:pos x="17" y="2"/>
                    </a:cxn>
                    <a:cxn ang="0">
                      <a:pos x="16" y="3"/>
                    </a:cxn>
                    <a:cxn ang="0">
                      <a:pos x="14" y="4"/>
                    </a:cxn>
                    <a:cxn ang="0">
                      <a:pos x="16" y="5"/>
                    </a:cxn>
                    <a:cxn ang="0">
                      <a:pos x="19" y="5"/>
                    </a:cxn>
                    <a:cxn ang="0">
                      <a:pos x="15" y="7"/>
                    </a:cxn>
                    <a:cxn ang="0">
                      <a:pos x="15" y="5"/>
                    </a:cxn>
                    <a:cxn ang="0">
                      <a:pos x="14" y="5"/>
                    </a:cxn>
                    <a:cxn ang="0">
                      <a:pos x="14" y="5"/>
                    </a:cxn>
                    <a:cxn ang="0">
                      <a:pos x="11" y="8"/>
                    </a:cxn>
                    <a:cxn ang="0">
                      <a:pos x="10" y="8"/>
                    </a:cxn>
                    <a:cxn ang="0">
                      <a:pos x="6" y="10"/>
                    </a:cxn>
                    <a:cxn ang="0">
                      <a:pos x="9" y="9"/>
                    </a:cxn>
                    <a:cxn ang="0">
                      <a:pos x="6" y="11"/>
                    </a:cxn>
                    <a:cxn ang="0">
                      <a:pos x="8" y="11"/>
                    </a:cxn>
                    <a:cxn ang="0">
                      <a:pos x="5" y="10"/>
                    </a:cxn>
                    <a:cxn ang="0">
                      <a:pos x="2" y="12"/>
                    </a:cxn>
                    <a:cxn ang="0">
                      <a:pos x="1" y="13"/>
                    </a:cxn>
                    <a:cxn ang="0">
                      <a:pos x="2" y="13"/>
                    </a:cxn>
                    <a:cxn ang="0">
                      <a:pos x="4" y="13"/>
                    </a:cxn>
                    <a:cxn ang="0">
                      <a:pos x="6" y="14"/>
                    </a:cxn>
                    <a:cxn ang="0">
                      <a:pos x="9" y="13"/>
                    </a:cxn>
                    <a:cxn ang="0">
                      <a:pos x="8" y="13"/>
                    </a:cxn>
                    <a:cxn ang="0">
                      <a:pos x="7" y="12"/>
                    </a:cxn>
                    <a:cxn ang="0">
                      <a:pos x="9" y="12"/>
                    </a:cxn>
                    <a:cxn ang="0">
                      <a:pos x="15" y="10"/>
                    </a:cxn>
                    <a:cxn ang="0">
                      <a:pos x="16" y="10"/>
                    </a:cxn>
                    <a:cxn ang="0">
                      <a:pos x="17" y="8"/>
                    </a:cxn>
                    <a:cxn ang="0">
                      <a:pos x="17" y="8"/>
                    </a:cxn>
                    <a:cxn ang="0">
                      <a:pos x="19" y="8"/>
                    </a:cxn>
                    <a:cxn ang="0">
                      <a:pos x="20" y="8"/>
                    </a:cxn>
                    <a:cxn ang="0">
                      <a:pos x="22" y="7"/>
                    </a:cxn>
                    <a:cxn ang="0">
                      <a:pos x="29" y="4"/>
                    </a:cxn>
                    <a:cxn ang="0">
                      <a:pos x="28" y="4"/>
                    </a:cxn>
                    <a:cxn ang="0">
                      <a:pos x="28" y="3"/>
                    </a:cxn>
                    <a:cxn ang="0">
                      <a:pos x="33" y="2"/>
                    </a:cxn>
                    <a:cxn ang="0">
                      <a:pos x="32" y="1"/>
                    </a:cxn>
                    <a:cxn ang="0">
                      <a:pos x="32" y="1"/>
                    </a:cxn>
                    <a:cxn ang="0">
                      <a:pos x="30" y="0"/>
                    </a:cxn>
                    <a:cxn ang="0">
                      <a:pos x="28" y="1"/>
                    </a:cxn>
                  </a:cxnLst>
                  <a:rect l="0" t="0" r="r" b="b"/>
                  <a:pathLst>
                    <a:path w="34" h="15">
                      <a:moveTo>
                        <a:pt x="27" y="0"/>
                      </a:moveTo>
                      <a:cubicBezTo>
                        <a:pt x="27" y="0"/>
                        <a:pt x="27" y="0"/>
                        <a:pt x="26" y="1"/>
                      </a:cubicBezTo>
                      <a:cubicBezTo>
                        <a:pt x="25" y="1"/>
                        <a:pt x="25" y="1"/>
                        <a:pt x="25" y="1"/>
                      </a:cubicBezTo>
                      <a:cubicBezTo>
                        <a:pt x="26" y="0"/>
                        <a:pt x="26" y="0"/>
                        <a:pt x="26" y="0"/>
                      </a:cubicBezTo>
                      <a:cubicBezTo>
                        <a:pt x="26" y="0"/>
                        <a:pt x="26" y="0"/>
                        <a:pt x="26" y="0"/>
                      </a:cubicBezTo>
                      <a:cubicBezTo>
                        <a:pt x="26" y="0"/>
                        <a:pt x="25" y="0"/>
                        <a:pt x="25" y="0"/>
                      </a:cubicBezTo>
                      <a:cubicBezTo>
                        <a:pt x="25" y="0"/>
                        <a:pt x="25" y="0"/>
                        <a:pt x="25" y="0"/>
                      </a:cubicBezTo>
                      <a:cubicBezTo>
                        <a:pt x="24" y="0"/>
                        <a:pt x="24" y="0"/>
                        <a:pt x="24" y="0"/>
                      </a:cubicBezTo>
                      <a:cubicBezTo>
                        <a:pt x="23" y="0"/>
                        <a:pt x="23" y="0"/>
                        <a:pt x="23" y="0"/>
                      </a:cubicBezTo>
                      <a:cubicBezTo>
                        <a:pt x="23" y="0"/>
                        <a:pt x="23" y="0"/>
                        <a:pt x="23" y="0"/>
                      </a:cubicBezTo>
                      <a:cubicBezTo>
                        <a:pt x="23" y="1"/>
                        <a:pt x="22" y="1"/>
                        <a:pt x="22" y="2"/>
                      </a:cubicBezTo>
                      <a:cubicBezTo>
                        <a:pt x="21" y="1"/>
                        <a:pt x="21" y="1"/>
                        <a:pt x="22" y="0"/>
                      </a:cubicBezTo>
                      <a:cubicBezTo>
                        <a:pt x="22" y="0"/>
                        <a:pt x="21" y="0"/>
                        <a:pt x="21" y="0"/>
                      </a:cubicBezTo>
                      <a:cubicBezTo>
                        <a:pt x="21" y="0"/>
                        <a:pt x="21" y="1"/>
                        <a:pt x="20" y="1"/>
                      </a:cubicBezTo>
                      <a:cubicBezTo>
                        <a:pt x="20" y="1"/>
                        <a:pt x="20" y="2"/>
                        <a:pt x="19" y="2"/>
                      </a:cubicBezTo>
                      <a:cubicBezTo>
                        <a:pt x="19" y="2"/>
                        <a:pt x="19" y="2"/>
                        <a:pt x="19" y="2"/>
                      </a:cubicBezTo>
                      <a:cubicBezTo>
                        <a:pt x="19" y="1"/>
                        <a:pt x="19" y="1"/>
                        <a:pt x="19" y="1"/>
                      </a:cubicBezTo>
                      <a:cubicBezTo>
                        <a:pt x="19" y="1"/>
                        <a:pt x="18" y="1"/>
                        <a:pt x="17" y="1"/>
                      </a:cubicBezTo>
                      <a:cubicBezTo>
                        <a:pt x="17" y="1"/>
                        <a:pt x="17" y="1"/>
                        <a:pt x="17" y="1"/>
                      </a:cubicBezTo>
                      <a:cubicBezTo>
                        <a:pt x="16" y="1"/>
                        <a:pt x="16" y="2"/>
                        <a:pt x="15" y="2"/>
                      </a:cubicBezTo>
                      <a:cubicBezTo>
                        <a:pt x="15" y="2"/>
                        <a:pt x="15" y="2"/>
                        <a:pt x="16" y="2"/>
                      </a:cubicBezTo>
                      <a:cubicBezTo>
                        <a:pt x="16" y="2"/>
                        <a:pt x="16" y="2"/>
                        <a:pt x="16" y="2"/>
                      </a:cubicBezTo>
                      <a:cubicBezTo>
                        <a:pt x="15" y="2"/>
                        <a:pt x="15" y="2"/>
                        <a:pt x="15" y="2"/>
                      </a:cubicBezTo>
                      <a:cubicBezTo>
                        <a:pt x="16" y="2"/>
                        <a:pt x="16" y="2"/>
                        <a:pt x="17" y="2"/>
                      </a:cubicBezTo>
                      <a:cubicBezTo>
                        <a:pt x="15" y="3"/>
                        <a:pt x="15" y="3"/>
                        <a:pt x="15" y="3"/>
                      </a:cubicBezTo>
                      <a:cubicBezTo>
                        <a:pt x="15" y="3"/>
                        <a:pt x="15" y="3"/>
                        <a:pt x="15" y="3"/>
                      </a:cubicBezTo>
                      <a:cubicBezTo>
                        <a:pt x="16" y="3"/>
                        <a:pt x="16" y="3"/>
                        <a:pt x="16" y="3"/>
                      </a:cubicBezTo>
                      <a:cubicBezTo>
                        <a:pt x="16" y="3"/>
                        <a:pt x="16" y="3"/>
                        <a:pt x="16" y="3"/>
                      </a:cubicBezTo>
                      <a:cubicBezTo>
                        <a:pt x="17" y="3"/>
                        <a:pt x="17" y="3"/>
                        <a:pt x="17" y="3"/>
                      </a:cubicBezTo>
                      <a:cubicBezTo>
                        <a:pt x="17" y="3"/>
                        <a:pt x="16" y="3"/>
                        <a:pt x="14" y="4"/>
                      </a:cubicBezTo>
                      <a:cubicBezTo>
                        <a:pt x="15" y="5"/>
                        <a:pt x="15" y="5"/>
                        <a:pt x="15" y="5"/>
                      </a:cubicBezTo>
                      <a:cubicBezTo>
                        <a:pt x="16" y="4"/>
                        <a:pt x="16" y="4"/>
                        <a:pt x="16" y="4"/>
                      </a:cubicBezTo>
                      <a:cubicBezTo>
                        <a:pt x="16" y="5"/>
                        <a:pt x="16" y="5"/>
                        <a:pt x="16" y="5"/>
                      </a:cubicBezTo>
                      <a:cubicBezTo>
                        <a:pt x="17" y="5"/>
                        <a:pt x="17" y="5"/>
                        <a:pt x="21" y="3"/>
                      </a:cubicBezTo>
                      <a:cubicBezTo>
                        <a:pt x="22" y="3"/>
                        <a:pt x="22" y="3"/>
                        <a:pt x="22" y="3"/>
                      </a:cubicBezTo>
                      <a:cubicBezTo>
                        <a:pt x="21" y="4"/>
                        <a:pt x="20" y="4"/>
                        <a:pt x="19" y="5"/>
                      </a:cubicBezTo>
                      <a:cubicBezTo>
                        <a:pt x="18" y="5"/>
                        <a:pt x="18" y="5"/>
                        <a:pt x="16" y="5"/>
                      </a:cubicBezTo>
                      <a:cubicBezTo>
                        <a:pt x="16" y="5"/>
                        <a:pt x="16" y="5"/>
                        <a:pt x="15" y="5"/>
                      </a:cubicBezTo>
                      <a:cubicBezTo>
                        <a:pt x="15" y="6"/>
                        <a:pt x="15" y="6"/>
                        <a:pt x="15" y="7"/>
                      </a:cubicBezTo>
                      <a:cubicBezTo>
                        <a:pt x="14" y="6"/>
                        <a:pt x="14" y="6"/>
                        <a:pt x="15" y="5"/>
                      </a:cubicBezTo>
                      <a:cubicBezTo>
                        <a:pt x="15" y="5"/>
                        <a:pt x="15" y="5"/>
                        <a:pt x="15" y="5"/>
                      </a:cubicBezTo>
                      <a:cubicBezTo>
                        <a:pt x="15" y="5"/>
                        <a:pt x="15" y="5"/>
                        <a:pt x="15" y="5"/>
                      </a:cubicBezTo>
                      <a:cubicBezTo>
                        <a:pt x="15" y="5"/>
                        <a:pt x="15" y="5"/>
                        <a:pt x="15" y="5"/>
                      </a:cubicBezTo>
                      <a:cubicBezTo>
                        <a:pt x="15" y="5"/>
                        <a:pt x="15" y="5"/>
                        <a:pt x="15" y="5"/>
                      </a:cubicBezTo>
                      <a:cubicBezTo>
                        <a:pt x="14" y="5"/>
                        <a:pt x="14" y="5"/>
                        <a:pt x="14" y="5"/>
                      </a:cubicBezTo>
                      <a:cubicBezTo>
                        <a:pt x="14" y="5"/>
                        <a:pt x="14" y="5"/>
                        <a:pt x="14" y="5"/>
                      </a:cubicBezTo>
                      <a:cubicBezTo>
                        <a:pt x="14" y="5"/>
                        <a:pt x="14" y="5"/>
                        <a:pt x="14" y="5"/>
                      </a:cubicBezTo>
                      <a:cubicBezTo>
                        <a:pt x="14" y="5"/>
                        <a:pt x="14" y="5"/>
                        <a:pt x="14" y="5"/>
                      </a:cubicBezTo>
                      <a:cubicBezTo>
                        <a:pt x="13" y="5"/>
                        <a:pt x="12" y="5"/>
                        <a:pt x="12" y="6"/>
                      </a:cubicBezTo>
                      <a:cubicBezTo>
                        <a:pt x="12" y="6"/>
                        <a:pt x="12" y="6"/>
                        <a:pt x="12" y="6"/>
                      </a:cubicBezTo>
                      <a:cubicBezTo>
                        <a:pt x="11" y="8"/>
                        <a:pt x="11" y="8"/>
                        <a:pt x="11" y="8"/>
                      </a:cubicBezTo>
                      <a:cubicBezTo>
                        <a:pt x="12" y="8"/>
                        <a:pt x="12" y="8"/>
                        <a:pt x="12" y="8"/>
                      </a:cubicBezTo>
                      <a:cubicBezTo>
                        <a:pt x="12" y="9"/>
                        <a:pt x="11" y="9"/>
                        <a:pt x="11" y="9"/>
                      </a:cubicBezTo>
                      <a:cubicBezTo>
                        <a:pt x="11" y="9"/>
                        <a:pt x="11" y="9"/>
                        <a:pt x="10" y="8"/>
                      </a:cubicBezTo>
                      <a:cubicBezTo>
                        <a:pt x="10" y="8"/>
                        <a:pt x="10" y="8"/>
                        <a:pt x="10" y="8"/>
                      </a:cubicBezTo>
                      <a:cubicBezTo>
                        <a:pt x="9" y="8"/>
                        <a:pt x="8" y="8"/>
                        <a:pt x="6" y="9"/>
                      </a:cubicBezTo>
                      <a:cubicBezTo>
                        <a:pt x="6" y="10"/>
                        <a:pt x="6" y="10"/>
                        <a:pt x="6" y="10"/>
                      </a:cubicBezTo>
                      <a:cubicBezTo>
                        <a:pt x="6" y="10"/>
                        <a:pt x="6" y="10"/>
                        <a:pt x="6" y="10"/>
                      </a:cubicBezTo>
                      <a:cubicBezTo>
                        <a:pt x="7" y="10"/>
                        <a:pt x="7" y="9"/>
                        <a:pt x="8" y="9"/>
                      </a:cubicBezTo>
                      <a:cubicBezTo>
                        <a:pt x="8" y="9"/>
                        <a:pt x="8" y="9"/>
                        <a:pt x="9" y="9"/>
                      </a:cubicBezTo>
                      <a:cubicBezTo>
                        <a:pt x="9" y="9"/>
                        <a:pt x="9" y="9"/>
                        <a:pt x="9" y="9"/>
                      </a:cubicBezTo>
                      <a:cubicBezTo>
                        <a:pt x="8" y="10"/>
                        <a:pt x="8" y="10"/>
                        <a:pt x="6" y="11"/>
                      </a:cubicBezTo>
                      <a:cubicBezTo>
                        <a:pt x="6" y="11"/>
                        <a:pt x="6" y="11"/>
                        <a:pt x="6" y="11"/>
                      </a:cubicBezTo>
                      <a:cubicBezTo>
                        <a:pt x="6" y="11"/>
                        <a:pt x="7" y="11"/>
                        <a:pt x="7" y="11"/>
                      </a:cubicBezTo>
                      <a:cubicBezTo>
                        <a:pt x="8" y="11"/>
                        <a:pt x="9" y="10"/>
                        <a:pt x="9" y="10"/>
                      </a:cubicBezTo>
                      <a:cubicBezTo>
                        <a:pt x="9" y="11"/>
                        <a:pt x="8" y="11"/>
                        <a:pt x="8" y="11"/>
                      </a:cubicBezTo>
                      <a:cubicBezTo>
                        <a:pt x="7" y="12"/>
                        <a:pt x="6" y="12"/>
                        <a:pt x="6" y="12"/>
                      </a:cubicBezTo>
                      <a:cubicBezTo>
                        <a:pt x="5" y="12"/>
                        <a:pt x="6" y="11"/>
                        <a:pt x="6" y="10"/>
                      </a:cubicBezTo>
                      <a:cubicBezTo>
                        <a:pt x="6" y="10"/>
                        <a:pt x="6" y="10"/>
                        <a:pt x="5" y="10"/>
                      </a:cubicBezTo>
                      <a:cubicBezTo>
                        <a:pt x="5" y="10"/>
                        <a:pt x="4" y="11"/>
                        <a:pt x="4" y="11"/>
                      </a:cubicBezTo>
                      <a:cubicBezTo>
                        <a:pt x="4" y="12"/>
                        <a:pt x="4" y="12"/>
                        <a:pt x="3" y="12"/>
                      </a:cubicBezTo>
                      <a:cubicBezTo>
                        <a:pt x="3" y="12"/>
                        <a:pt x="2" y="12"/>
                        <a:pt x="2" y="12"/>
                      </a:cubicBezTo>
                      <a:cubicBezTo>
                        <a:pt x="0" y="13"/>
                        <a:pt x="0" y="13"/>
                        <a:pt x="0" y="13"/>
                      </a:cubicBezTo>
                      <a:cubicBezTo>
                        <a:pt x="0" y="13"/>
                        <a:pt x="0" y="13"/>
                        <a:pt x="0" y="13"/>
                      </a:cubicBezTo>
                      <a:cubicBezTo>
                        <a:pt x="1" y="13"/>
                        <a:pt x="1" y="13"/>
                        <a:pt x="1" y="13"/>
                      </a:cubicBezTo>
                      <a:cubicBezTo>
                        <a:pt x="1" y="13"/>
                        <a:pt x="1" y="13"/>
                        <a:pt x="1" y="13"/>
                      </a:cubicBezTo>
                      <a:cubicBezTo>
                        <a:pt x="1" y="13"/>
                        <a:pt x="1" y="13"/>
                        <a:pt x="1" y="13"/>
                      </a:cubicBezTo>
                      <a:cubicBezTo>
                        <a:pt x="2" y="13"/>
                        <a:pt x="2" y="13"/>
                        <a:pt x="2" y="13"/>
                      </a:cubicBezTo>
                      <a:cubicBezTo>
                        <a:pt x="2" y="14"/>
                        <a:pt x="2" y="14"/>
                        <a:pt x="2" y="14"/>
                      </a:cubicBezTo>
                      <a:cubicBezTo>
                        <a:pt x="2" y="14"/>
                        <a:pt x="2" y="14"/>
                        <a:pt x="3" y="14"/>
                      </a:cubicBezTo>
                      <a:cubicBezTo>
                        <a:pt x="3" y="14"/>
                        <a:pt x="3" y="14"/>
                        <a:pt x="4" y="13"/>
                      </a:cubicBezTo>
                      <a:cubicBezTo>
                        <a:pt x="4" y="14"/>
                        <a:pt x="4" y="14"/>
                        <a:pt x="4" y="14"/>
                      </a:cubicBezTo>
                      <a:cubicBezTo>
                        <a:pt x="5" y="14"/>
                        <a:pt x="5" y="14"/>
                        <a:pt x="5" y="14"/>
                      </a:cubicBezTo>
                      <a:cubicBezTo>
                        <a:pt x="6" y="14"/>
                        <a:pt x="6" y="14"/>
                        <a:pt x="6" y="14"/>
                      </a:cubicBezTo>
                      <a:cubicBezTo>
                        <a:pt x="5" y="15"/>
                        <a:pt x="5" y="15"/>
                        <a:pt x="5" y="15"/>
                      </a:cubicBezTo>
                      <a:cubicBezTo>
                        <a:pt x="7" y="14"/>
                        <a:pt x="7" y="14"/>
                        <a:pt x="8" y="14"/>
                      </a:cubicBezTo>
                      <a:cubicBezTo>
                        <a:pt x="9" y="13"/>
                        <a:pt x="9" y="13"/>
                        <a:pt x="9" y="13"/>
                      </a:cubicBezTo>
                      <a:cubicBezTo>
                        <a:pt x="9" y="13"/>
                        <a:pt x="9" y="13"/>
                        <a:pt x="9" y="13"/>
                      </a:cubicBezTo>
                      <a:cubicBezTo>
                        <a:pt x="8" y="14"/>
                        <a:pt x="8" y="14"/>
                        <a:pt x="8" y="14"/>
                      </a:cubicBezTo>
                      <a:cubicBezTo>
                        <a:pt x="8" y="13"/>
                        <a:pt x="8" y="13"/>
                        <a:pt x="8" y="13"/>
                      </a:cubicBezTo>
                      <a:cubicBezTo>
                        <a:pt x="9" y="13"/>
                        <a:pt x="9" y="13"/>
                        <a:pt x="9" y="13"/>
                      </a:cubicBezTo>
                      <a:cubicBezTo>
                        <a:pt x="8" y="12"/>
                        <a:pt x="8" y="12"/>
                        <a:pt x="8" y="12"/>
                      </a:cubicBezTo>
                      <a:cubicBezTo>
                        <a:pt x="8" y="12"/>
                        <a:pt x="8" y="12"/>
                        <a:pt x="7" y="12"/>
                      </a:cubicBezTo>
                      <a:cubicBezTo>
                        <a:pt x="7" y="12"/>
                        <a:pt x="7" y="12"/>
                        <a:pt x="7" y="12"/>
                      </a:cubicBezTo>
                      <a:cubicBezTo>
                        <a:pt x="8" y="12"/>
                        <a:pt x="8" y="12"/>
                        <a:pt x="8" y="12"/>
                      </a:cubicBezTo>
                      <a:cubicBezTo>
                        <a:pt x="9" y="12"/>
                        <a:pt x="9" y="12"/>
                        <a:pt x="9" y="12"/>
                      </a:cubicBezTo>
                      <a:cubicBezTo>
                        <a:pt x="9" y="12"/>
                        <a:pt x="9" y="12"/>
                        <a:pt x="10" y="12"/>
                      </a:cubicBezTo>
                      <a:cubicBezTo>
                        <a:pt x="10" y="12"/>
                        <a:pt x="10" y="12"/>
                        <a:pt x="10" y="12"/>
                      </a:cubicBezTo>
                      <a:cubicBezTo>
                        <a:pt x="12" y="11"/>
                        <a:pt x="13" y="11"/>
                        <a:pt x="15" y="10"/>
                      </a:cubicBezTo>
                      <a:cubicBezTo>
                        <a:pt x="14" y="10"/>
                        <a:pt x="14" y="10"/>
                        <a:pt x="14" y="10"/>
                      </a:cubicBezTo>
                      <a:cubicBezTo>
                        <a:pt x="15" y="9"/>
                        <a:pt x="15" y="9"/>
                        <a:pt x="15" y="9"/>
                      </a:cubicBezTo>
                      <a:cubicBezTo>
                        <a:pt x="16" y="10"/>
                        <a:pt x="16" y="10"/>
                        <a:pt x="16" y="10"/>
                      </a:cubicBezTo>
                      <a:cubicBezTo>
                        <a:pt x="17" y="9"/>
                        <a:pt x="17" y="9"/>
                        <a:pt x="17" y="9"/>
                      </a:cubicBezTo>
                      <a:cubicBezTo>
                        <a:pt x="16" y="9"/>
                        <a:pt x="16" y="9"/>
                        <a:pt x="16" y="9"/>
                      </a:cubicBezTo>
                      <a:cubicBezTo>
                        <a:pt x="17" y="8"/>
                        <a:pt x="17" y="8"/>
                        <a:pt x="17" y="8"/>
                      </a:cubicBezTo>
                      <a:cubicBezTo>
                        <a:pt x="17" y="8"/>
                        <a:pt x="17" y="8"/>
                        <a:pt x="17" y="8"/>
                      </a:cubicBezTo>
                      <a:cubicBezTo>
                        <a:pt x="16" y="8"/>
                        <a:pt x="16" y="8"/>
                        <a:pt x="16" y="8"/>
                      </a:cubicBezTo>
                      <a:cubicBezTo>
                        <a:pt x="16" y="8"/>
                        <a:pt x="17" y="8"/>
                        <a:pt x="17" y="8"/>
                      </a:cubicBezTo>
                      <a:cubicBezTo>
                        <a:pt x="17" y="8"/>
                        <a:pt x="18" y="8"/>
                        <a:pt x="18" y="8"/>
                      </a:cubicBezTo>
                      <a:cubicBezTo>
                        <a:pt x="18" y="8"/>
                        <a:pt x="18" y="8"/>
                        <a:pt x="19" y="8"/>
                      </a:cubicBezTo>
                      <a:cubicBezTo>
                        <a:pt x="19" y="8"/>
                        <a:pt x="19" y="8"/>
                        <a:pt x="19" y="8"/>
                      </a:cubicBezTo>
                      <a:cubicBezTo>
                        <a:pt x="19" y="7"/>
                        <a:pt x="19" y="7"/>
                        <a:pt x="19" y="7"/>
                      </a:cubicBezTo>
                      <a:cubicBezTo>
                        <a:pt x="20" y="7"/>
                        <a:pt x="20" y="7"/>
                        <a:pt x="20" y="7"/>
                      </a:cubicBezTo>
                      <a:cubicBezTo>
                        <a:pt x="20" y="7"/>
                        <a:pt x="20" y="7"/>
                        <a:pt x="20" y="8"/>
                      </a:cubicBezTo>
                      <a:cubicBezTo>
                        <a:pt x="20" y="8"/>
                        <a:pt x="20" y="8"/>
                        <a:pt x="20" y="8"/>
                      </a:cubicBezTo>
                      <a:cubicBezTo>
                        <a:pt x="20" y="8"/>
                        <a:pt x="20" y="8"/>
                        <a:pt x="21" y="7"/>
                      </a:cubicBezTo>
                      <a:cubicBezTo>
                        <a:pt x="22" y="7"/>
                        <a:pt x="22" y="7"/>
                        <a:pt x="22" y="7"/>
                      </a:cubicBezTo>
                      <a:cubicBezTo>
                        <a:pt x="23" y="6"/>
                        <a:pt x="23" y="6"/>
                        <a:pt x="23" y="6"/>
                      </a:cubicBezTo>
                      <a:cubicBezTo>
                        <a:pt x="25" y="6"/>
                        <a:pt x="29" y="4"/>
                        <a:pt x="29" y="4"/>
                      </a:cubicBezTo>
                      <a:cubicBezTo>
                        <a:pt x="29" y="4"/>
                        <a:pt x="29" y="4"/>
                        <a:pt x="29" y="4"/>
                      </a:cubicBezTo>
                      <a:cubicBezTo>
                        <a:pt x="29" y="4"/>
                        <a:pt x="29" y="4"/>
                        <a:pt x="29" y="4"/>
                      </a:cubicBezTo>
                      <a:cubicBezTo>
                        <a:pt x="28" y="4"/>
                        <a:pt x="28" y="4"/>
                        <a:pt x="28" y="4"/>
                      </a:cubicBezTo>
                      <a:cubicBezTo>
                        <a:pt x="28" y="4"/>
                        <a:pt x="28" y="4"/>
                        <a:pt x="28" y="4"/>
                      </a:cubicBezTo>
                      <a:cubicBezTo>
                        <a:pt x="26" y="4"/>
                        <a:pt x="26" y="4"/>
                        <a:pt x="26" y="4"/>
                      </a:cubicBezTo>
                      <a:cubicBezTo>
                        <a:pt x="27" y="4"/>
                        <a:pt x="27" y="4"/>
                        <a:pt x="27" y="4"/>
                      </a:cubicBezTo>
                      <a:cubicBezTo>
                        <a:pt x="28" y="3"/>
                        <a:pt x="28" y="3"/>
                        <a:pt x="28" y="3"/>
                      </a:cubicBezTo>
                      <a:cubicBezTo>
                        <a:pt x="29" y="3"/>
                        <a:pt x="31" y="3"/>
                        <a:pt x="33" y="3"/>
                      </a:cubicBezTo>
                      <a:cubicBezTo>
                        <a:pt x="34" y="2"/>
                        <a:pt x="34" y="2"/>
                        <a:pt x="34" y="2"/>
                      </a:cubicBezTo>
                      <a:cubicBezTo>
                        <a:pt x="33" y="2"/>
                        <a:pt x="33" y="2"/>
                        <a:pt x="33" y="2"/>
                      </a:cubicBezTo>
                      <a:cubicBezTo>
                        <a:pt x="33" y="2"/>
                        <a:pt x="33" y="2"/>
                        <a:pt x="33" y="2"/>
                      </a:cubicBezTo>
                      <a:cubicBezTo>
                        <a:pt x="33" y="1"/>
                        <a:pt x="33" y="1"/>
                        <a:pt x="33" y="1"/>
                      </a:cubicBezTo>
                      <a:cubicBezTo>
                        <a:pt x="33" y="1"/>
                        <a:pt x="32" y="1"/>
                        <a:pt x="32" y="1"/>
                      </a:cubicBezTo>
                      <a:cubicBezTo>
                        <a:pt x="32" y="1"/>
                        <a:pt x="31" y="1"/>
                        <a:pt x="31" y="1"/>
                      </a:cubicBezTo>
                      <a:cubicBezTo>
                        <a:pt x="31" y="1"/>
                        <a:pt x="31" y="1"/>
                        <a:pt x="31" y="1"/>
                      </a:cubicBezTo>
                      <a:cubicBezTo>
                        <a:pt x="31" y="1"/>
                        <a:pt x="32" y="1"/>
                        <a:pt x="32" y="1"/>
                      </a:cubicBezTo>
                      <a:cubicBezTo>
                        <a:pt x="31" y="1"/>
                        <a:pt x="31" y="0"/>
                        <a:pt x="31" y="0"/>
                      </a:cubicBezTo>
                      <a:cubicBezTo>
                        <a:pt x="31" y="0"/>
                        <a:pt x="31" y="0"/>
                        <a:pt x="31" y="0"/>
                      </a:cubicBezTo>
                      <a:cubicBezTo>
                        <a:pt x="30" y="0"/>
                        <a:pt x="30" y="0"/>
                        <a:pt x="30" y="0"/>
                      </a:cubicBezTo>
                      <a:cubicBezTo>
                        <a:pt x="29" y="1"/>
                        <a:pt x="29" y="1"/>
                        <a:pt x="29" y="1"/>
                      </a:cubicBezTo>
                      <a:cubicBezTo>
                        <a:pt x="30" y="0"/>
                        <a:pt x="30" y="0"/>
                        <a:pt x="30" y="0"/>
                      </a:cubicBezTo>
                      <a:cubicBezTo>
                        <a:pt x="29" y="0"/>
                        <a:pt x="29" y="0"/>
                        <a:pt x="28" y="1"/>
                      </a:cubicBezTo>
                      <a:cubicBezTo>
                        <a:pt x="28" y="0"/>
                        <a:pt x="28" y="0"/>
                        <a:pt x="28" y="0"/>
                      </a:cubicBezTo>
                      <a:cubicBezTo>
                        <a:pt x="28" y="0"/>
                        <a:pt x="28" y="0"/>
                        <a:pt x="27"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04" name="îşľîḓe">
                  <a:extLst>
                    <a:ext uri="{FF2B5EF4-FFF2-40B4-BE49-F238E27FC236}">
                      <a16:creationId xmlns:a16="http://schemas.microsoft.com/office/drawing/2014/main" id="{E54E7F19-AA26-38FF-B8F9-76D66A8B9DA6}"/>
                    </a:ext>
                  </a:extLst>
                </p:cNvPr>
                <p:cNvSpPr/>
                <p:nvPr/>
              </p:nvSpPr>
              <p:spPr bwMode="auto">
                <a:xfrm>
                  <a:off x="4465638" y="1206500"/>
                  <a:ext cx="92075" cy="74613"/>
                </a:xfrm>
                <a:custGeom>
                  <a:avLst/>
                  <a:gdLst/>
                  <a:ahLst/>
                  <a:cxnLst>
                    <a:cxn ang="0">
                      <a:pos x="9" y="0"/>
                    </a:cxn>
                    <a:cxn ang="0">
                      <a:pos x="9" y="1"/>
                    </a:cxn>
                    <a:cxn ang="0">
                      <a:pos x="8" y="1"/>
                    </a:cxn>
                    <a:cxn ang="0">
                      <a:pos x="7" y="1"/>
                    </a:cxn>
                    <a:cxn ang="0">
                      <a:pos x="7" y="2"/>
                    </a:cxn>
                    <a:cxn ang="0">
                      <a:pos x="6" y="2"/>
                    </a:cxn>
                    <a:cxn ang="0">
                      <a:pos x="6" y="2"/>
                    </a:cxn>
                    <a:cxn ang="0">
                      <a:pos x="5" y="2"/>
                    </a:cxn>
                    <a:cxn ang="0">
                      <a:pos x="5" y="2"/>
                    </a:cxn>
                    <a:cxn ang="0">
                      <a:pos x="4" y="3"/>
                    </a:cxn>
                    <a:cxn ang="0">
                      <a:pos x="4" y="3"/>
                    </a:cxn>
                    <a:cxn ang="0">
                      <a:pos x="4" y="2"/>
                    </a:cxn>
                    <a:cxn ang="0">
                      <a:pos x="4" y="2"/>
                    </a:cxn>
                    <a:cxn ang="0">
                      <a:pos x="1" y="4"/>
                    </a:cxn>
                    <a:cxn ang="0">
                      <a:pos x="3" y="4"/>
                    </a:cxn>
                    <a:cxn ang="0">
                      <a:pos x="4" y="4"/>
                    </a:cxn>
                    <a:cxn ang="0">
                      <a:pos x="3" y="5"/>
                    </a:cxn>
                    <a:cxn ang="0">
                      <a:pos x="2" y="5"/>
                    </a:cxn>
                    <a:cxn ang="0">
                      <a:pos x="1" y="5"/>
                    </a:cxn>
                    <a:cxn ang="0">
                      <a:pos x="0" y="6"/>
                    </a:cxn>
                    <a:cxn ang="0">
                      <a:pos x="1" y="6"/>
                    </a:cxn>
                    <a:cxn ang="0">
                      <a:pos x="0" y="7"/>
                    </a:cxn>
                    <a:cxn ang="0">
                      <a:pos x="1" y="7"/>
                    </a:cxn>
                    <a:cxn ang="0">
                      <a:pos x="2" y="6"/>
                    </a:cxn>
                    <a:cxn ang="0">
                      <a:pos x="1" y="8"/>
                    </a:cxn>
                    <a:cxn ang="0">
                      <a:pos x="2" y="7"/>
                    </a:cxn>
                    <a:cxn ang="0">
                      <a:pos x="2" y="7"/>
                    </a:cxn>
                    <a:cxn ang="0">
                      <a:pos x="3" y="6"/>
                    </a:cxn>
                    <a:cxn ang="0">
                      <a:pos x="4" y="6"/>
                    </a:cxn>
                    <a:cxn ang="0">
                      <a:pos x="5" y="5"/>
                    </a:cxn>
                    <a:cxn ang="0">
                      <a:pos x="5" y="5"/>
                    </a:cxn>
                    <a:cxn ang="0">
                      <a:pos x="4" y="6"/>
                    </a:cxn>
                    <a:cxn ang="0">
                      <a:pos x="5" y="6"/>
                    </a:cxn>
                    <a:cxn ang="0">
                      <a:pos x="6" y="6"/>
                    </a:cxn>
                    <a:cxn ang="0">
                      <a:pos x="7" y="5"/>
                    </a:cxn>
                    <a:cxn ang="0">
                      <a:pos x="7" y="5"/>
                    </a:cxn>
                    <a:cxn ang="0">
                      <a:pos x="7" y="5"/>
                    </a:cxn>
                    <a:cxn ang="0">
                      <a:pos x="7" y="5"/>
                    </a:cxn>
                    <a:cxn ang="0">
                      <a:pos x="6" y="5"/>
                    </a:cxn>
                    <a:cxn ang="0">
                      <a:pos x="8" y="4"/>
                    </a:cxn>
                    <a:cxn ang="0">
                      <a:pos x="8" y="3"/>
                    </a:cxn>
                    <a:cxn ang="0">
                      <a:pos x="9" y="3"/>
                    </a:cxn>
                    <a:cxn ang="0">
                      <a:pos x="8" y="3"/>
                    </a:cxn>
                    <a:cxn ang="0">
                      <a:pos x="7" y="3"/>
                    </a:cxn>
                    <a:cxn ang="0">
                      <a:pos x="8" y="3"/>
                    </a:cxn>
                    <a:cxn ang="0">
                      <a:pos x="8" y="2"/>
                    </a:cxn>
                    <a:cxn ang="0">
                      <a:pos x="10" y="0"/>
                    </a:cxn>
                    <a:cxn ang="0">
                      <a:pos x="9" y="0"/>
                    </a:cxn>
                  </a:cxnLst>
                  <a:rect l="0" t="0" r="r" b="b"/>
                  <a:pathLst>
                    <a:path w="10" h="8">
                      <a:moveTo>
                        <a:pt x="9" y="0"/>
                      </a:moveTo>
                      <a:cubicBezTo>
                        <a:pt x="9" y="0"/>
                        <a:pt x="9" y="0"/>
                        <a:pt x="9" y="1"/>
                      </a:cubicBezTo>
                      <a:cubicBezTo>
                        <a:pt x="8" y="1"/>
                        <a:pt x="8" y="1"/>
                        <a:pt x="8" y="1"/>
                      </a:cubicBezTo>
                      <a:cubicBezTo>
                        <a:pt x="7" y="1"/>
                        <a:pt x="7" y="1"/>
                        <a:pt x="7" y="1"/>
                      </a:cubicBezTo>
                      <a:cubicBezTo>
                        <a:pt x="7" y="2"/>
                        <a:pt x="7" y="2"/>
                        <a:pt x="7" y="2"/>
                      </a:cubicBezTo>
                      <a:cubicBezTo>
                        <a:pt x="6" y="2"/>
                        <a:pt x="6" y="2"/>
                        <a:pt x="6" y="2"/>
                      </a:cubicBezTo>
                      <a:cubicBezTo>
                        <a:pt x="6" y="2"/>
                        <a:pt x="6" y="2"/>
                        <a:pt x="6" y="2"/>
                      </a:cubicBezTo>
                      <a:cubicBezTo>
                        <a:pt x="5" y="2"/>
                        <a:pt x="5" y="2"/>
                        <a:pt x="5" y="2"/>
                      </a:cubicBezTo>
                      <a:cubicBezTo>
                        <a:pt x="5" y="2"/>
                        <a:pt x="5" y="2"/>
                        <a:pt x="5" y="2"/>
                      </a:cubicBezTo>
                      <a:cubicBezTo>
                        <a:pt x="5" y="2"/>
                        <a:pt x="4" y="3"/>
                        <a:pt x="4" y="3"/>
                      </a:cubicBezTo>
                      <a:cubicBezTo>
                        <a:pt x="4" y="3"/>
                        <a:pt x="4" y="3"/>
                        <a:pt x="4" y="3"/>
                      </a:cubicBezTo>
                      <a:cubicBezTo>
                        <a:pt x="4" y="3"/>
                        <a:pt x="4" y="3"/>
                        <a:pt x="4" y="2"/>
                      </a:cubicBezTo>
                      <a:cubicBezTo>
                        <a:pt x="4" y="2"/>
                        <a:pt x="4" y="2"/>
                        <a:pt x="4" y="2"/>
                      </a:cubicBezTo>
                      <a:cubicBezTo>
                        <a:pt x="1" y="4"/>
                        <a:pt x="1" y="4"/>
                        <a:pt x="1" y="4"/>
                      </a:cubicBezTo>
                      <a:cubicBezTo>
                        <a:pt x="3" y="4"/>
                        <a:pt x="3" y="4"/>
                        <a:pt x="3" y="4"/>
                      </a:cubicBezTo>
                      <a:cubicBezTo>
                        <a:pt x="4" y="4"/>
                        <a:pt x="4" y="4"/>
                        <a:pt x="4" y="4"/>
                      </a:cubicBezTo>
                      <a:cubicBezTo>
                        <a:pt x="3" y="5"/>
                        <a:pt x="3" y="5"/>
                        <a:pt x="3" y="5"/>
                      </a:cubicBezTo>
                      <a:cubicBezTo>
                        <a:pt x="2" y="5"/>
                        <a:pt x="2" y="5"/>
                        <a:pt x="2" y="5"/>
                      </a:cubicBezTo>
                      <a:cubicBezTo>
                        <a:pt x="1" y="5"/>
                        <a:pt x="1" y="5"/>
                        <a:pt x="1" y="5"/>
                      </a:cubicBezTo>
                      <a:cubicBezTo>
                        <a:pt x="0" y="6"/>
                        <a:pt x="0" y="6"/>
                        <a:pt x="0" y="6"/>
                      </a:cubicBezTo>
                      <a:cubicBezTo>
                        <a:pt x="1" y="6"/>
                        <a:pt x="1" y="6"/>
                        <a:pt x="1" y="6"/>
                      </a:cubicBezTo>
                      <a:cubicBezTo>
                        <a:pt x="0" y="6"/>
                        <a:pt x="0" y="7"/>
                        <a:pt x="0" y="7"/>
                      </a:cubicBezTo>
                      <a:cubicBezTo>
                        <a:pt x="1" y="7"/>
                        <a:pt x="1" y="7"/>
                        <a:pt x="1" y="7"/>
                      </a:cubicBezTo>
                      <a:cubicBezTo>
                        <a:pt x="1" y="6"/>
                        <a:pt x="2" y="6"/>
                        <a:pt x="2" y="6"/>
                      </a:cubicBezTo>
                      <a:cubicBezTo>
                        <a:pt x="2" y="6"/>
                        <a:pt x="2" y="7"/>
                        <a:pt x="1" y="8"/>
                      </a:cubicBezTo>
                      <a:cubicBezTo>
                        <a:pt x="2" y="7"/>
                        <a:pt x="2" y="7"/>
                        <a:pt x="2" y="7"/>
                      </a:cubicBezTo>
                      <a:cubicBezTo>
                        <a:pt x="2" y="7"/>
                        <a:pt x="2" y="7"/>
                        <a:pt x="2" y="7"/>
                      </a:cubicBezTo>
                      <a:cubicBezTo>
                        <a:pt x="3" y="6"/>
                        <a:pt x="3" y="6"/>
                        <a:pt x="3" y="6"/>
                      </a:cubicBezTo>
                      <a:cubicBezTo>
                        <a:pt x="4" y="6"/>
                        <a:pt x="4" y="6"/>
                        <a:pt x="4" y="6"/>
                      </a:cubicBezTo>
                      <a:cubicBezTo>
                        <a:pt x="5" y="5"/>
                        <a:pt x="5" y="5"/>
                        <a:pt x="5" y="5"/>
                      </a:cubicBezTo>
                      <a:cubicBezTo>
                        <a:pt x="5" y="5"/>
                        <a:pt x="5" y="5"/>
                        <a:pt x="5" y="5"/>
                      </a:cubicBezTo>
                      <a:cubicBezTo>
                        <a:pt x="4" y="6"/>
                        <a:pt x="4" y="6"/>
                        <a:pt x="4" y="6"/>
                      </a:cubicBezTo>
                      <a:cubicBezTo>
                        <a:pt x="4" y="6"/>
                        <a:pt x="4" y="6"/>
                        <a:pt x="5" y="6"/>
                      </a:cubicBezTo>
                      <a:cubicBezTo>
                        <a:pt x="6" y="6"/>
                        <a:pt x="6" y="6"/>
                        <a:pt x="6" y="6"/>
                      </a:cubicBezTo>
                      <a:cubicBezTo>
                        <a:pt x="6" y="6"/>
                        <a:pt x="6" y="6"/>
                        <a:pt x="7" y="5"/>
                      </a:cubicBezTo>
                      <a:cubicBezTo>
                        <a:pt x="7" y="5"/>
                        <a:pt x="7" y="5"/>
                        <a:pt x="7" y="5"/>
                      </a:cubicBezTo>
                      <a:cubicBezTo>
                        <a:pt x="7" y="5"/>
                        <a:pt x="7" y="5"/>
                        <a:pt x="7" y="5"/>
                      </a:cubicBezTo>
                      <a:cubicBezTo>
                        <a:pt x="7" y="5"/>
                        <a:pt x="7" y="5"/>
                        <a:pt x="7" y="5"/>
                      </a:cubicBezTo>
                      <a:cubicBezTo>
                        <a:pt x="7" y="5"/>
                        <a:pt x="7" y="5"/>
                        <a:pt x="6" y="5"/>
                      </a:cubicBezTo>
                      <a:cubicBezTo>
                        <a:pt x="7" y="5"/>
                        <a:pt x="7" y="5"/>
                        <a:pt x="8" y="4"/>
                      </a:cubicBezTo>
                      <a:cubicBezTo>
                        <a:pt x="8" y="3"/>
                        <a:pt x="8" y="3"/>
                        <a:pt x="8" y="3"/>
                      </a:cubicBezTo>
                      <a:cubicBezTo>
                        <a:pt x="9" y="3"/>
                        <a:pt x="9" y="3"/>
                        <a:pt x="9" y="3"/>
                      </a:cubicBezTo>
                      <a:cubicBezTo>
                        <a:pt x="8" y="3"/>
                        <a:pt x="8" y="3"/>
                        <a:pt x="8" y="3"/>
                      </a:cubicBezTo>
                      <a:cubicBezTo>
                        <a:pt x="7" y="3"/>
                        <a:pt x="7" y="3"/>
                        <a:pt x="7" y="3"/>
                      </a:cubicBezTo>
                      <a:cubicBezTo>
                        <a:pt x="8" y="3"/>
                        <a:pt x="8" y="3"/>
                        <a:pt x="8" y="3"/>
                      </a:cubicBezTo>
                      <a:cubicBezTo>
                        <a:pt x="8" y="2"/>
                        <a:pt x="8" y="2"/>
                        <a:pt x="8" y="2"/>
                      </a:cubicBezTo>
                      <a:cubicBezTo>
                        <a:pt x="8" y="2"/>
                        <a:pt x="8" y="2"/>
                        <a:pt x="10" y="0"/>
                      </a:cubicBezTo>
                      <a:cubicBezTo>
                        <a:pt x="10" y="0"/>
                        <a:pt x="10" y="0"/>
                        <a:pt x="9"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05" name="ï$ľîdè">
                  <a:extLst>
                    <a:ext uri="{FF2B5EF4-FFF2-40B4-BE49-F238E27FC236}">
                      <a16:creationId xmlns:a16="http://schemas.microsoft.com/office/drawing/2014/main" id="{C74D9BAB-AF4A-C30B-7327-9B675813F1BA}"/>
                    </a:ext>
                  </a:extLst>
                </p:cNvPr>
                <p:cNvSpPr/>
                <p:nvPr/>
              </p:nvSpPr>
              <p:spPr bwMode="auto">
                <a:xfrm>
                  <a:off x="4567238" y="1187450"/>
                  <a:ext cx="473075" cy="550863"/>
                </a:xfrm>
                <a:custGeom>
                  <a:avLst/>
                  <a:gdLst/>
                  <a:ahLst/>
                  <a:cxnLst>
                    <a:cxn ang="0">
                      <a:pos x="31" y="1"/>
                    </a:cxn>
                    <a:cxn ang="0">
                      <a:pos x="27" y="2"/>
                    </a:cxn>
                    <a:cxn ang="0">
                      <a:pos x="28" y="4"/>
                    </a:cxn>
                    <a:cxn ang="0">
                      <a:pos x="25" y="2"/>
                    </a:cxn>
                    <a:cxn ang="0">
                      <a:pos x="24" y="3"/>
                    </a:cxn>
                    <a:cxn ang="0">
                      <a:pos x="23" y="2"/>
                    </a:cxn>
                    <a:cxn ang="0">
                      <a:pos x="22" y="3"/>
                    </a:cxn>
                    <a:cxn ang="0">
                      <a:pos x="19" y="4"/>
                    </a:cxn>
                    <a:cxn ang="0">
                      <a:pos x="17" y="3"/>
                    </a:cxn>
                    <a:cxn ang="0">
                      <a:pos x="15" y="5"/>
                    </a:cxn>
                    <a:cxn ang="0">
                      <a:pos x="9" y="7"/>
                    </a:cxn>
                    <a:cxn ang="0">
                      <a:pos x="7" y="9"/>
                    </a:cxn>
                    <a:cxn ang="0">
                      <a:pos x="5" y="10"/>
                    </a:cxn>
                    <a:cxn ang="0">
                      <a:pos x="1" y="11"/>
                    </a:cxn>
                    <a:cxn ang="0">
                      <a:pos x="3" y="13"/>
                    </a:cxn>
                    <a:cxn ang="0">
                      <a:pos x="5" y="13"/>
                    </a:cxn>
                    <a:cxn ang="0">
                      <a:pos x="1" y="13"/>
                    </a:cxn>
                    <a:cxn ang="0">
                      <a:pos x="1" y="15"/>
                    </a:cxn>
                    <a:cxn ang="0">
                      <a:pos x="1" y="17"/>
                    </a:cxn>
                    <a:cxn ang="0">
                      <a:pos x="5" y="16"/>
                    </a:cxn>
                    <a:cxn ang="0">
                      <a:pos x="6" y="28"/>
                    </a:cxn>
                    <a:cxn ang="0">
                      <a:pos x="11" y="30"/>
                    </a:cxn>
                    <a:cxn ang="0">
                      <a:pos x="9" y="31"/>
                    </a:cxn>
                    <a:cxn ang="0">
                      <a:pos x="11" y="33"/>
                    </a:cxn>
                    <a:cxn ang="0">
                      <a:pos x="8" y="39"/>
                    </a:cxn>
                    <a:cxn ang="0">
                      <a:pos x="4" y="40"/>
                    </a:cxn>
                    <a:cxn ang="0">
                      <a:pos x="6" y="46"/>
                    </a:cxn>
                    <a:cxn ang="0">
                      <a:pos x="5" y="51"/>
                    </a:cxn>
                    <a:cxn ang="0">
                      <a:pos x="8" y="57"/>
                    </a:cxn>
                    <a:cxn ang="0">
                      <a:pos x="13" y="59"/>
                    </a:cxn>
                    <a:cxn ang="0">
                      <a:pos x="17" y="52"/>
                    </a:cxn>
                    <a:cxn ang="0">
                      <a:pos x="21" y="46"/>
                    </a:cxn>
                    <a:cxn ang="0">
                      <a:pos x="35" y="38"/>
                    </a:cxn>
                    <a:cxn ang="0">
                      <a:pos x="48" y="33"/>
                    </a:cxn>
                    <a:cxn ang="0">
                      <a:pos x="48" y="32"/>
                    </a:cxn>
                    <a:cxn ang="0">
                      <a:pos x="46" y="27"/>
                    </a:cxn>
                    <a:cxn ang="0">
                      <a:pos x="46" y="26"/>
                    </a:cxn>
                    <a:cxn ang="0">
                      <a:pos x="44" y="24"/>
                    </a:cxn>
                    <a:cxn ang="0">
                      <a:pos x="49" y="23"/>
                    </a:cxn>
                    <a:cxn ang="0">
                      <a:pos x="48" y="20"/>
                    </a:cxn>
                    <a:cxn ang="0">
                      <a:pos x="47" y="17"/>
                    </a:cxn>
                    <a:cxn ang="0">
                      <a:pos x="50" y="17"/>
                    </a:cxn>
                    <a:cxn ang="0">
                      <a:pos x="48" y="13"/>
                    </a:cxn>
                    <a:cxn ang="0">
                      <a:pos x="47" y="9"/>
                    </a:cxn>
                    <a:cxn ang="0">
                      <a:pos x="47" y="9"/>
                    </a:cxn>
                    <a:cxn ang="0">
                      <a:pos x="46" y="8"/>
                    </a:cxn>
                    <a:cxn ang="0">
                      <a:pos x="49" y="7"/>
                    </a:cxn>
                    <a:cxn ang="0">
                      <a:pos x="51" y="5"/>
                    </a:cxn>
                    <a:cxn ang="0">
                      <a:pos x="47" y="4"/>
                    </a:cxn>
                    <a:cxn ang="0">
                      <a:pos x="45" y="5"/>
                    </a:cxn>
                    <a:cxn ang="0">
                      <a:pos x="43" y="3"/>
                    </a:cxn>
                    <a:cxn ang="0">
                      <a:pos x="41" y="5"/>
                    </a:cxn>
                    <a:cxn ang="0">
                      <a:pos x="38" y="4"/>
                    </a:cxn>
                    <a:cxn ang="0">
                      <a:pos x="42" y="3"/>
                    </a:cxn>
                  </a:cxnLst>
                  <a:rect l="0" t="0" r="r" b="b"/>
                  <a:pathLst>
                    <a:path w="51" h="59">
                      <a:moveTo>
                        <a:pt x="38" y="0"/>
                      </a:moveTo>
                      <a:cubicBezTo>
                        <a:pt x="36" y="0"/>
                        <a:pt x="34" y="1"/>
                        <a:pt x="32" y="1"/>
                      </a:cubicBezTo>
                      <a:cubicBezTo>
                        <a:pt x="32" y="1"/>
                        <a:pt x="31" y="1"/>
                        <a:pt x="31" y="1"/>
                      </a:cubicBezTo>
                      <a:cubicBezTo>
                        <a:pt x="29" y="1"/>
                        <a:pt x="29" y="1"/>
                        <a:pt x="29" y="1"/>
                      </a:cubicBezTo>
                      <a:cubicBezTo>
                        <a:pt x="28" y="2"/>
                        <a:pt x="28" y="2"/>
                        <a:pt x="28" y="2"/>
                      </a:cubicBezTo>
                      <a:cubicBezTo>
                        <a:pt x="27" y="2"/>
                        <a:pt x="27" y="2"/>
                        <a:pt x="27" y="2"/>
                      </a:cubicBezTo>
                      <a:cubicBezTo>
                        <a:pt x="27" y="2"/>
                        <a:pt x="27" y="2"/>
                        <a:pt x="27" y="2"/>
                      </a:cubicBezTo>
                      <a:cubicBezTo>
                        <a:pt x="27" y="3"/>
                        <a:pt x="27" y="3"/>
                        <a:pt x="27" y="3"/>
                      </a:cubicBezTo>
                      <a:cubicBezTo>
                        <a:pt x="28" y="4"/>
                        <a:pt x="28" y="4"/>
                        <a:pt x="28" y="4"/>
                      </a:cubicBezTo>
                      <a:cubicBezTo>
                        <a:pt x="28" y="4"/>
                        <a:pt x="28" y="4"/>
                        <a:pt x="28" y="4"/>
                      </a:cubicBezTo>
                      <a:cubicBezTo>
                        <a:pt x="26" y="2"/>
                        <a:pt x="26" y="2"/>
                        <a:pt x="26" y="2"/>
                      </a:cubicBezTo>
                      <a:cubicBezTo>
                        <a:pt x="25" y="2"/>
                        <a:pt x="25" y="2"/>
                        <a:pt x="25" y="2"/>
                      </a:cubicBezTo>
                      <a:cubicBezTo>
                        <a:pt x="25" y="3"/>
                        <a:pt x="25" y="3"/>
                        <a:pt x="25" y="3"/>
                      </a:cubicBezTo>
                      <a:cubicBezTo>
                        <a:pt x="25" y="3"/>
                        <a:pt x="25" y="3"/>
                        <a:pt x="25" y="3"/>
                      </a:cubicBezTo>
                      <a:cubicBezTo>
                        <a:pt x="25" y="3"/>
                        <a:pt x="24" y="3"/>
                        <a:pt x="24" y="3"/>
                      </a:cubicBezTo>
                      <a:cubicBezTo>
                        <a:pt x="24" y="3"/>
                        <a:pt x="24" y="3"/>
                        <a:pt x="24" y="3"/>
                      </a:cubicBezTo>
                      <a:cubicBezTo>
                        <a:pt x="24" y="3"/>
                        <a:pt x="24" y="3"/>
                        <a:pt x="24" y="3"/>
                      </a:cubicBezTo>
                      <a:cubicBezTo>
                        <a:pt x="23" y="2"/>
                        <a:pt x="23" y="2"/>
                        <a:pt x="23" y="2"/>
                      </a:cubicBezTo>
                      <a:cubicBezTo>
                        <a:pt x="23" y="3"/>
                        <a:pt x="23" y="3"/>
                        <a:pt x="23" y="3"/>
                      </a:cubicBezTo>
                      <a:cubicBezTo>
                        <a:pt x="22" y="4"/>
                        <a:pt x="22" y="4"/>
                        <a:pt x="22" y="4"/>
                      </a:cubicBezTo>
                      <a:cubicBezTo>
                        <a:pt x="22" y="3"/>
                        <a:pt x="22" y="3"/>
                        <a:pt x="22" y="3"/>
                      </a:cubicBezTo>
                      <a:cubicBezTo>
                        <a:pt x="21" y="3"/>
                        <a:pt x="21" y="3"/>
                        <a:pt x="21" y="3"/>
                      </a:cubicBezTo>
                      <a:cubicBezTo>
                        <a:pt x="19" y="3"/>
                        <a:pt x="19" y="3"/>
                        <a:pt x="19" y="3"/>
                      </a:cubicBezTo>
                      <a:cubicBezTo>
                        <a:pt x="19" y="4"/>
                        <a:pt x="19" y="4"/>
                        <a:pt x="19" y="4"/>
                      </a:cubicBezTo>
                      <a:cubicBezTo>
                        <a:pt x="19" y="4"/>
                        <a:pt x="19" y="4"/>
                        <a:pt x="19" y="4"/>
                      </a:cubicBezTo>
                      <a:cubicBezTo>
                        <a:pt x="18" y="3"/>
                        <a:pt x="18" y="3"/>
                        <a:pt x="18" y="3"/>
                      </a:cubicBezTo>
                      <a:cubicBezTo>
                        <a:pt x="17" y="3"/>
                        <a:pt x="17" y="3"/>
                        <a:pt x="17" y="3"/>
                      </a:cubicBezTo>
                      <a:cubicBezTo>
                        <a:pt x="17" y="4"/>
                        <a:pt x="17" y="4"/>
                        <a:pt x="17" y="4"/>
                      </a:cubicBezTo>
                      <a:cubicBezTo>
                        <a:pt x="16" y="5"/>
                        <a:pt x="16" y="5"/>
                        <a:pt x="16" y="5"/>
                      </a:cubicBezTo>
                      <a:cubicBezTo>
                        <a:pt x="15" y="5"/>
                        <a:pt x="15" y="5"/>
                        <a:pt x="15" y="5"/>
                      </a:cubicBezTo>
                      <a:cubicBezTo>
                        <a:pt x="14" y="5"/>
                        <a:pt x="14" y="5"/>
                        <a:pt x="14" y="5"/>
                      </a:cubicBezTo>
                      <a:cubicBezTo>
                        <a:pt x="11" y="6"/>
                        <a:pt x="11" y="6"/>
                        <a:pt x="11" y="6"/>
                      </a:cubicBezTo>
                      <a:cubicBezTo>
                        <a:pt x="9" y="7"/>
                        <a:pt x="9" y="7"/>
                        <a:pt x="9" y="7"/>
                      </a:cubicBezTo>
                      <a:cubicBezTo>
                        <a:pt x="10" y="7"/>
                        <a:pt x="10" y="7"/>
                        <a:pt x="10" y="7"/>
                      </a:cubicBezTo>
                      <a:cubicBezTo>
                        <a:pt x="11" y="7"/>
                        <a:pt x="11" y="7"/>
                        <a:pt x="11" y="7"/>
                      </a:cubicBezTo>
                      <a:cubicBezTo>
                        <a:pt x="9" y="8"/>
                        <a:pt x="9" y="9"/>
                        <a:pt x="7" y="9"/>
                      </a:cubicBezTo>
                      <a:cubicBezTo>
                        <a:pt x="7" y="9"/>
                        <a:pt x="7" y="9"/>
                        <a:pt x="7" y="9"/>
                      </a:cubicBezTo>
                      <a:cubicBezTo>
                        <a:pt x="5" y="10"/>
                        <a:pt x="5" y="10"/>
                        <a:pt x="5" y="10"/>
                      </a:cubicBezTo>
                      <a:cubicBezTo>
                        <a:pt x="5" y="10"/>
                        <a:pt x="5" y="10"/>
                        <a:pt x="5" y="10"/>
                      </a:cubicBezTo>
                      <a:cubicBezTo>
                        <a:pt x="4" y="10"/>
                        <a:pt x="4" y="10"/>
                        <a:pt x="4" y="10"/>
                      </a:cubicBezTo>
                      <a:cubicBezTo>
                        <a:pt x="3" y="10"/>
                        <a:pt x="3" y="10"/>
                        <a:pt x="3" y="10"/>
                      </a:cubicBezTo>
                      <a:cubicBezTo>
                        <a:pt x="1" y="11"/>
                        <a:pt x="1" y="11"/>
                        <a:pt x="1" y="11"/>
                      </a:cubicBezTo>
                      <a:cubicBezTo>
                        <a:pt x="1" y="12"/>
                        <a:pt x="1" y="12"/>
                        <a:pt x="1" y="12"/>
                      </a:cubicBezTo>
                      <a:cubicBezTo>
                        <a:pt x="2" y="12"/>
                        <a:pt x="2" y="12"/>
                        <a:pt x="2" y="12"/>
                      </a:cubicBezTo>
                      <a:cubicBezTo>
                        <a:pt x="2" y="13"/>
                        <a:pt x="2" y="13"/>
                        <a:pt x="3" y="13"/>
                      </a:cubicBezTo>
                      <a:cubicBezTo>
                        <a:pt x="3" y="13"/>
                        <a:pt x="3" y="13"/>
                        <a:pt x="4" y="13"/>
                      </a:cubicBezTo>
                      <a:cubicBezTo>
                        <a:pt x="4" y="12"/>
                        <a:pt x="4" y="12"/>
                        <a:pt x="4" y="12"/>
                      </a:cubicBezTo>
                      <a:cubicBezTo>
                        <a:pt x="5" y="12"/>
                        <a:pt x="5" y="12"/>
                        <a:pt x="5" y="13"/>
                      </a:cubicBezTo>
                      <a:cubicBezTo>
                        <a:pt x="4" y="13"/>
                        <a:pt x="4" y="13"/>
                        <a:pt x="4" y="13"/>
                      </a:cubicBezTo>
                      <a:cubicBezTo>
                        <a:pt x="3" y="13"/>
                        <a:pt x="2" y="13"/>
                        <a:pt x="1" y="13"/>
                      </a:cubicBezTo>
                      <a:cubicBezTo>
                        <a:pt x="1" y="13"/>
                        <a:pt x="1" y="13"/>
                        <a:pt x="1" y="13"/>
                      </a:cubicBezTo>
                      <a:cubicBezTo>
                        <a:pt x="0" y="14"/>
                        <a:pt x="0" y="14"/>
                        <a:pt x="0" y="14"/>
                      </a:cubicBezTo>
                      <a:cubicBezTo>
                        <a:pt x="0" y="14"/>
                        <a:pt x="0" y="14"/>
                        <a:pt x="0" y="14"/>
                      </a:cubicBezTo>
                      <a:cubicBezTo>
                        <a:pt x="1" y="15"/>
                        <a:pt x="1" y="15"/>
                        <a:pt x="1" y="15"/>
                      </a:cubicBezTo>
                      <a:cubicBezTo>
                        <a:pt x="0" y="15"/>
                        <a:pt x="0" y="15"/>
                        <a:pt x="0" y="15"/>
                      </a:cubicBezTo>
                      <a:cubicBezTo>
                        <a:pt x="0" y="16"/>
                        <a:pt x="0" y="16"/>
                        <a:pt x="0" y="16"/>
                      </a:cubicBezTo>
                      <a:cubicBezTo>
                        <a:pt x="0" y="16"/>
                        <a:pt x="0" y="16"/>
                        <a:pt x="1" y="17"/>
                      </a:cubicBezTo>
                      <a:cubicBezTo>
                        <a:pt x="3" y="16"/>
                        <a:pt x="3" y="16"/>
                        <a:pt x="3" y="16"/>
                      </a:cubicBezTo>
                      <a:cubicBezTo>
                        <a:pt x="2" y="16"/>
                        <a:pt x="2" y="16"/>
                        <a:pt x="2" y="16"/>
                      </a:cubicBezTo>
                      <a:cubicBezTo>
                        <a:pt x="4" y="16"/>
                        <a:pt x="5" y="16"/>
                        <a:pt x="5" y="16"/>
                      </a:cubicBezTo>
                      <a:cubicBezTo>
                        <a:pt x="7" y="16"/>
                        <a:pt x="7" y="16"/>
                        <a:pt x="8" y="18"/>
                      </a:cubicBezTo>
                      <a:cubicBezTo>
                        <a:pt x="7" y="21"/>
                        <a:pt x="11" y="25"/>
                        <a:pt x="7" y="26"/>
                      </a:cubicBezTo>
                      <a:cubicBezTo>
                        <a:pt x="6" y="28"/>
                        <a:pt x="6" y="28"/>
                        <a:pt x="6" y="28"/>
                      </a:cubicBezTo>
                      <a:cubicBezTo>
                        <a:pt x="7" y="28"/>
                        <a:pt x="8" y="27"/>
                        <a:pt x="9" y="27"/>
                      </a:cubicBezTo>
                      <a:cubicBezTo>
                        <a:pt x="9" y="27"/>
                        <a:pt x="9" y="27"/>
                        <a:pt x="9" y="27"/>
                      </a:cubicBezTo>
                      <a:cubicBezTo>
                        <a:pt x="9" y="27"/>
                        <a:pt x="10" y="28"/>
                        <a:pt x="11" y="30"/>
                      </a:cubicBezTo>
                      <a:cubicBezTo>
                        <a:pt x="11" y="31"/>
                        <a:pt x="11" y="31"/>
                        <a:pt x="11" y="31"/>
                      </a:cubicBezTo>
                      <a:cubicBezTo>
                        <a:pt x="10" y="31"/>
                        <a:pt x="10" y="31"/>
                        <a:pt x="10" y="31"/>
                      </a:cubicBezTo>
                      <a:cubicBezTo>
                        <a:pt x="9" y="31"/>
                        <a:pt x="9" y="31"/>
                        <a:pt x="9" y="31"/>
                      </a:cubicBezTo>
                      <a:cubicBezTo>
                        <a:pt x="7" y="31"/>
                        <a:pt x="7" y="31"/>
                        <a:pt x="7" y="31"/>
                      </a:cubicBezTo>
                      <a:cubicBezTo>
                        <a:pt x="9" y="33"/>
                        <a:pt x="9" y="33"/>
                        <a:pt x="9" y="33"/>
                      </a:cubicBezTo>
                      <a:cubicBezTo>
                        <a:pt x="9" y="33"/>
                        <a:pt x="10" y="33"/>
                        <a:pt x="11" y="33"/>
                      </a:cubicBezTo>
                      <a:cubicBezTo>
                        <a:pt x="11" y="34"/>
                        <a:pt x="11" y="34"/>
                        <a:pt x="9" y="34"/>
                      </a:cubicBezTo>
                      <a:cubicBezTo>
                        <a:pt x="9" y="35"/>
                        <a:pt x="9" y="35"/>
                        <a:pt x="9" y="35"/>
                      </a:cubicBezTo>
                      <a:cubicBezTo>
                        <a:pt x="8" y="39"/>
                        <a:pt x="8" y="39"/>
                        <a:pt x="8" y="39"/>
                      </a:cubicBezTo>
                      <a:cubicBezTo>
                        <a:pt x="5" y="38"/>
                        <a:pt x="5" y="38"/>
                        <a:pt x="5" y="38"/>
                      </a:cubicBezTo>
                      <a:cubicBezTo>
                        <a:pt x="4" y="39"/>
                        <a:pt x="4" y="39"/>
                        <a:pt x="4" y="39"/>
                      </a:cubicBezTo>
                      <a:cubicBezTo>
                        <a:pt x="4" y="40"/>
                        <a:pt x="4" y="40"/>
                        <a:pt x="4" y="40"/>
                      </a:cubicBezTo>
                      <a:cubicBezTo>
                        <a:pt x="4" y="41"/>
                        <a:pt x="4" y="41"/>
                        <a:pt x="4" y="41"/>
                      </a:cubicBezTo>
                      <a:cubicBezTo>
                        <a:pt x="3" y="42"/>
                        <a:pt x="3" y="42"/>
                        <a:pt x="4" y="46"/>
                      </a:cubicBezTo>
                      <a:cubicBezTo>
                        <a:pt x="5" y="46"/>
                        <a:pt x="6" y="46"/>
                        <a:pt x="6" y="46"/>
                      </a:cubicBezTo>
                      <a:cubicBezTo>
                        <a:pt x="6" y="47"/>
                        <a:pt x="6" y="48"/>
                        <a:pt x="5" y="48"/>
                      </a:cubicBezTo>
                      <a:cubicBezTo>
                        <a:pt x="4" y="50"/>
                        <a:pt x="4" y="50"/>
                        <a:pt x="4" y="50"/>
                      </a:cubicBezTo>
                      <a:cubicBezTo>
                        <a:pt x="5" y="51"/>
                        <a:pt x="5" y="51"/>
                        <a:pt x="5" y="51"/>
                      </a:cubicBezTo>
                      <a:cubicBezTo>
                        <a:pt x="5" y="51"/>
                        <a:pt x="5" y="52"/>
                        <a:pt x="5" y="52"/>
                      </a:cubicBezTo>
                      <a:cubicBezTo>
                        <a:pt x="6" y="53"/>
                        <a:pt x="6" y="56"/>
                        <a:pt x="7" y="57"/>
                      </a:cubicBezTo>
                      <a:cubicBezTo>
                        <a:pt x="7" y="57"/>
                        <a:pt x="7" y="57"/>
                        <a:pt x="8" y="57"/>
                      </a:cubicBezTo>
                      <a:cubicBezTo>
                        <a:pt x="8" y="57"/>
                        <a:pt x="9" y="57"/>
                        <a:pt x="11" y="56"/>
                      </a:cubicBezTo>
                      <a:cubicBezTo>
                        <a:pt x="11" y="56"/>
                        <a:pt x="11" y="57"/>
                        <a:pt x="10" y="57"/>
                      </a:cubicBezTo>
                      <a:cubicBezTo>
                        <a:pt x="12" y="59"/>
                        <a:pt x="12" y="59"/>
                        <a:pt x="13" y="59"/>
                      </a:cubicBezTo>
                      <a:cubicBezTo>
                        <a:pt x="13" y="59"/>
                        <a:pt x="13" y="59"/>
                        <a:pt x="13" y="59"/>
                      </a:cubicBezTo>
                      <a:cubicBezTo>
                        <a:pt x="14" y="59"/>
                        <a:pt x="19" y="55"/>
                        <a:pt x="17" y="52"/>
                      </a:cubicBezTo>
                      <a:cubicBezTo>
                        <a:pt x="17" y="52"/>
                        <a:pt x="17" y="52"/>
                        <a:pt x="17" y="52"/>
                      </a:cubicBezTo>
                      <a:cubicBezTo>
                        <a:pt x="19" y="52"/>
                        <a:pt x="20" y="51"/>
                        <a:pt x="20" y="49"/>
                      </a:cubicBezTo>
                      <a:cubicBezTo>
                        <a:pt x="21" y="47"/>
                        <a:pt x="21" y="47"/>
                        <a:pt x="21" y="47"/>
                      </a:cubicBezTo>
                      <a:cubicBezTo>
                        <a:pt x="21" y="46"/>
                        <a:pt x="21" y="46"/>
                        <a:pt x="21" y="46"/>
                      </a:cubicBezTo>
                      <a:cubicBezTo>
                        <a:pt x="22" y="46"/>
                        <a:pt x="22" y="45"/>
                        <a:pt x="22" y="45"/>
                      </a:cubicBezTo>
                      <a:cubicBezTo>
                        <a:pt x="29" y="45"/>
                        <a:pt x="29" y="44"/>
                        <a:pt x="34" y="39"/>
                      </a:cubicBezTo>
                      <a:cubicBezTo>
                        <a:pt x="35" y="38"/>
                        <a:pt x="35" y="38"/>
                        <a:pt x="35" y="38"/>
                      </a:cubicBezTo>
                      <a:cubicBezTo>
                        <a:pt x="35" y="38"/>
                        <a:pt x="36" y="39"/>
                        <a:pt x="36" y="39"/>
                      </a:cubicBezTo>
                      <a:cubicBezTo>
                        <a:pt x="43" y="38"/>
                        <a:pt x="43" y="37"/>
                        <a:pt x="48" y="34"/>
                      </a:cubicBezTo>
                      <a:cubicBezTo>
                        <a:pt x="48" y="33"/>
                        <a:pt x="48" y="33"/>
                        <a:pt x="48" y="33"/>
                      </a:cubicBezTo>
                      <a:cubicBezTo>
                        <a:pt x="43" y="32"/>
                        <a:pt x="43" y="32"/>
                        <a:pt x="44" y="30"/>
                      </a:cubicBezTo>
                      <a:cubicBezTo>
                        <a:pt x="46" y="32"/>
                        <a:pt x="47" y="33"/>
                        <a:pt x="47" y="33"/>
                      </a:cubicBezTo>
                      <a:cubicBezTo>
                        <a:pt x="48" y="33"/>
                        <a:pt x="48" y="32"/>
                        <a:pt x="48" y="32"/>
                      </a:cubicBezTo>
                      <a:cubicBezTo>
                        <a:pt x="48" y="31"/>
                        <a:pt x="48" y="30"/>
                        <a:pt x="48" y="29"/>
                      </a:cubicBezTo>
                      <a:cubicBezTo>
                        <a:pt x="46" y="29"/>
                        <a:pt x="46" y="28"/>
                        <a:pt x="45" y="27"/>
                      </a:cubicBezTo>
                      <a:cubicBezTo>
                        <a:pt x="46" y="27"/>
                        <a:pt x="46" y="27"/>
                        <a:pt x="46" y="27"/>
                      </a:cubicBezTo>
                      <a:cubicBezTo>
                        <a:pt x="48" y="29"/>
                        <a:pt x="48" y="29"/>
                        <a:pt x="48" y="29"/>
                      </a:cubicBezTo>
                      <a:cubicBezTo>
                        <a:pt x="48" y="28"/>
                        <a:pt x="48" y="27"/>
                        <a:pt x="48" y="26"/>
                      </a:cubicBezTo>
                      <a:cubicBezTo>
                        <a:pt x="47" y="26"/>
                        <a:pt x="47" y="26"/>
                        <a:pt x="46" y="26"/>
                      </a:cubicBezTo>
                      <a:cubicBezTo>
                        <a:pt x="46" y="26"/>
                        <a:pt x="46" y="26"/>
                        <a:pt x="45" y="26"/>
                      </a:cubicBezTo>
                      <a:cubicBezTo>
                        <a:pt x="44" y="25"/>
                        <a:pt x="44" y="25"/>
                        <a:pt x="44" y="25"/>
                      </a:cubicBezTo>
                      <a:cubicBezTo>
                        <a:pt x="44" y="24"/>
                        <a:pt x="44" y="24"/>
                        <a:pt x="44" y="24"/>
                      </a:cubicBezTo>
                      <a:cubicBezTo>
                        <a:pt x="45" y="25"/>
                        <a:pt x="46" y="25"/>
                        <a:pt x="46" y="25"/>
                      </a:cubicBezTo>
                      <a:cubicBezTo>
                        <a:pt x="47" y="25"/>
                        <a:pt x="48" y="24"/>
                        <a:pt x="49" y="24"/>
                      </a:cubicBezTo>
                      <a:cubicBezTo>
                        <a:pt x="49" y="23"/>
                        <a:pt x="49" y="23"/>
                        <a:pt x="49" y="23"/>
                      </a:cubicBezTo>
                      <a:cubicBezTo>
                        <a:pt x="50" y="22"/>
                        <a:pt x="50" y="22"/>
                        <a:pt x="50" y="22"/>
                      </a:cubicBezTo>
                      <a:cubicBezTo>
                        <a:pt x="49" y="21"/>
                        <a:pt x="49" y="21"/>
                        <a:pt x="49" y="21"/>
                      </a:cubicBezTo>
                      <a:cubicBezTo>
                        <a:pt x="48" y="20"/>
                        <a:pt x="48" y="20"/>
                        <a:pt x="48" y="20"/>
                      </a:cubicBezTo>
                      <a:cubicBezTo>
                        <a:pt x="49" y="20"/>
                        <a:pt x="49" y="19"/>
                        <a:pt x="50" y="19"/>
                      </a:cubicBezTo>
                      <a:cubicBezTo>
                        <a:pt x="49" y="18"/>
                        <a:pt x="49" y="18"/>
                        <a:pt x="48" y="18"/>
                      </a:cubicBezTo>
                      <a:cubicBezTo>
                        <a:pt x="47" y="17"/>
                        <a:pt x="47" y="17"/>
                        <a:pt x="47" y="17"/>
                      </a:cubicBezTo>
                      <a:cubicBezTo>
                        <a:pt x="47" y="17"/>
                        <a:pt x="47" y="16"/>
                        <a:pt x="47" y="16"/>
                      </a:cubicBezTo>
                      <a:cubicBezTo>
                        <a:pt x="48" y="16"/>
                        <a:pt x="48" y="16"/>
                        <a:pt x="48" y="16"/>
                      </a:cubicBezTo>
                      <a:cubicBezTo>
                        <a:pt x="49" y="16"/>
                        <a:pt x="49" y="17"/>
                        <a:pt x="50" y="17"/>
                      </a:cubicBezTo>
                      <a:cubicBezTo>
                        <a:pt x="50" y="17"/>
                        <a:pt x="50" y="17"/>
                        <a:pt x="50" y="15"/>
                      </a:cubicBezTo>
                      <a:cubicBezTo>
                        <a:pt x="48" y="14"/>
                        <a:pt x="48" y="14"/>
                        <a:pt x="48" y="14"/>
                      </a:cubicBezTo>
                      <a:cubicBezTo>
                        <a:pt x="48" y="13"/>
                        <a:pt x="48" y="13"/>
                        <a:pt x="48" y="13"/>
                      </a:cubicBezTo>
                      <a:cubicBezTo>
                        <a:pt x="47" y="13"/>
                        <a:pt x="47" y="13"/>
                        <a:pt x="46" y="13"/>
                      </a:cubicBezTo>
                      <a:cubicBezTo>
                        <a:pt x="46" y="11"/>
                        <a:pt x="47" y="11"/>
                        <a:pt x="47" y="11"/>
                      </a:cubicBezTo>
                      <a:cubicBezTo>
                        <a:pt x="47" y="10"/>
                        <a:pt x="47" y="10"/>
                        <a:pt x="47" y="9"/>
                      </a:cubicBezTo>
                      <a:cubicBezTo>
                        <a:pt x="49" y="9"/>
                        <a:pt x="49" y="9"/>
                        <a:pt x="49" y="8"/>
                      </a:cubicBezTo>
                      <a:cubicBezTo>
                        <a:pt x="48" y="8"/>
                        <a:pt x="48" y="8"/>
                        <a:pt x="48" y="8"/>
                      </a:cubicBezTo>
                      <a:cubicBezTo>
                        <a:pt x="48" y="8"/>
                        <a:pt x="48" y="9"/>
                        <a:pt x="47" y="9"/>
                      </a:cubicBezTo>
                      <a:cubicBezTo>
                        <a:pt x="47" y="9"/>
                        <a:pt x="47" y="9"/>
                        <a:pt x="47" y="9"/>
                      </a:cubicBezTo>
                      <a:cubicBezTo>
                        <a:pt x="46" y="9"/>
                        <a:pt x="46" y="9"/>
                        <a:pt x="46" y="9"/>
                      </a:cubicBezTo>
                      <a:cubicBezTo>
                        <a:pt x="46" y="8"/>
                        <a:pt x="46" y="8"/>
                        <a:pt x="46" y="8"/>
                      </a:cubicBezTo>
                      <a:cubicBezTo>
                        <a:pt x="47" y="8"/>
                        <a:pt x="48" y="8"/>
                        <a:pt x="48" y="8"/>
                      </a:cubicBezTo>
                      <a:cubicBezTo>
                        <a:pt x="48" y="8"/>
                        <a:pt x="48" y="8"/>
                        <a:pt x="49" y="8"/>
                      </a:cubicBezTo>
                      <a:cubicBezTo>
                        <a:pt x="49" y="7"/>
                        <a:pt x="49" y="7"/>
                        <a:pt x="49" y="7"/>
                      </a:cubicBezTo>
                      <a:cubicBezTo>
                        <a:pt x="48" y="7"/>
                        <a:pt x="48" y="7"/>
                        <a:pt x="47" y="7"/>
                      </a:cubicBezTo>
                      <a:cubicBezTo>
                        <a:pt x="50" y="6"/>
                        <a:pt x="50" y="6"/>
                        <a:pt x="50" y="6"/>
                      </a:cubicBezTo>
                      <a:cubicBezTo>
                        <a:pt x="51" y="6"/>
                        <a:pt x="51" y="6"/>
                        <a:pt x="51" y="5"/>
                      </a:cubicBezTo>
                      <a:cubicBezTo>
                        <a:pt x="51" y="5"/>
                        <a:pt x="51" y="5"/>
                        <a:pt x="51" y="5"/>
                      </a:cubicBezTo>
                      <a:cubicBezTo>
                        <a:pt x="51" y="4"/>
                        <a:pt x="50" y="4"/>
                        <a:pt x="49" y="4"/>
                      </a:cubicBezTo>
                      <a:cubicBezTo>
                        <a:pt x="48" y="4"/>
                        <a:pt x="48" y="4"/>
                        <a:pt x="47" y="4"/>
                      </a:cubicBezTo>
                      <a:cubicBezTo>
                        <a:pt x="47" y="5"/>
                        <a:pt x="47" y="5"/>
                        <a:pt x="47" y="5"/>
                      </a:cubicBezTo>
                      <a:cubicBezTo>
                        <a:pt x="46" y="5"/>
                        <a:pt x="46" y="5"/>
                        <a:pt x="46" y="4"/>
                      </a:cubicBezTo>
                      <a:cubicBezTo>
                        <a:pt x="45" y="5"/>
                        <a:pt x="45" y="5"/>
                        <a:pt x="45" y="5"/>
                      </a:cubicBezTo>
                      <a:cubicBezTo>
                        <a:pt x="44" y="6"/>
                        <a:pt x="44" y="6"/>
                        <a:pt x="43" y="7"/>
                      </a:cubicBezTo>
                      <a:cubicBezTo>
                        <a:pt x="43" y="6"/>
                        <a:pt x="43" y="6"/>
                        <a:pt x="44" y="5"/>
                      </a:cubicBezTo>
                      <a:cubicBezTo>
                        <a:pt x="44" y="4"/>
                        <a:pt x="44" y="3"/>
                        <a:pt x="43" y="3"/>
                      </a:cubicBezTo>
                      <a:cubicBezTo>
                        <a:pt x="43" y="3"/>
                        <a:pt x="43" y="3"/>
                        <a:pt x="43" y="3"/>
                      </a:cubicBezTo>
                      <a:cubicBezTo>
                        <a:pt x="42" y="4"/>
                        <a:pt x="42" y="5"/>
                        <a:pt x="41" y="5"/>
                      </a:cubicBezTo>
                      <a:cubicBezTo>
                        <a:pt x="41" y="5"/>
                        <a:pt x="41" y="5"/>
                        <a:pt x="41" y="5"/>
                      </a:cubicBezTo>
                      <a:cubicBezTo>
                        <a:pt x="42" y="4"/>
                        <a:pt x="42" y="4"/>
                        <a:pt x="42" y="4"/>
                      </a:cubicBezTo>
                      <a:cubicBezTo>
                        <a:pt x="41" y="4"/>
                        <a:pt x="41" y="4"/>
                        <a:pt x="41" y="4"/>
                      </a:cubicBezTo>
                      <a:cubicBezTo>
                        <a:pt x="40" y="4"/>
                        <a:pt x="40" y="4"/>
                        <a:pt x="38" y="4"/>
                      </a:cubicBezTo>
                      <a:cubicBezTo>
                        <a:pt x="39" y="3"/>
                        <a:pt x="39" y="3"/>
                        <a:pt x="40" y="3"/>
                      </a:cubicBezTo>
                      <a:cubicBezTo>
                        <a:pt x="40" y="3"/>
                        <a:pt x="41" y="3"/>
                        <a:pt x="41" y="3"/>
                      </a:cubicBezTo>
                      <a:cubicBezTo>
                        <a:pt x="41" y="3"/>
                        <a:pt x="41" y="3"/>
                        <a:pt x="42" y="3"/>
                      </a:cubicBezTo>
                      <a:cubicBezTo>
                        <a:pt x="43" y="3"/>
                        <a:pt x="43" y="3"/>
                        <a:pt x="44" y="3"/>
                      </a:cubicBezTo>
                      <a:cubicBezTo>
                        <a:pt x="44" y="3"/>
                        <a:pt x="41" y="0"/>
                        <a:pt x="38"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06" name="íṥḷiḓe">
                  <a:extLst>
                    <a:ext uri="{FF2B5EF4-FFF2-40B4-BE49-F238E27FC236}">
                      <a16:creationId xmlns:a16="http://schemas.microsoft.com/office/drawing/2014/main" id="{51883B7E-5D07-57BE-2F93-19516A87D046}"/>
                    </a:ext>
                  </a:extLst>
                </p:cNvPr>
                <p:cNvSpPr/>
                <p:nvPr/>
              </p:nvSpPr>
              <p:spPr bwMode="auto">
                <a:xfrm>
                  <a:off x="4316413" y="1962150"/>
                  <a:ext cx="38100" cy="17463"/>
                </a:xfrm>
                <a:custGeom>
                  <a:avLst/>
                  <a:gdLst/>
                  <a:ahLst/>
                  <a:cxnLst>
                    <a:cxn ang="0">
                      <a:pos x="1" y="0"/>
                    </a:cxn>
                    <a:cxn ang="0">
                      <a:pos x="0" y="0"/>
                    </a:cxn>
                    <a:cxn ang="0">
                      <a:pos x="2" y="2"/>
                    </a:cxn>
                    <a:cxn ang="0">
                      <a:pos x="4" y="2"/>
                    </a:cxn>
                    <a:cxn ang="0">
                      <a:pos x="4" y="2"/>
                    </a:cxn>
                    <a:cxn ang="0">
                      <a:pos x="4" y="2"/>
                    </a:cxn>
                    <a:cxn ang="0">
                      <a:pos x="4" y="2"/>
                    </a:cxn>
                    <a:cxn ang="0">
                      <a:pos x="4" y="1"/>
                    </a:cxn>
                    <a:cxn ang="0">
                      <a:pos x="2" y="0"/>
                    </a:cxn>
                    <a:cxn ang="0">
                      <a:pos x="1" y="0"/>
                    </a:cxn>
                  </a:cxnLst>
                  <a:rect l="0" t="0" r="r" b="b"/>
                  <a:pathLst>
                    <a:path w="4" h="2">
                      <a:moveTo>
                        <a:pt x="1" y="0"/>
                      </a:moveTo>
                      <a:cubicBezTo>
                        <a:pt x="0" y="0"/>
                        <a:pt x="0" y="0"/>
                        <a:pt x="0" y="0"/>
                      </a:cubicBezTo>
                      <a:cubicBezTo>
                        <a:pt x="2" y="2"/>
                        <a:pt x="2" y="2"/>
                        <a:pt x="2" y="2"/>
                      </a:cubicBezTo>
                      <a:cubicBezTo>
                        <a:pt x="2" y="2"/>
                        <a:pt x="3" y="2"/>
                        <a:pt x="4" y="2"/>
                      </a:cubicBezTo>
                      <a:cubicBezTo>
                        <a:pt x="4" y="2"/>
                        <a:pt x="4" y="2"/>
                        <a:pt x="4" y="2"/>
                      </a:cubicBezTo>
                      <a:cubicBezTo>
                        <a:pt x="4" y="2"/>
                        <a:pt x="4" y="2"/>
                        <a:pt x="4" y="2"/>
                      </a:cubicBezTo>
                      <a:cubicBezTo>
                        <a:pt x="4" y="2"/>
                        <a:pt x="4" y="2"/>
                        <a:pt x="4" y="2"/>
                      </a:cubicBezTo>
                      <a:cubicBezTo>
                        <a:pt x="4" y="1"/>
                        <a:pt x="4" y="1"/>
                        <a:pt x="4" y="1"/>
                      </a:cubicBezTo>
                      <a:cubicBezTo>
                        <a:pt x="3" y="1"/>
                        <a:pt x="3" y="0"/>
                        <a:pt x="2" y="0"/>
                      </a:cubicBezTo>
                      <a:cubicBezTo>
                        <a:pt x="2" y="0"/>
                        <a:pt x="2"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07" name="íṡļíďé">
                  <a:extLst>
                    <a:ext uri="{FF2B5EF4-FFF2-40B4-BE49-F238E27FC236}">
                      <a16:creationId xmlns:a16="http://schemas.microsoft.com/office/drawing/2014/main" id="{CD278192-139B-5A70-3821-1E647069994E}"/>
                    </a:ext>
                  </a:extLst>
                </p:cNvPr>
                <p:cNvSpPr/>
                <p:nvPr/>
              </p:nvSpPr>
              <p:spPr bwMode="auto">
                <a:xfrm>
                  <a:off x="4994276" y="1589088"/>
                  <a:ext cx="149225" cy="74613"/>
                </a:xfrm>
                <a:custGeom>
                  <a:avLst/>
                  <a:gdLst/>
                  <a:ahLst/>
                  <a:cxnLst>
                    <a:cxn ang="0">
                      <a:pos x="12" y="0"/>
                    </a:cxn>
                    <a:cxn ang="0">
                      <a:pos x="11" y="0"/>
                    </a:cxn>
                    <a:cxn ang="0">
                      <a:pos x="10" y="1"/>
                    </a:cxn>
                    <a:cxn ang="0">
                      <a:pos x="9" y="1"/>
                    </a:cxn>
                    <a:cxn ang="0">
                      <a:pos x="8" y="1"/>
                    </a:cxn>
                    <a:cxn ang="0">
                      <a:pos x="7" y="2"/>
                    </a:cxn>
                    <a:cxn ang="0">
                      <a:pos x="7" y="1"/>
                    </a:cxn>
                    <a:cxn ang="0">
                      <a:pos x="6" y="1"/>
                    </a:cxn>
                    <a:cxn ang="0">
                      <a:pos x="5" y="2"/>
                    </a:cxn>
                    <a:cxn ang="0">
                      <a:pos x="5" y="2"/>
                    </a:cxn>
                    <a:cxn ang="0">
                      <a:pos x="4" y="1"/>
                    </a:cxn>
                    <a:cxn ang="0">
                      <a:pos x="3" y="0"/>
                    </a:cxn>
                    <a:cxn ang="0">
                      <a:pos x="2" y="0"/>
                    </a:cxn>
                    <a:cxn ang="0">
                      <a:pos x="1" y="1"/>
                    </a:cxn>
                    <a:cxn ang="0">
                      <a:pos x="0" y="3"/>
                    </a:cxn>
                    <a:cxn ang="0">
                      <a:pos x="2" y="3"/>
                    </a:cxn>
                    <a:cxn ang="0">
                      <a:pos x="2" y="4"/>
                    </a:cxn>
                    <a:cxn ang="0">
                      <a:pos x="1" y="3"/>
                    </a:cxn>
                    <a:cxn ang="0">
                      <a:pos x="1" y="4"/>
                    </a:cxn>
                    <a:cxn ang="0">
                      <a:pos x="2" y="5"/>
                    </a:cxn>
                    <a:cxn ang="0">
                      <a:pos x="3" y="5"/>
                    </a:cxn>
                    <a:cxn ang="0">
                      <a:pos x="4" y="5"/>
                    </a:cxn>
                    <a:cxn ang="0">
                      <a:pos x="2" y="7"/>
                    </a:cxn>
                    <a:cxn ang="0">
                      <a:pos x="4" y="7"/>
                    </a:cxn>
                    <a:cxn ang="0">
                      <a:pos x="6" y="7"/>
                    </a:cxn>
                    <a:cxn ang="0">
                      <a:pos x="7" y="8"/>
                    </a:cxn>
                    <a:cxn ang="0">
                      <a:pos x="9" y="8"/>
                    </a:cxn>
                    <a:cxn ang="0">
                      <a:pos x="13" y="6"/>
                    </a:cxn>
                    <a:cxn ang="0">
                      <a:pos x="16" y="3"/>
                    </a:cxn>
                    <a:cxn ang="0">
                      <a:pos x="16" y="3"/>
                    </a:cxn>
                    <a:cxn ang="0">
                      <a:pos x="15" y="1"/>
                    </a:cxn>
                    <a:cxn ang="0">
                      <a:pos x="13" y="1"/>
                    </a:cxn>
                    <a:cxn ang="0">
                      <a:pos x="12" y="0"/>
                    </a:cxn>
                  </a:cxnLst>
                  <a:rect l="0" t="0" r="r" b="b"/>
                  <a:pathLst>
                    <a:path w="16" h="8">
                      <a:moveTo>
                        <a:pt x="12" y="0"/>
                      </a:moveTo>
                      <a:cubicBezTo>
                        <a:pt x="11" y="0"/>
                        <a:pt x="11" y="0"/>
                        <a:pt x="11" y="0"/>
                      </a:cubicBezTo>
                      <a:cubicBezTo>
                        <a:pt x="10" y="1"/>
                        <a:pt x="10" y="1"/>
                        <a:pt x="10" y="1"/>
                      </a:cubicBezTo>
                      <a:cubicBezTo>
                        <a:pt x="9" y="1"/>
                        <a:pt x="9" y="1"/>
                        <a:pt x="9" y="1"/>
                      </a:cubicBezTo>
                      <a:cubicBezTo>
                        <a:pt x="8" y="1"/>
                        <a:pt x="8" y="1"/>
                        <a:pt x="8" y="1"/>
                      </a:cubicBezTo>
                      <a:cubicBezTo>
                        <a:pt x="8" y="2"/>
                        <a:pt x="7" y="2"/>
                        <a:pt x="7" y="2"/>
                      </a:cubicBezTo>
                      <a:cubicBezTo>
                        <a:pt x="7" y="1"/>
                        <a:pt x="7" y="1"/>
                        <a:pt x="7" y="1"/>
                      </a:cubicBezTo>
                      <a:cubicBezTo>
                        <a:pt x="6" y="1"/>
                        <a:pt x="6" y="1"/>
                        <a:pt x="6" y="1"/>
                      </a:cubicBezTo>
                      <a:cubicBezTo>
                        <a:pt x="5" y="2"/>
                        <a:pt x="5" y="2"/>
                        <a:pt x="5" y="2"/>
                      </a:cubicBezTo>
                      <a:cubicBezTo>
                        <a:pt x="5" y="2"/>
                        <a:pt x="5" y="2"/>
                        <a:pt x="5" y="2"/>
                      </a:cubicBezTo>
                      <a:cubicBezTo>
                        <a:pt x="4" y="1"/>
                        <a:pt x="4" y="1"/>
                        <a:pt x="4" y="1"/>
                      </a:cubicBezTo>
                      <a:cubicBezTo>
                        <a:pt x="3" y="0"/>
                        <a:pt x="3" y="0"/>
                        <a:pt x="3" y="0"/>
                      </a:cubicBezTo>
                      <a:cubicBezTo>
                        <a:pt x="2" y="0"/>
                        <a:pt x="2" y="0"/>
                        <a:pt x="2" y="0"/>
                      </a:cubicBezTo>
                      <a:cubicBezTo>
                        <a:pt x="1" y="1"/>
                        <a:pt x="1" y="1"/>
                        <a:pt x="1" y="1"/>
                      </a:cubicBezTo>
                      <a:cubicBezTo>
                        <a:pt x="0" y="3"/>
                        <a:pt x="0" y="3"/>
                        <a:pt x="0" y="3"/>
                      </a:cubicBezTo>
                      <a:cubicBezTo>
                        <a:pt x="2" y="3"/>
                        <a:pt x="2" y="3"/>
                        <a:pt x="2" y="3"/>
                      </a:cubicBezTo>
                      <a:cubicBezTo>
                        <a:pt x="2" y="4"/>
                        <a:pt x="2" y="4"/>
                        <a:pt x="2" y="4"/>
                      </a:cubicBezTo>
                      <a:cubicBezTo>
                        <a:pt x="1" y="3"/>
                        <a:pt x="1" y="3"/>
                        <a:pt x="1" y="3"/>
                      </a:cubicBezTo>
                      <a:cubicBezTo>
                        <a:pt x="1" y="4"/>
                        <a:pt x="1" y="4"/>
                        <a:pt x="1" y="4"/>
                      </a:cubicBezTo>
                      <a:cubicBezTo>
                        <a:pt x="2" y="5"/>
                        <a:pt x="2" y="5"/>
                        <a:pt x="2" y="5"/>
                      </a:cubicBezTo>
                      <a:cubicBezTo>
                        <a:pt x="3" y="5"/>
                        <a:pt x="3" y="5"/>
                        <a:pt x="3" y="5"/>
                      </a:cubicBezTo>
                      <a:cubicBezTo>
                        <a:pt x="4" y="5"/>
                        <a:pt x="4" y="5"/>
                        <a:pt x="4" y="5"/>
                      </a:cubicBezTo>
                      <a:cubicBezTo>
                        <a:pt x="4" y="5"/>
                        <a:pt x="4" y="6"/>
                        <a:pt x="2" y="7"/>
                      </a:cubicBezTo>
                      <a:cubicBezTo>
                        <a:pt x="4" y="7"/>
                        <a:pt x="4" y="7"/>
                        <a:pt x="4" y="7"/>
                      </a:cubicBezTo>
                      <a:cubicBezTo>
                        <a:pt x="5" y="7"/>
                        <a:pt x="5" y="7"/>
                        <a:pt x="6" y="7"/>
                      </a:cubicBezTo>
                      <a:cubicBezTo>
                        <a:pt x="7" y="8"/>
                        <a:pt x="7" y="8"/>
                        <a:pt x="7" y="8"/>
                      </a:cubicBezTo>
                      <a:cubicBezTo>
                        <a:pt x="8" y="8"/>
                        <a:pt x="9" y="8"/>
                        <a:pt x="9" y="8"/>
                      </a:cubicBezTo>
                      <a:cubicBezTo>
                        <a:pt x="10" y="7"/>
                        <a:pt x="11" y="6"/>
                        <a:pt x="13" y="6"/>
                      </a:cubicBezTo>
                      <a:cubicBezTo>
                        <a:pt x="13" y="6"/>
                        <a:pt x="14" y="6"/>
                        <a:pt x="16" y="3"/>
                      </a:cubicBezTo>
                      <a:cubicBezTo>
                        <a:pt x="16" y="3"/>
                        <a:pt x="16" y="3"/>
                        <a:pt x="16" y="3"/>
                      </a:cubicBezTo>
                      <a:cubicBezTo>
                        <a:pt x="15" y="1"/>
                        <a:pt x="15" y="1"/>
                        <a:pt x="15" y="1"/>
                      </a:cubicBezTo>
                      <a:cubicBezTo>
                        <a:pt x="13" y="1"/>
                        <a:pt x="13" y="1"/>
                        <a:pt x="13" y="1"/>
                      </a:cubicBezTo>
                      <a:cubicBezTo>
                        <a:pt x="12" y="0"/>
                        <a:pt x="12" y="0"/>
                        <a:pt x="12"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09" name="i$lïďé">
                  <a:extLst>
                    <a:ext uri="{FF2B5EF4-FFF2-40B4-BE49-F238E27FC236}">
                      <a16:creationId xmlns:a16="http://schemas.microsoft.com/office/drawing/2014/main" id="{F9183446-1D8F-6D21-C564-C6F7999E6E75}"/>
                    </a:ext>
                  </a:extLst>
                </p:cNvPr>
                <p:cNvSpPr/>
                <p:nvPr/>
              </p:nvSpPr>
              <p:spPr bwMode="auto">
                <a:xfrm>
                  <a:off x="5291138" y="1765300"/>
                  <a:ext cx="149225" cy="214313"/>
                </a:xfrm>
                <a:custGeom>
                  <a:avLst/>
                  <a:gdLst/>
                  <a:ahLst/>
                  <a:cxnLst>
                    <a:cxn ang="0">
                      <a:pos x="1" y="2"/>
                    </a:cxn>
                    <a:cxn ang="0">
                      <a:pos x="0" y="4"/>
                    </a:cxn>
                    <a:cxn ang="0">
                      <a:pos x="1" y="6"/>
                    </a:cxn>
                    <a:cxn ang="0">
                      <a:pos x="0" y="8"/>
                    </a:cxn>
                    <a:cxn ang="0">
                      <a:pos x="3" y="7"/>
                    </a:cxn>
                    <a:cxn ang="0">
                      <a:pos x="3" y="9"/>
                    </a:cxn>
                    <a:cxn ang="0">
                      <a:pos x="3" y="11"/>
                    </a:cxn>
                    <a:cxn ang="0">
                      <a:pos x="5" y="10"/>
                    </a:cxn>
                    <a:cxn ang="0">
                      <a:pos x="6" y="11"/>
                    </a:cxn>
                    <a:cxn ang="0">
                      <a:pos x="7" y="14"/>
                    </a:cxn>
                    <a:cxn ang="0">
                      <a:pos x="5" y="14"/>
                    </a:cxn>
                    <a:cxn ang="0">
                      <a:pos x="5" y="17"/>
                    </a:cxn>
                    <a:cxn ang="0">
                      <a:pos x="5" y="19"/>
                    </a:cxn>
                    <a:cxn ang="0">
                      <a:pos x="7" y="19"/>
                    </a:cxn>
                    <a:cxn ang="0">
                      <a:pos x="9" y="18"/>
                    </a:cxn>
                    <a:cxn ang="0">
                      <a:pos x="8" y="20"/>
                    </a:cxn>
                    <a:cxn ang="0">
                      <a:pos x="4" y="22"/>
                    </a:cxn>
                    <a:cxn ang="0">
                      <a:pos x="8" y="22"/>
                    </a:cxn>
                    <a:cxn ang="0">
                      <a:pos x="9" y="20"/>
                    </a:cxn>
                    <a:cxn ang="0">
                      <a:pos x="14" y="21"/>
                    </a:cxn>
                    <a:cxn ang="0">
                      <a:pos x="16" y="19"/>
                    </a:cxn>
                    <a:cxn ang="0">
                      <a:pos x="16" y="16"/>
                    </a:cxn>
                    <a:cxn ang="0">
                      <a:pos x="13" y="15"/>
                    </a:cxn>
                    <a:cxn ang="0">
                      <a:pos x="12" y="13"/>
                    </a:cxn>
                    <a:cxn ang="0">
                      <a:pos x="9" y="10"/>
                    </a:cxn>
                    <a:cxn ang="0">
                      <a:pos x="7" y="7"/>
                    </a:cxn>
                    <a:cxn ang="0">
                      <a:pos x="5" y="8"/>
                    </a:cxn>
                    <a:cxn ang="0">
                      <a:pos x="4" y="7"/>
                    </a:cxn>
                    <a:cxn ang="0">
                      <a:pos x="6" y="4"/>
                    </a:cxn>
                    <a:cxn ang="0">
                      <a:pos x="4" y="3"/>
                    </a:cxn>
                    <a:cxn ang="0">
                      <a:pos x="2" y="3"/>
                    </a:cxn>
                    <a:cxn ang="0">
                      <a:pos x="4" y="1"/>
                    </a:cxn>
                    <a:cxn ang="0">
                      <a:pos x="0" y="0"/>
                    </a:cxn>
                  </a:cxnLst>
                  <a:rect l="0" t="0" r="r" b="b"/>
                  <a:pathLst>
                    <a:path w="16" h="23">
                      <a:moveTo>
                        <a:pt x="0" y="0"/>
                      </a:moveTo>
                      <a:cubicBezTo>
                        <a:pt x="1" y="2"/>
                        <a:pt x="1" y="2"/>
                        <a:pt x="1" y="2"/>
                      </a:cubicBezTo>
                      <a:cubicBezTo>
                        <a:pt x="0" y="2"/>
                        <a:pt x="0" y="2"/>
                        <a:pt x="0" y="2"/>
                      </a:cubicBezTo>
                      <a:cubicBezTo>
                        <a:pt x="0" y="4"/>
                        <a:pt x="0" y="4"/>
                        <a:pt x="0" y="4"/>
                      </a:cubicBezTo>
                      <a:cubicBezTo>
                        <a:pt x="1" y="5"/>
                        <a:pt x="1" y="5"/>
                        <a:pt x="1" y="5"/>
                      </a:cubicBezTo>
                      <a:cubicBezTo>
                        <a:pt x="1" y="6"/>
                        <a:pt x="1" y="6"/>
                        <a:pt x="1" y="6"/>
                      </a:cubicBezTo>
                      <a:cubicBezTo>
                        <a:pt x="1" y="6"/>
                        <a:pt x="1" y="6"/>
                        <a:pt x="1" y="6"/>
                      </a:cubicBezTo>
                      <a:cubicBezTo>
                        <a:pt x="0" y="8"/>
                        <a:pt x="0" y="8"/>
                        <a:pt x="0" y="8"/>
                      </a:cubicBezTo>
                      <a:cubicBezTo>
                        <a:pt x="2" y="8"/>
                        <a:pt x="2" y="8"/>
                        <a:pt x="2" y="8"/>
                      </a:cubicBezTo>
                      <a:cubicBezTo>
                        <a:pt x="3" y="7"/>
                        <a:pt x="3" y="7"/>
                        <a:pt x="3" y="7"/>
                      </a:cubicBezTo>
                      <a:cubicBezTo>
                        <a:pt x="3" y="8"/>
                        <a:pt x="3" y="8"/>
                        <a:pt x="3" y="8"/>
                      </a:cubicBezTo>
                      <a:cubicBezTo>
                        <a:pt x="3" y="9"/>
                        <a:pt x="3" y="9"/>
                        <a:pt x="3" y="9"/>
                      </a:cubicBezTo>
                      <a:cubicBezTo>
                        <a:pt x="2" y="10"/>
                        <a:pt x="2" y="10"/>
                        <a:pt x="2" y="10"/>
                      </a:cubicBezTo>
                      <a:cubicBezTo>
                        <a:pt x="3" y="11"/>
                        <a:pt x="3" y="11"/>
                        <a:pt x="3" y="11"/>
                      </a:cubicBezTo>
                      <a:cubicBezTo>
                        <a:pt x="4" y="11"/>
                        <a:pt x="4" y="11"/>
                        <a:pt x="5" y="11"/>
                      </a:cubicBezTo>
                      <a:cubicBezTo>
                        <a:pt x="5" y="10"/>
                        <a:pt x="5" y="10"/>
                        <a:pt x="5" y="10"/>
                      </a:cubicBezTo>
                      <a:cubicBezTo>
                        <a:pt x="6" y="10"/>
                        <a:pt x="6" y="10"/>
                        <a:pt x="6" y="10"/>
                      </a:cubicBezTo>
                      <a:cubicBezTo>
                        <a:pt x="6" y="11"/>
                        <a:pt x="6" y="11"/>
                        <a:pt x="6" y="11"/>
                      </a:cubicBezTo>
                      <a:cubicBezTo>
                        <a:pt x="7" y="12"/>
                        <a:pt x="7" y="12"/>
                        <a:pt x="7" y="12"/>
                      </a:cubicBezTo>
                      <a:cubicBezTo>
                        <a:pt x="7" y="14"/>
                        <a:pt x="7" y="14"/>
                        <a:pt x="7" y="14"/>
                      </a:cubicBezTo>
                      <a:cubicBezTo>
                        <a:pt x="6" y="14"/>
                        <a:pt x="6" y="14"/>
                        <a:pt x="6" y="14"/>
                      </a:cubicBezTo>
                      <a:cubicBezTo>
                        <a:pt x="5" y="14"/>
                        <a:pt x="5" y="14"/>
                        <a:pt x="5" y="14"/>
                      </a:cubicBezTo>
                      <a:cubicBezTo>
                        <a:pt x="4" y="15"/>
                        <a:pt x="4" y="15"/>
                        <a:pt x="4" y="15"/>
                      </a:cubicBezTo>
                      <a:cubicBezTo>
                        <a:pt x="6" y="15"/>
                        <a:pt x="6" y="16"/>
                        <a:pt x="5" y="17"/>
                      </a:cubicBezTo>
                      <a:cubicBezTo>
                        <a:pt x="4" y="18"/>
                        <a:pt x="4" y="18"/>
                        <a:pt x="4" y="18"/>
                      </a:cubicBezTo>
                      <a:cubicBezTo>
                        <a:pt x="5" y="19"/>
                        <a:pt x="5" y="19"/>
                        <a:pt x="5" y="19"/>
                      </a:cubicBezTo>
                      <a:cubicBezTo>
                        <a:pt x="6" y="18"/>
                        <a:pt x="6" y="18"/>
                        <a:pt x="6" y="18"/>
                      </a:cubicBezTo>
                      <a:cubicBezTo>
                        <a:pt x="7" y="19"/>
                        <a:pt x="7" y="19"/>
                        <a:pt x="7" y="19"/>
                      </a:cubicBezTo>
                      <a:cubicBezTo>
                        <a:pt x="8" y="18"/>
                        <a:pt x="8" y="18"/>
                        <a:pt x="8" y="18"/>
                      </a:cubicBezTo>
                      <a:cubicBezTo>
                        <a:pt x="9" y="18"/>
                        <a:pt x="9" y="18"/>
                        <a:pt x="9" y="18"/>
                      </a:cubicBezTo>
                      <a:cubicBezTo>
                        <a:pt x="9" y="19"/>
                        <a:pt x="9" y="19"/>
                        <a:pt x="9" y="19"/>
                      </a:cubicBezTo>
                      <a:cubicBezTo>
                        <a:pt x="8" y="20"/>
                        <a:pt x="8" y="20"/>
                        <a:pt x="8" y="20"/>
                      </a:cubicBezTo>
                      <a:cubicBezTo>
                        <a:pt x="6" y="19"/>
                        <a:pt x="6" y="19"/>
                        <a:pt x="6" y="19"/>
                      </a:cubicBezTo>
                      <a:cubicBezTo>
                        <a:pt x="4" y="22"/>
                        <a:pt x="4" y="22"/>
                        <a:pt x="4" y="22"/>
                      </a:cubicBezTo>
                      <a:cubicBezTo>
                        <a:pt x="5" y="23"/>
                        <a:pt x="5" y="23"/>
                        <a:pt x="5" y="23"/>
                      </a:cubicBezTo>
                      <a:cubicBezTo>
                        <a:pt x="6" y="22"/>
                        <a:pt x="7" y="22"/>
                        <a:pt x="8" y="22"/>
                      </a:cubicBezTo>
                      <a:cubicBezTo>
                        <a:pt x="8" y="20"/>
                        <a:pt x="8" y="20"/>
                        <a:pt x="8" y="20"/>
                      </a:cubicBezTo>
                      <a:cubicBezTo>
                        <a:pt x="8" y="20"/>
                        <a:pt x="9" y="20"/>
                        <a:pt x="9" y="20"/>
                      </a:cubicBezTo>
                      <a:cubicBezTo>
                        <a:pt x="11" y="21"/>
                        <a:pt x="11" y="21"/>
                        <a:pt x="11" y="21"/>
                      </a:cubicBezTo>
                      <a:cubicBezTo>
                        <a:pt x="12" y="21"/>
                        <a:pt x="13" y="21"/>
                        <a:pt x="14" y="21"/>
                      </a:cubicBezTo>
                      <a:cubicBezTo>
                        <a:pt x="15" y="20"/>
                        <a:pt x="15" y="20"/>
                        <a:pt x="15" y="20"/>
                      </a:cubicBezTo>
                      <a:cubicBezTo>
                        <a:pt x="16" y="19"/>
                        <a:pt x="16" y="19"/>
                        <a:pt x="16" y="19"/>
                      </a:cubicBezTo>
                      <a:cubicBezTo>
                        <a:pt x="14" y="19"/>
                        <a:pt x="14" y="19"/>
                        <a:pt x="14" y="19"/>
                      </a:cubicBezTo>
                      <a:cubicBezTo>
                        <a:pt x="15" y="18"/>
                        <a:pt x="16" y="17"/>
                        <a:pt x="16" y="16"/>
                      </a:cubicBezTo>
                      <a:cubicBezTo>
                        <a:pt x="16" y="16"/>
                        <a:pt x="16" y="16"/>
                        <a:pt x="15" y="15"/>
                      </a:cubicBezTo>
                      <a:cubicBezTo>
                        <a:pt x="13" y="15"/>
                        <a:pt x="13" y="15"/>
                        <a:pt x="13" y="15"/>
                      </a:cubicBezTo>
                      <a:cubicBezTo>
                        <a:pt x="12" y="15"/>
                        <a:pt x="12" y="15"/>
                        <a:pt x="12" y="15"/>
                      </a:cubicBezTo>
                      <a:cubicBezTo>
                        <a:pt x="12" y="13"/>
                        <a:pt x="12" y="13"/>
                        <a:pt x="12" y="13"/>
                      </a:cubicBezTo>
                      <a:cubicBezTo>
                        <a:pt x="10" y="10"/>
                        <a:pt x="10" y="10"/>
                        <a:pt x="10" y="10"/>
                      </a:cubicBezTo>
                      <a:cubicBezTo>
                        <a:pt x="9" y="10"/>
                        <a:pt x="9" y="10"/>
                        <a:pt x="9" y="10"/>
                      </a:cubicBezTo>
                      <a:cubicBezTo>
                        <a:pt x="8" y="8"/>
                        <a:pt x="8" y="8"/>
                        <a:pt x="8" y="8"/>
                      </a:cubicBezTo>
                      <a:cubicBezTo>
                        <a:pt x="7" y="7"/>
                        <a:pt x="7" y="7"/>
                        <a:pt x="7" y="7"/>
                      </a:cubicBezTo>
                      <a:cubicBezTo>
                        <a:pt x="7" y="7"/>
                        <a:pt x="6" y="7"/>
                        <a:pt x="6" y="7"/>
                      </a:cubicBezTo>
                      <a:cubicBezTo>
                        <a:pt x="5" y="8"/>
                        <a:pt x="5" y="8"/>
                        <a:pt x="5" y="8"/>
                      </a:cubicBezTo>
                      <a:cubicBezTo>
                        <a:pt x="5" y="8"/>
                        <a:pt x="5" y="8"/>
                        <a:pt x="5" y="8"/>
                      </a:cubicBezTo>
                      <a:cubicBezTo>
                        <a:pt x="4" y="7"/>
                        <a:pt x="4" y="7"/>
                        <a:pt x="4" y="7"/>
                      </a:cubicBezTo>
                      <a:cubicBezTo>
                        <a:pt x="5" y="6"/>
                        <a:pt x="5" y="6"/>
                        <a:pt x="5" y="6"/>
                      </a:cubicBezTo>
                      <a:cubicBezTo>
                        <a:pt x="6" y="4"/>
                        <a:pt x="6" y="4"/>
                        <a:pt x="6" y="4"/>
                      </a:cubicBezTo>
                      <a:cubicBezTo>
                        <a:pt x="6" y="3"/>
                        <a:pt x="6" y="3"/>
                        <a:pt x="6" y="3"/>
                      </a:cubicBezTo>
                      <a:cubicBezTo>
                        <a:pt x="4" y="3"/>
                        <a:pt x="4" y="3"/>
                        <a:pt x="4" y="3"/>
                      </a:cubicBezTo>
                      <a:cubicBezTo>
                        <a:pt x="3" y="4"/>
                        <a:pt x="3" y="4"/>
                        <a:pt x="3" y="4"/>
                      </a:cubicBezTo>
                      <a:cubicBezTo>
                        <a:pt x="2" y="3"/>
                        <a:pt x="2" y="3"/>
                        <a:pt x="2" y="3"/>
                      </a:cubicBezTo>
                      <a:cubicBezTo>
                        <a:pt x="3" y="2"/>
                        <a:pt x="3" y="2"/>
                        <a:pt x="3" y="2"/>
                      </a:cubicBezTo>
                      <a:cubicBezTo>
                        <a:pt x="4" y="1"/>
                        <a:pt x="4" y="1"/>
                        <a:pt x="4" y="1"/>
                      </a:cubicBezTo>
                      <a:cubicBezTo>
                        <a:pt x="2" y="0"/>
                        <a:pt x="2" y="0"/>
                        <a:pt x="2" y="0"/>
                      </a:cubicBezTo>
                      <a:cubicBezTo>
                        <a:pt x="0" y="0"/>
                        <a:pt x="0" y="0"/>
                        <a:pt x="0"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10" name="iṣľîḑè">
                  <a:extLst>
                    <a:ext uri="{FF2B5EF4-FFF2-40B4-BE49-F238E27FC236}">
                      <a16:creationId xmlns:a16="http://schemas.microsoft.com/office/drawing/2014/main" id="{7D6E2B56-054E-FEE2-F1AC-4F8CBFA9319E}"/>
                    </a:ext>
                  </a:extLst>
                </p:cNvPr>
                <p:cNvSpPr/>
                <p:nvPr/>
              </p:nvSpPr>
              <p:spPr bwMode="auto">
                <a:xfrm>
                  <a:off x="5254626" y="1244600"/>
                  <a:ext cx="55563" cy="26988"/>
                </a:xfrm>
                <a:custGeom>
                  <a:avLst/>
                  <a:gdLst/>
                  <a:ahLst/>
                  <a:cxnLst>
                    <a:cxn ang="0">
                      <a:pos x="12" y="0"/>
                    </a:cxn>
                    <a:cxn ang="0">
                      <a:pos x="12" y="0"/>
                    </a:cxn>
                    <a:cxn ang="0">
                      <a:pos x="6" y="0"/>
                    </a:cxn>
                    <a:cxn ang="0">
                      <a:pos x="0" y="0"/>
                    </a:cxn>
                    <a:cxn ang="0">
                      <a:pos x="0" y="5"/>
                    </a:cxn>
                    <a:cxn ang="0">
                      <a:pos x="6" y="11"/>
                    </a:cxn>
                    <a:cxn ang="0">
                      <a:pos x="12" y="11"/>
                    </a:cxn>
                    <a:cxn ang="0">
                      <a:pos x="12" y="5"/>
                    </a:cxn>
                    <a:cxn ang="0">
                      <a:pos x="12" y="5"/>
                    </a:cxn>
                    <a:cxn ang="0">
                      <a:pos x="17" y="5"/>
                    </a:cxn>
                    <a:cxn ang="0">
                      <a:pos x="17" y="11"/>
                    </a:cxn>
                    <a:cxn ang="0">
                      <a:pos x="12" y="11"/>
                    </a:cxn>
                    <a:cxn ang="0">
                      <a:pos x="17" y="11"/>
                    </a:cxn>
                    <a:cxn ang="0">
                      <a:pos x="23" y="11"/>
                    </a:cxn>
                    <a:cxn ang="0">
                      <a:pos x="23" y="11"/>
                    </a:cxn>
                    <a:cxn ang="0">
                      <a:pos x="29" y="17"/>
                    </a:cxn>
                    <a:cxn ang="0">
                      <a:pos x="35" y="17"/>
                    </a:cxn>
                    <a:cxn ang="0">
                      <a:pos x="29" y="11"/>
                    </a:cxn>
                    <a:cxn ang="0">
                      <a:pos x="35" y="11"/>
                    </a:cxn>
                    <a:cxn ang="0">
                      <a:pos x="35" y="5"/>
                    </a:cxn>
                    <a:cxn ang="0">
                      <a:pos x="29" y="0"/>
                    </a:cxn>
                    <a:cxn ang="0">
                      <a:pos x="17" y="0"/>
                    </a:cxn>
                    <a:cxn ang="0">
                      <a:pos x="17" y="0"/>
                    </a:cxn>
                    <a:cxn ang="0">
                      <a:pos x="12" y="0"/>
                    </a:cxn>
                  </a:cxnLst>
                  <a:rect l="0" t="0" r="r" b="b"/>
                  <a:pathLst>
                    <a:path w="35" h="17">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close/>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11" name="ïşļïḍe">
                  <a:extLst>
                    <a:ext uri="{FF2B5EF4-FFF2-40B4-BE49-F238E27FC236}">
                      <a16:creationId xmlns:a16="http://schemas.microsoft.com/office/drawing/2014/main" id="{8A8D9D54-2CB0-F247-B724-2F1EEE602A01}"/>
                    </a:ext>
                  </a:extLst>
                </p:cNvPr>
                <p:cNvSpPr/>
                <p:nvPr/>
              </p:nvSpPr>
              <p:spPr bwMode="auto">
                <a:xfrm>
                  <a:off x="5254626" y="1244600"/>
                  <a:ext cx="55563" cy="26988"/>
                </a:xfrm>
                <a:custGeom>
                  <a:avLst/>
                  <a:gdLst/>
                  <a:ahLst/>
                  <a:cxnLst>
                    <a:cxn ang="0">
                      <a:pos x="12" y="0"/>
                    </a:cxn>
                    <a:cxn ang="0">
                      <a:pos x="12" y="0"/>
                    </a:cxn>
                    <a:cxn ang="0">
                      <a:pos x="6" y="0"/>
                    </a:cxn>
                    <a:cxn ang="0">
                      <a:pos x="0" y="0"/>
                    </a:cxn>
                    <a:cxn ang="0">
                      <a:pos x="0" y="5"/>
                    </a:cxn>
                    <a:cxn ang="0">
                      <a:pos x="6" y="11"/>
                    </a:cxn>
                    <a:cxn ang="0">
                      <a:pos x="12" y="11"/>
                    </a:cxn>
                    <a:cxn ang="0">
                      <a:pos x="12" y="5"/>
                    </a:cxn>
                    <a:cxn ang="0">
                      <a:pos x="12" y="5"/>
                    </a:cxn>
                    <a:cxn ang="0">
                      <a:pos x="17" y="5"/>
                    </a:cxn>
                    <a:cxn ang="0">
                      <a:pos x="17" y="11"/>
                    </a:cxn>
                    <a:cxn ang="0">
                      <a:pos x="12" y="11"/>
                    </a:cxn>
                    <a:cxn ang="0">
                      <a:pos x="17" y="11"/>
                    </a:cxn>
                    <a:cxn ang="0">
                      <a:pos x="23" y="11"/>
                    </a:cxn>
                    <a:cxn ang="0">
                      <a:pos x="23" y="11"/>
                    </a:cxn>
                    <a:cxn ang="0">
                      <a:pos x="29" y="17"/>
                    </a:cxn>
                    <a:cxn ang="0">
                      <a:pos x="35" y="17"/>
                    </a:cxn>
                    <a:cxn ang="0">
                      <a:pos x="29" y="11"/>
                    </a:cxn>
                    <a:cxn ang="0">
                      <a:pos x="35" y="11"/>
                    </a:cxn>
                    <a:cxn ang="0">
                      <a:pos x="35" y="5"/>
                    </a:cxn>
                    <a:cxn ang="0">
                      <a:pos x="29" y="0"/>
                    </a:cxn>
                    <a:cxn ang="0">
                      <a:pos x="17" y="0"/>
                    </a:cxn>
                    <a:cxn ang="0">
                      <a:pos x="17" y="0"/>
                    </a:cxn>
                    <a:cxn ang="0">
                      <a:pos x="12" y="0"/>
                    </a:cxn>
                  </a:cxnLst>
                  <a:rect l="0" t="0" r="r" b="b"/>
                  <a:pathLst>
                    <a:path w="35" h="17">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12" name="îṩľïḑé">
                  <a:extLst>
                    <a:ext uri="{FF2B5EF4-FFF2-40B4-BE49-F238E27FC236}">
                      <a16:creationId xmlns:a16="http://schemas.microsoft.com/office/drawing/2014/main" id="{502E0004-6CF8-74A7-ADFB-4A641A006A06}"/>
                    </a:ext>
                  </a:extLst>
                </p:cNvPr>
                <p:cNvSpPr/>
                <p:nvPr/>
              </p:nvSpPr>
              <p:spPr bwMode="auto">
                <a:xfrm>
                  <a:off x="5532438" y="1830388"/>
                  <a:ext cx="9525" cy="19050"/>
                </a:xfrm>
                <a:custGeom>
                  <a:avLst/>
                  <a:gdLst/>
                  <a:ahLst/>
                  <a:cxnLst>
                    <a:cxn ang="0">
                      <a:pos x="1" y="0"/>
                    </a:cxn>
                    <a:cxn ang="0">
                      <a:pos x="0" y="0"/>
                    </a:cxn>
                    <a:cxn ang="0">
                      <a:pos x="0" y="1"/>
                    </a:cxn>
                    <a:cxn ang="0">
                      <a:pos x="1" y="2"/>
                    </a:cxn>
                    <a:cxn ang="0">
                      <a:pos x="1" y="0"/>
                    </a:cxn>
                    <a:cxn ang="0">
                      <a:pos x="1" y="0"/>
                    </a:cxn>
                  </a:cxnLst>
                  <a:rect l="0" t="0" r="r" b="b"/>
                  <a:pathLst>
                    <a:path w="1" h="2">
                      <a:moveTo>
                        <a:pt x="1" y="0"/>
                      </a:moveTo>
                      <a:cubicBezTo>
                        <a:pt x="0" y="0"/>
                        <a:pt x="0" y="0"/>
                        <a:pt x="0" y="0"/>
                      </a:cubicBezTo>
                      <a:cubicBezTo>
                        <a:pt x="0" y="0"/>
                        <a:pt x="0" y="1"/>
                        <a:pt x="0" y="1"/>
                      </a:cubicBezTo>
                      <a:cubicBezTo>
                        <a:pt x="1" y="2"/>
                        <a:pt x="1" y="2"/>
                        <a:pt x="1" y="2"/>
                      </a:cubicBezTo>
                      <a:cubicBezTo>
                        <a:pt x="1" y="0"/>
                        <a:pt x="1" y="0"/>
                        <a:pt x="1" y="0"/>
                      </a:cubicBezTo>
                      <a:cubicBezTo>
                        <a:pt x="1" y="0"/>
                        <a:pt x="1"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a:p>
              </p:txBody>
            </p:sp>
            <p:sp>
              <p:nvSpPr>
                <p:cNvPr id="113" name="îSľiḓê">
                  <a:extLst>
                    <a:ext uri="{FF2B5EF4-FFF2-40B4-BE49-F238E27FC236}">
                      <a16:creationId xmlns:a16="http://schemas.microsoft.com/office/drawing/2014/main" id="{42E9ACA1-67BA-42F0-A67A-C35D4722BB76}"/>
                    </a:ext>
                  </a:extLst>
                </p:cNvPr>
                <p:cNvSpPr/>
                <p:nvPr/>
              </p:nvSpPr>
              <p:spPr bwMode="auto">
                <a:xfrm>
                  <a:off x="5541963" y="1820863"/>
                  <a:ext cx="28575" cy="19050"/>
                </a:xfrm>
                <a:custGeom>
                  <a:avLst/>
                  <a:gdLst/>
                  <a:ahLst/>
                  <a:cxnLst>
                    <a:cxn ang="0">
                      <a:pos x="1" y="0"/>
                    </a:cxn>
                    <a:cxn ang="0">
                      <a:pos x="0" y="1"/>
                    </a:cxn>
                    <a:cxn ang="0">
                      <a:pos x="2" y="2"/>
                    </a:cxn>
                    <a:cxn ang="0">
                      <a:pos x="2" y="2"/>
                    </a:cxn>
                    <a:cxn ang="0">
                      <a:pos x="3" y="2"/>
                    </a:cxn>
                    <a:cxn ang="0">
                      <a:pos x="2" y="1"/>
                    </a:cxn>
                    <a:cxn ang="0">
                      <a:pos x="1" y="0"/>
                    </a:cxn>
                  </a:cxnLst>
                  <a:rect l="0" t="0" r="r" b="b"/>
                  <a:pathLst>
                    <a:path w="3" h="2">
                      <a:moveTo>
                        <a:pt x="1" y="0"/>
                      </a:moveTo>
                      <a:cubicBezTo>
                        <a:pt x="1" y="1"/>
                        <a:pt x="0" y="1"/>
                        <a:pt x="0" y="1"/>
                      </a:cubicBezTo>
                      <a:cubicBezTo>
                        <a:pt x="0" y="1"/>
                        <a:pt x="1" y="2"/>
                        <a:pt x="2" y="2"/>
                      </a:cubicBezTo>
                      <a:cubicBezTo>
                        <a:pt x="2" y="2"/>
                        <a:pt x="2" y="2"/>
                        <a:pt x="2" y="2"/>
                      </a:cubicBezTo>
                      <a:cubicBezTo>
                        <a:pt x="2" y="2"/>
                        <a:pt x="2" y="2"/>
                        <a:pt x="3" y="2"/>
                      </a:cubicBezTo>
                      <a:cubicBezTo>
                        <a:pt x="2" y="1"/>
                        <a:pt x="2" y="1"/>
                        <a:pt x="2" y="1"/>
                      </a:cubicBezTo>
                      <a:cubicBezTo>
                        <a:pt x="1" y="0"/>
                        <a:pt x="1" y="0"/>
                        <a:pt x="1" y="0"/>
                      </a:cubicBezTo>
                    </a:path>
                  </a:pathLst>
                </a:custGeom>
                <a:solidFill>
                  <a:schemeClr val="tx1">
                    <a:lumMod val="50000"/>
                    <a:lumOff val="50000"/>
                  </a:schemeClr>
                </a:solidFill>
                <a:ln w="9525">
                  <a:noFill/>
                  <a:round/>
                  <a:headEnd/>
                  <a:tailEnd/>
                </a:ln>
              </p:spPr>
              <p:txBody>
                <a:bodyPr wrap="square" lIns="91440" tIns="45720" rIns="91440" bIns="45720" anchor="ctr">
                  <a:normAutofit fontScale="25000" lnSpcReduction="20000"/>
                </a:bodyPr>
                <a:lstStyle/>
                <a:p>
                  <a:pPr algn="ctr"/>
                  <a:endParaRPr dirty="0"/>
                </a:p>
              </p:txBody>
            </p:sp>
          </p:grpSp>
          <p:sp>
            <p:nvSpPr>
              <p:cNvPr id="16" name="îṣľiḋè">
                <a:extLst>
                  <a:ext uri="{FF2B5EF4-FFF2-40B4-BE49-F238E27FC236}">
                    <a16:creationId xmlns:a16="http://schemas.microsoft.com/office/drawing/2014/main" id="{6F0FF702-311A-E336-112D-4FC37251D204}"/>
                  </a:ext>
                </a:extLst>
              </p:cNvPr>
              <p:cNvSpPr/>
              <p:nvPr/>
            </p:nvSpPr>
            <p:spPr bwMode="auto">
              <a:xfrm>
                <a:off x="5253872" y="1700808"/>
                <a:ext cx="2137604" cy="1160171"/>
              </a:xfrm>
              <a:custGeom>
                <a:avLst/>
                <a:gdLst/>
                <a:ahLst/>
                <a:cxnLst>
                  <a:cxn ang="0">
                    <a:pos x="334" y="6"/>
                  </a:cxn>
                  <a:cxn ang="0">
                    <a:pos x="0" y="170"/>
                  </a:cxn>
                  <a:cxn ang="0">
                    <a:pos x="262" y="223"/>
                  </a:cxn>
                  <a:cxn ang="0">
                    <a:pos x="266" y="226"/>
                  </a:cxn>
                  <a:cxn ang="0">
                    <a:pos x="334" y="247"/>
                  </a:cxn>
                  <a:cxn ang="0">
                    <a:pos x="455" y="126"/>
                  </a:cxn>
                  <a:cxn ang="0">
                    <a:pos x="334" y="6"/>
                  </a:cxn>
                </a:cxnLst>
                <a:rect l="0" t="0" r="r" b="b"/>
                <a:pathLst>
                  <a:path w="455" h="247">
                    <a:moveTo>
                      <a:pt x="334" y="6"/>
                    </a:moveTo>
                    <a:cubicBezTo>
                      <a:pt x="200" y="0"/>
                      <a:pt x="73" y="63"/>
                      <a:pt x="0" y="170"/>
                    </a:cubicBezTo>
                    <a:cubicBezTo>
                      <a:pt x="70" y="155"/>
                      <a:pt x="175" y="162"/>
                      <a:pt x="262" y="223"/>
                    </a:cubicBezTo>
                    <a:cubicBezTo>
                      <a:pt x="264" y="224"/>
                      <a:pt x="265" y="225"/>
                      <a:pt x="266" y="226"/>
                    </a:cubicBezTo>
                    <a:cubicBezTo>
                      <a:pt x="285" y="239"/>
                      <a:pt x="309" y="247"/>
                      <a:pt x="334" y="247"/>
                    </a:cubicBezTo>
                    <a:cubicBezTo>
                      <a:pt x="401" y="247"/>
                      <a:pt x="455" y="193"/>
                      <a:pt x="455" y="126"/>
                    </a:cubicBezTo>
                    <a:cubicBezTo>
                      <a:pt x="455" y="60"/>
                      <a:pt x="401" y="9"/>
                      <a:pt x="334" y="6"/>
                    </a:cubicBezTo>
                    <a:close/>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17" name="iš1ïḋé">
                <a:extLst>
                  <a:ext uri="{FF2B5EF4-FFF2-40B4-BE49-F238E27FC236}">
                    <a16:creationId xmlns:a16="http://schemas.microsoft.com/office/drawing/2014/main" id="{98710E08-10FA-6457-38D3-0919112DAD61}"/>
                  </a:ext>
                </a:extLst>
              </p:cNvPr>
              <p:cNvSpPr/>
              <p:nvPr/>
            </p:nvSpPr>
            <p:spPr bwMode="auto">
              <a:xfrm>
                <a:off x="5521604" y="1832549"/>
                <a:ext cx="1757256" cy="915813"/>
              </a:xfrm>
              <a:custGeom>
                <a:avLst/>
                <a:gdLst/>
                <a:ahLst/>
                <a:cxnLst>
                  <a:cxn ang="0">
                    <a:pos x="151" y="18"/>
                  </a:cxn>
                  <a:cxn ang="0">
                    <a:pos x="41" y="75"/>
                  </a:cxn>
                  <a:cxn ang="0">
                    <a:pos x="0" y="111"/>
                  </a:cxn>
                  <a:cxn ang="0">
                    <a:pos x="72" y="116"/>
                  </a:cxn>
                  <a:cxn ang="0">
                    <a:pos x="219" y="175"/>
                  </a:cxn>
                  <a:cxn ang="0">
                    <a:pos x="223" y="178"/>
                  </a:cxn>
                  <a:cxn ang="0">
                    <a:pos x="277" y="195"/>
                  </a:cxn>
                  <a:cxn ang="0">
                    <a:pos x="374" y="98"/>
                  </a:cxn>
                  <a:cxn ang="0">
                    <a:pos x="276" y="2"/>
                  </a:cxn>
                  <a:cxn ang="0">
                    <a:pos x="151" y="18"/>
                  </a:cxn>
                </a:cxnLst>
                <a:rect l="0" t="0" r="r" b="b"/>
                <a:pathLst>
                  <a:path w="374" h="195">
                    <a:moveTo>
                      <a:pt x="151" y="18"/>
                    </a:moveTo>
                    <a:cubicBezTo>
                      <a:pt x="111" y="31"/>
                      <a:pt x="74" y="50"/>
                      <a:pt x="41" y="75"/>
                    </a:cubicBezTo>
                    <a:cubicBezTo>
                      <a:pt x="26" y="86"/>
                      <a:pt x="13" y="98"/>
                      <a:pt x="0" y="111"/>
                    </a:cubicBezTo>
                    <a:cubicBezTo>
                      <a:pt x="24" y="110"/>
                      <a:pt x="48" y="112"/>
                      <a:pt x="72" y="116"/>
                    </a:cubicBezTo>
                    <a:cubicBezTo>
                      <a:pt x="125" y="125"/>
                      <a:pt x="175" y="144"/>
                      <a:pt x="219" y="175"/>
                    </a:cubicBezTo>
                    <a:cubicBezTo>
                      <a:pt x="221" y="176"/>
                      <a:pt x="222" y="177"/>
                      <a:pt x="223" y="178"/>
                    </a:cubicBezTo>
                    <a:cubicBezTo>
                      <a:pt x="239" y="189"/>
                      <a:pt x="258" y="195"/>
                      <a:pt x="277" y="195"/>
                    </a:cubicBezTo>
                    <a:cubicBezTo>
                      <a:pt x="330" y="195"/>
                      <a:pt x="374" y="152"/>
                      <a:pt x="374" y="98"/>
                    </a:cubicBezTo>
                    <a:cubicBezTo>
                      <a:pt x="374" y="44"/>
                      <a:pt x="329" y="4"/>
                      <a:pt x="276" y="2"/>
                    </a:cubicBezTo>
                    <a:cubicBezTo>
                      <a:pt x="234" y="0"/>
                      <a:pt x="191" y="6"/>
                      <a:pt x="151" y="18"/>
                    </a:cubicBezTo>
                    <a:close/>
                  </a:path>
                </a:pathLst>
              </a:custGeom>
              <a:solidFill>
                <a:schemeClr val="bg1">
                  <a:lumMod val="95000"/>
                </a:schemeClr>
              </a:solidFill>
              <a:ln w="9525">
                <a:noFill/>
                <a:round/>
                <a:headEnd/>
                <a:tailEnd/>
              </a:ln>
            </p:spPr>
            <p:txBody>
              <a:bodyPr wrap="square" lIns="91440" tIns="45720" rIns="91440" bIns="45720" anchor="ctr">
                <a:normAutofit/>
              </a:bodyPr>
              <a:lstStyle/>
              <a:p>
                <a:pPr algn="ctr"/>
                <a:endParaRPr/>
              </a:p>
            </p:txBody>
          </p:sp>
          <p:sp>
            <p:nvSpPr>
              <p:cNvPr id="18" name="i$ḻîdè">
                <a:extLst>
                  <a:ext uri="{FF2B5EF4-FFF2-40B4-BE49-F238E27FC236}">
                    <a16:creationId xmlns:a16="http://schemas.microsoft.com/office/drawing/2014/main" id="{0279BC44-6FB1-4C5C-A235-AED69EE4130E}"/>
                  </a:ext>
                </a:extLst>
              </p:cNvPr>
              <p:cNvSpPr/>
              <p:nvPr/>
            </p:nvSpPr>
            <p:spPr bwMode="auto">
              <a:xfrm>
                <a:off x="5253872" y="4452495"/>
                <a:ext cx="2137604" cy="1158047"/>
              </a:xfrm>
              <a:custGeom>
                <a:avLst/>
                <a:gdLst/>
                <a:ahLst/>
                <a:cxnLst>
                  <a:cxn ang="0">
                    <a:pos x="121" y="241"/>
                  </a:cxn>
                  <a:cxn ang="0">
                    <a:pos x="455" y="76"/>
                  </a:cxn>
                  <a:cxn ang="0">
                    <a:pos x="193" y="23"/>
                  </a:cxn>
                  <a:cxn ang="0">
                    <a:pos x="189" y="21"/>
                  </a:cxn>
                  <a:cxn ang="0">
                    <a:pos x="121" y="0"/>
                  </a:cxn>
                  <a:cxn ang="0">
                    <a:pos x="0" y="120"/>
                  </a:cxn>
                  <a:cxn ang="0">
                    <a:pos x="121" y="241"/>
                  </a:cxn>
                </a:cxnLst>
                <a:rect l="0" t="0" r="r" b="b"/>
                <a:pathLst>
                  <a:path w="455" h="247">
                    <a:moveTo>
                      <a:pt x="121" y="241"/>
                    </a:moveTo>
                    <a:cubicBezTo>
                      <a:pt x="255" y="247"/>
                      <a:pt x="382" y="183"/>
                      <a:pt x="455" y="76"/>
                    </a:cubicBezTo>
                    <a:cubicBezTo>
                      <a:pt x="385" y="92"/>
                      <a:pt x="280" y="85"/>
                      <a:pt x="193" y="23"/>
                    </a:cubicBezTo>
                    <a:cubicBezTo>
                      <a:pt x="192" y="22"/>
                      <a:pt x="190" y="22"/>
                      <a:pt x="189" y="21"/>
                    </a:cubicBezTo>
                    <a:cubicBezTo>
                      <a:pt x="170" y="7"/>
                      <a:pt x="146" y="0"/>
                      <a:pt x="121" y="0"/>
                    </a:cubicBezTo>
                    <a:cubicBezTo>
                      <a:pt x="54" y="0"/>
                      <a:pt x="0" y="54"/>
                      <a:pt x="0" y="120"/>
                    </a:cubicBezTo>
                    <a:cubicBezTo>
                      <a:pt x="0" y="187"/>
                      <a:pt x="54" y="238"/>
                      <a:pt x="121" y="241"/>
                    </a:cubicBezTo>
                    <a:close/>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19" name="ïŝḷîḋe">
                <a:extLst>
                  <a:ext uri="{FF2B5EF4-FFF2-40B4-BE49-F238E27FC236}">
                    <a16:creationId xmlns:a16="http://schemas.microsoft.com/office/drawing/2014/main" id="{0C105DB8-683D-FF88-0360-026D0C2E0593}"/>
                  </a:ext>
                </a:extLst>
              </p:cNvPr>
              <p:cNvSpPr/>
              <p:nvPr/>
            </p:nvSpPr>
            <p:spPr bwMode="auto">
              <a:xfrm>
                <a:off x="5372864" y="4565113"/>
                <a:ext cx="1750880" cy="909438"/>
              </a:xfrm>
              <a:custGeom>
                <a:avLst/>
                <a:gdLst/>
                <a:ahLst/>
                <a:cxnLst>
                  <a:cxn ang="0">
                    <a:pos x="223" y="176"/>
                  </a:cxn>
                  <a:cxn ang="0">
                    <a:pos x="333" y="120"/>
                  </a:cxn>
                  <a:cxn ang="0">
                    <a:pos x="373" y="84"/>
                  </a:cxn>
                  <a:cxn ang="0">
                    <a:pos x="302" y="79"/>
                  </a:cxn>
                  <a:cxn ang="0">
                    <a:pos x="154" y="19"/>
                  </a:cxn>
                  <a:cxn ang="0">
                    <a:pos x="150" y="17"/>
                  </a:cxn>
                  <a:cxn ang="0">
                    <a:pos x="96" y="0"/>
                  </a:cxn>
                  <a:cxn ang="0">
                    <a:pos x="0" y="96"/>
                  </a:cxn>
                  <a:cxn ang="0">
                    <a:pos x="97" y="193"/>
                  </a:cxn>
                  <a:cxn ang="0">
                    <a:pos x="223" y="176"/>
                  </a:cxn>
                </a:cxnLst>
                <a:rect l="0" t="0" r="r" b="b"/>
                <a:pathLst>
                  <a:path w="373" h="194">
                    <a:moveTo>
                      <a:pt x="223" y="176"/>
                    </a:moveTo>
                    <a:cubicBezTo>
                      <a:pt x="262" y="164"/>
                      <a:pt x="300" y="145"/>
                      <a:pt x="333" y="120"/>
                    </a:cubicBezTo>
                    <a:cubicBezTo>
                      <a:pt x="347" y="109"/>
                      <a:pt x="361" y="97"/>
                      <a:pt x="373" y="84"/>
                    </a:cubicBezTo>
                    <a:cubicBezTo>
                      <a:pt x="349" y="84"/>
                      <a:pt x="325" y="83"/>
                      <a:pt x="302" y="79"/>
                    </a:cubicBezTo>
                    <a:cubicBezTo>
                      <a:pt x="249" y="70"/>
                      <a:pt x="198" y="50"/>
                      <a:pt x="154" y="19"/>
                    </a:cubicBezTo>
                    <a:cubicBezTo>
                      <a:pt x="153" y="18"/>
                      <a:pt x="151" y="18"/>
                      <a:pt x="150" y="17"/>
                    </a:cubicBezTo>
                    <a:cubicBezTo>
                      <a:pt x="134" y="6"/>
                      <a:pt x="115" y="0"/>
                      <a:pt x="96" y="0"/>
                    </a:cubicBezTo>
                    <a:cubicBezTo>
                      <a:pt x="43" y="0"/>
                      <a:pt x="0" y="43"/>
                      <a:pt x="0" y="96"/>
                    </a:cubicBezTo>
                    <a:cubicBezTo>
                      <a:pt x="0" y="150"/>
                      <a:pt x="44" y="190"/>
                      <a:pt x="97" y="193"/>
                    </a:cubicBezTo>
                    <a:cubicBezTo>
                      <a:pt x="140" y="194"/>
                      <a:pt x="182" y="189"/>
                      <a:pt x="223" y="176"/>
                    </a:cubicBezTo>
                    <a:close/>
                  </a:path>
                </a:pathLst>
              </a:custGeom>
              <a:solidFill>
                <a:schemeClr val="bg1">
                  <a:lumMod val="95000"/>
                </a:schemeClr>
              </a:solidFill>
              <a:ln w="9525">
                <a:noFill/>
                <a:round/>
                <a:headEnd/>
                <a:tailEnd/>
              </a:ln>
            </p:spPr>
            <p:txBody>
              <a:bodyPr wrap="square" lIns="91440" tIns="45720" rIns="91440" bIns="45720" anchor="ctr">
                <a:normAutofit/>
              </a:bodyPr>
              <a:lstStyle/>
              <a:p>
                <a:pPr algn="ctr"/>
                <a:endParaRPr/>
              </a:p>
            </p:txBody>
          </p:sp>
          <p:sp>
            <p:nvSpPr>
              <p:cNvPr id="20" name="iSḷîḋè">
                <a:extLst>
                  <a:ext uri="{FF2B5EF4-FFF2-40B4-BE49-F238E27FC236}">
                    <a16:creationId xmlns:a16="http://schemas.microsoft.com/office/drawing/2014/main" id="{638EEB54-B557-EB98-B8EC-49F9534433B7}"/>
                  </a:ext>
                </a:extLst>
              </p:cNvPr>
              <p:cNvSpPr/>
              <p:nvPr/>
            </p:nvSpPr>
            <p:spPr bwMode="auto">
              <a:xfrm>
                <a:off x="4367808" y="2588998"/>
                <a:ext cx="1158047" cy="2135480"/>
              </a:xfrm>
              <a:custGeom>
                <a:avLst/>
                <a:gdLst/>
                <a:ahLst/>
                <a:cxnLst>
                  <a:cxn ang="0">
                    <a:pos x="6" y="121"/>
                  </a:cxn>
                  <a:cxn ang="0">
                    <a:pos x="171" y="455"/>
                  </a:cxn>
                  <a:cxn ang="0">
                    <a:pos x="224" y="193"/>
                  </a:cxn>
                  <a:cxn ang="0">
                    <a:pos x="226" y="189"/>
                  </a:cxn>
                  <a:cxn ang="0">
                    <a:pos x="247" y="121"/>
                  </a:cxn>
                  <a:cxn ang="0">
                    <a:pos x="127" y="0"/>
                  </a:cxn>
                  <a:cxn ang="0">
                    <a:pos x="6" y="121"/>
                  </a:cxn>
                </a:cxnLst>
                <a:rect l="0" t="0" r="r" b="b"/>
                <a:pathLst>
                  <a:path w="247" h="455">
                    <a:moveTo>
                      <a:pt x="6" y="121"/>
                    </a:moveTo>
                    <a:cubicBezTo>
                      <a:pt x="0" y="255"/>
                      <a:pt x="64" y="381"/>
                      <a:pt x="171" y="455"/>
                    </a:cubicBezTo>
                    <a:cubicBezTo>
                      <a:pt x="155" y="385"/>
                      <a:pt x="162" y="280"/>
                      <a:pt x="224" y="193"/>
                    </a:cubicBezTo>
                    <a:cubicBezTo>
                      <a:pt x="225" y="191"/>
                      <a:pt x="225" y="190"/>
                      <a:pt x="226" y="189"/>
                    </a:cubicBezTo>
                    <a:cubicBezTo>
                      <a:pt x="240" y="170"/>
                      <a:pt x="247" y="146"/>
                      <a:pt x="247" y="121"/>
                    </a:cubicBezTo>
                    <a:cubicBezTo>
                      <a:pt x="247" y="54"/>
                      <a:pt x="193" y="0"/>
                      <a:pt x="127" y="0"/>
                    </a:cubicBezTo>
                    <a:cubicBezTo>
                      <a:pt x="60" y="0"/>
                      <a:pt x="9" y="54"/>
                      <a:pt x="6" y="121"/>
                    </a:cubicBezTo>
                    <a:close/>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21" name="iš1iďé">
                <a:extLst>
                  <a:ext uri="{FF2B5EF4-FFF2-40B4-BE49-F238E27FC236}">
                    <a16:creationId xmlns:a16="http://schemas.microsoft.com/office/drawing/2014/main" id="{18624A08-A192-D101-85EB-260E35E36976}"/>
                  </a:ext>
                </a:extLst>
              </p:cNvPr>
              <p:cNvSpPr/>
              <p:nvPr/>
            </p:nvSpPr>
            <p:spPr bwMode="auto">
              <a:xfrm>
                <a:off x="4503799" y="2701615"/>
                <a:ext cx="909438" cy="1755130"/>
              </a:xfrm>
              <a:custGeom>
                <a:avLst/>
                <a:gdLst/>
                <a:ahLst/>
                <a:cxnLst>
                  <a:cxn ang="0">
                    <a:pos x="18" y="223"/>
                  </a:cxn>
                  <a:cxn ang="0">
                    <a:pos x="74" y="333"/>
                  </a:cxn>
                  <a:cxn ang="0">
                    <a:pos x="110" y="374"/>
                  </a:cxn>
                  <a:cxn ang="0">
                    <a:pos x="115" y="302"/>
                  </a:cxn>
                  <a:cxn ang="0">
                    <a:pos x="175" y="154"/>
                  </a:cxn>
                  <a:cxn ang="0">
                    <a:pos x="177" y="151"/>
                  </a:cxn>
                  <a:cxn ang="0">
                    <a:pos x="194" y="97"/>
                  </a:cxn>
                  <a:cxn ang="0">
                    <a:pos x="98" y="0"/>
                  </a:cxn>
                  <a:cxn ang="0">
                    <a:pos x="1" y="98"/>
                  </a:cxn>
                  <a:cxn ang="0">
                    <a:pos x="18" y="223"/>
                  </a:cxn>
                </a:cxnLst>
                <a:rect l="0" t="0" r="r" b="b"/>
                <a:pathLst>
                  <a:path w="194" h="374">
                    <a:moveTo>
                      <a:pt x="18" y="223"/>
                    </a:moveTo>
                    <a:cubicBezTo>
                      <a:pt x="30" y="263"/>
                      <a:pt x="49" y="300"/>
                      <a:pt x="74" y="333"/>
                    </a:cubicBezTo>
                    <a:cubicBezTo>
                      <a:pt x="85" y="348"/>
                      <a:pt x="97" y="361"/>
                      <a:pt x="110" y="374"/>
                    </a:cubicBezTo>
                    <a:cubicBezTo>
                      <a:pt x="110" y="350"/>
                      <a:pt x="111" y="326"/>
                      <a:pt x="115" y="302"/>
                    </a:cubicBezTo>
                    <a:cubicBezTo>
                      <a:pt x="124" y="249"/>
                      <a:pt x="144" y="199"/>
                      <a:pt x="175" y="154"/>
                    </a:cubicBezTo>
                    <a:cubicBezTo>
                      <a:pt x="176" y="153"/>
                      <a:pt x="176" y="152"/>
                      <a:pt x="177" y="151"/>
                    </a:cubicBezTo>
                    <a:cubicBezTo>
                      <a:pt x="188" y="135"/>
                      <a:pt x="194" y="116"/>
                      <a:pt x="194" y="97"/>
                    </a:cubicBezTo>
                    <a:cubicBezTo>
                      <a:pt x="194" y="44"/>
                      <a:pt x="151" y="0"/>
                      <a:pt x="98" y="0"/>
                    </a:cubicBezTo>
                    <a:cubicBezTo>
                      <a:pt x="43" y="0"/>
                      <a:pt x="4" y="45"/>
                      <a:pt x="1" y="98"/>
                    </a:cubicBezTo>
                    <a:cubicBezTo>
                      <a:pt x="0" y="140"/>
                      <a:pt x="5" y="183"/>
                      <a:pt x="18" y="223"/>
                    </a:cubicBezTo>
                    <a:close/>
                  </a:path>
                </a:pathLst>
              </a:custGeom>
              <a:solidFill>
                <a:schemeClr val="bg1">
                  <a:lumMod val="95000"/>
                </a:schemeClr>
              </a:solidFill>
              <a:ln w="9525">
                <a:noFill/>
                <a:round/>
                <a:headEnd/>
                <a:tailEnd/>
              </a:ln>
            </p:spPr>
            <p:txBody>
              <a:bodyPr wrap="square" lIns="91440" tIns="45720" rIns="91440" bIns="45720" anchor="ctr">
                <a:normAutofit/>
              </a:bodyPr>
              <a:lstStyle/>
              <a:p>
                <a:pPr algn="ctr"/>
                <a:endParaRPr/>
              </a:p>
            </p:txBody>
          </p:sp>
          <p:sp>
            <p:nvSpPr>
              <p:cNvPr id="22" name="îš1ïdê">
                <a:extLst>
                  <a:ext uri="{FF2B5EF4-FFF2-40B4-BE49-F238E27FC236}">
                    <a16:creationId xmlns:a16="http://schemas.microsoft.com/office/drawing/2014/main" id="{6B707A2F-6B37-199F-972C-4AFF82789DBA}"/>
                  </a:ext>
                </a:extLst>
              </p:cNvPr>
              <p:cNvSpPr/>
              <p:nvPr/>
            </p:nvSpPr>
            <p:spPr bwMode="auto">
              <a:xfrm>
                <a:off x="7117370" y="2588998"/>
                <a:ext cx="1160171" cy="2135480"/>
              </a:xfrm>
              <a:custGeom>
                <a:avLst/>
                <a:gdLst/>
                <a:ahLst/>
                <a:cxnLst>
                  <a:cxn ang="0">
                    <a:pos x="241" y="334"/>
                  </a:cxn>
                  <a:cxn ang="0">
                    <a:pos x="77" y="0"/>
                  </a:cxn>
                  <a:cxn ang="0">
                    <a:pos x="24" y="262"/>
                  </a:cxn>
                  <a:cxn ang="0">
                    <a:pos x="21" y="266"/>
                  </a:cxn>
                  <a:cxn ang="0">
                    <a:pos x="0" y="334"/>
                  </a:cxn>
                  <a:cxn ang="0">
                    <a:pos x="121" y="455"/>
                  </a:cxn>
                  <a:cxn ang="0">
                    <a:pos x="241" y="334"/>
                  </a:cxn>
                </a:cxnLst>
                <a:rect l="0" t="0" r="r" b="b"/>
                <a:pathLst>
                  <a:path w="247" h="455">
                    <a:moveTo>
                      <a:pt x="241" y="334"/>
                    </a:moveTo>
                    <a:cubicBezTo>
                      <a:pt x="247" y="200"/>
                      <a:pt x="184" y="73"/>
                      <a:pt x="77" y="0"/>
                    </a:cubicBezTo>
                    <a:cubicBezTo>
                      <a:pt x="92" y="70"/>
                      <a:pt x="85" y="175"/>
                      <a:pt x="24" y="262"/>
                    </a:cubicBezTo>
                    <a:cubicBezTo>
                      <a:pt x="23" y="263"/>
                      <a:pt x="22" y="265"/>
                      <a:pt x="21" y="266"/>
                    </a:cubicBezTo>
                    <a:cubicBezTo>
                      <a:pt x="8" y="285"/>
                      <a:pt x="0" y="309"/>
                      <a:pt x="0" y="334"/>
                    </a:cubicBezTo>
                    <a:cubicBezTo>
                      <a:pt x="0" y="401"/>
                      <a:pt x="54" y="455"/>
                      <a:pt x="121" y="455"/>
                    </a:cubicBezTo>
                    <a:cubicBezTo>
                      <a:pt x="187" y="455"/>
                      <a:pt x="238" y="400"/>
                      <a:pt x="241" y="334"/>
                    </a:cubicBezTo>
                    <a:close/>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23" name="iš1îďè">
                <a:extLst>
                  <a:ext uri="{FF2B5EF4-FFF2-40B4-BE49-F238E27FC236}">
                    <a16:creationId xmlns:a16="http://schemas.microsoft.com/office/drawing/2014/main" id="{9AC31B73-AE64-5BC1-1914-47C4787071CB}"/>
                  </a:ext>
                </a:extLst>
              </p:cNvPr>
              <p:cNvSpPr/>
              <p:nvPr/>
            </p:nvSpPr>
            <p:spPr bwMode="auto">
              <a:xfrm>
                <a:off x="7229988" y="2856730"/>
                <a:ext cx="915813" cy="1750881"/>
              </a:xfrm>
              <a:custGeom>
                <a:avLst/>
                <a:gdLst/>
                <a:ahLst/>
                <a:cxnLst>
                  <a:cxn ang="0">
                    <a:pos x="176" y="150"/>
                  </a:cxn>
                  <a:cxn ang="0">
                    <a:pos x="120" y="40"/>
                  </a:cxn>
                  <a:cxn ang="0">
                    <a:pos x="84" y="0"/>
                  </a:cxn>
                  <a:cxn ang="0">
                    <a:pos x="79" y="71"/>
                  </a:cxn>
                  <a:cxn ang="0">
                    <a:pos x="20" y="219"/>
                  </a:cxn>
                  <a:cxn ang="0">
                    <a:pos x="17" y="223"/>
                  </a:cxn>
                  <a:cxn ang="0">
                    <a:pos x="0" y="277"/>
                  </a:cxn>
                  <a:cxn ang="0">
                    <a:pos x="97" y="373"/>
                  </a:cxn>
                  <a:cxn ang="0">
                    <a:pos x="193" y="276"/>
                  </a:cxn>
                  <a:cxn ang="0">
                    <a:pos x="176" y="150"/>
                  </a:cxn>
                </a:cxnLst>
                <a:rect l="0" t="0" r="r" b="b"/>
                <a:pathLst>
                  <a:path w="195" h="373">
                    <a:moveTo>
                      <a:pt x="176" y="150"/>
                    </a:moveTo>
                    <a:cubicBezTo>
                      <a:pt x="164" y="111"/>
                      <a:pt x="145" y="73"/>
                      <a:pt x="120" y="40"/>
                    </a:cubicBezTo>
                    <a:cubicBezTo>
                      <a:pt x="109" y="26"/>
                      <a:pt x="97" y="12"/>
                      <a:pt x="84" y="0"/>
                    </a:cubicBezTo>
                    <a:cubicBezTo>
                      <a:pt x="85" y="24"/>
                      <a:pt x="83" y="48"/>
                      <a:pt x="79" y="71"/>
                    </a:cubicBezTo>
                    <a:cubicBezTo>
                      <a:pt x="70" y="124"/>
                      <a:pt x="51" y="175"/>
                      <a:pt x="20" y="219"/>
                    </a:cubicBezTo>
                    <a:cubicBezTo>
                      <a:pt x="19" y="220"/>
                      <a:pt x="18" y="222"/>
                      <a:pt x="17" y="223"/>
                    </a:cubicBezTo>
                    <a:cubicBezTo>
                      <a:pt x="6" y="239"/>
                      <a:pt x="0" y="258"/>
                      <a:pt x="0" y="277"/>
                    </a:cubicBezTo>
                    <a:cubicBezTo>
                      <a:pt x="0" y="330"/>
                      <a:pt x="43" y="373"/>
                      <a:pt x="97" y="373"/>
                    </a:cubicBezTo>
                    <a:cubicBezTo>
                      <a:pt x="151" y="373"/>
                      <a:pt x="191" y="329"/>
                      <a:pt x="193" y="276"/>
                    </a:cubicBezTo>
                    <a:cubicBezTo>
                      <a:pt x="195" y="233"/>
                      <a:pt x="189" y="191"/>
                      <a:pt x="176" y="150"/>
                    </a:cubicBezTo>
                    <a:close/>
                  </a:path>
                </a:pathLst>
              </a:custGeom>
              <a:solidFill>
                <a:schemeClr val="bg1">
                  <a:lumMod val="95000"/>
                </a:schemeClr>
              </a:solidFill>
              <a:ln w="9525">
                <a:noFill/>
                <a:round/>
                <a:headEnd/>
                <a:tailEnd/>
              </a:ln>
            </p:spPr>
            <p:txBody>
              <a:bodyPr wrap="square" lIns="91440" tIns="45720" rIns="91440" bIns="45720" anchor="ctr">
                <a:normAutofit/>
              </a:bodyPr>
              <a:lstStyle/>
              <a:p>
                <a:pPr algn="ctr"/>
                <a:endParaRPr/>
              </a:p>
            </p:txBody>
          </p:sp>
          <p:sp>
            <p:nvSpPr>
              <p:cNvPr id="28" name="ïsḷíḋé">
                <a:extLst>
                  <a:ext uri="{FF2B5EF4-FFF2-40B4-BE49-F238E27FC236}">
                    <a16:creationId xmlns:a16="http://schemas.microsoft.com/office/drawing/2014/main" id="{3EAC4131-1476-6B88-FF7F-E74ED8379C45}"/>
                  </a:ext>
                </a:extLst>
              </p:cNvPr>
              <p:cNvSpPr txBox="1"/>
              <p:nvPr/>
            </p:nvSpPr>
            <p:spPr bwMode="auto">
              <a:xfrm>
                <a:off x="8473744" y="3861665"/>
                <a:ext cx="3136702" cy="435394"/>
              </a:xfrm>
              <a:prstGeom prst="rect">
                <a:avLst/>
              </a:prstGeom>
              <a:noFill/>
            </p:spPr>
            <p:txBody>
              <a:bodyPr wrap="square" lIns="91440" tIns="45720" rIns="91440" bIns="45720" anchor="ctr">
                <a:noAutofit/>
              </a:bodyPr>
              <a:lstStyle/>
              <a:p>
                <a:pPr latinLnBrk="0"/>
                <a:r>
                  <a:rPr lang="zh-CN" altLang="en-US" b="1" dirty="0">
                    <a:solidFill>
                      <a:srgbClr val="0E87D8"/>
                    </a:solidFill>
                    <a:effectLst/>
                  </a:rPr>
                  <a:t>丰富的可视化</a:t>
                </a:r>
              </a:p>
            </p:txBody>
          </p:sp>
          <p:sp>
            <p:nvSpPr>
              <p:cNvPr id="30" name="îṥ1îḍê">
                <a:extLst>
                  <a:ext uri="{FF2B5EF4-FFF2-40B4-BE49-F238E27FC236}">
                    <a16:creationId xmlns:a16="http://schemas.microsoft.com/office/drawing/2014/main" id="{5D620039-A5C5-D116-1D15-894321307B0F}"/>
                  </a:ext>
                </a:extLst>
              </p:cNvPr>
              <p:cNvSpPr txBox="1"/>
              <p:nvPr/>
            </p:nvSpPr>
            <p:spPr bwMode="auto">
              <a:xfrm>
                <a:off x="7499842" y="1524779"/>
                <a:ext cx="4110599" cy="719173"/>
              </a:xfrm>
              <a:prstGeom prst="rect">
                <a:avLst/>
              </a:prstGeom>
              <a:noFill/>
            </p:spPr>
            <p:txBody>
              <a:bodyPr wrap="square" lIns="91440" tIns="45720" rIns="91440" bIns="45720" anchor="ctr">
                <a:noAutofit/>
              </a:bodyPr>
              <a:lstStyle/>
              <a:p>
                <a:pPr latinLnBrk="0"/>
                <a:r>
                  <a:rPr lang="zh-CN" altLang="en-US" b="1" dirty="0">
                    <a:solidFill>
                      <a:srgbClr val="0E87D8"/>
                    </a:solidFill>
                    <a:effectLst/>
                  </a:rPr>
                  <a:t>界面简约，布局清晰</a:t>
                </a:r>
              </a:p>
            </p:txBody>
          </p:sp>
          <p:sp>
            <p:nvSpPr>
              <p:cNvPr id="32" name="ïṡḷiďè">
                <a:extLst>
                  <a:ext uri="{FF2B5EF4-FFF2-40B4-BE49-F238E27FC236}">
                    <a16:creationId xmlns:a16="http://schemas.microsoft.com/office/drawing/2014/main" id="{155A2DFA-289E-C47A-88BD-DCB38C2BAD81}"/>
                  </a:ext>
                </a:extLst>
              </p:cNvPr>
              <p:cNvSpPr/>
              <p:nvPr/>
            </p:nvSpPr>
            <p:spPr bwMode="auto">
              <a:xfrm>
                <a:off x="6469501" y="2022102"/>
                <a:ext cx="493722" cy="375040"/>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accent1"/>
              </a:solidFill>
              <a:ln>
                <a:noFill/>
              </a:ln>
            </p:spPr>
            <p:txBody>
              <a:bodyPr/>
              <a:lstStyle/>
              <a:p>
                <a:endParaRPr lang="zh-CN" altLang="en-US"/>
              </a:p>
            </p:txBody>
          </p:sp>
          <p:sp>
            <p:nvSpPr>
              <p:cNvPr id="33" name="íśḻíḓe">
                <a:extLst>
                  <a:ext uri="{FF2B5EF4-FFF2-40B4-BE49-F238E27FC236}">
                    <a16:creationId xmlns:a16="http://schemas.microsoft.com/office/drawing/2014/main" id="{8391B584-E5F4-D811-27F3-387302FE48AC}"/>
                  </a:ext>
                </a:extLst>
              </p:cNvPr>
              <p:cNvSpPr/>
              <p:nvPr/>
            </p:nvSpPr>
            <p:spPr bwMode="auto">
              <a:xfrm>
                <a:off x="5566990" y="4829256"/>
                <a:ext cx="493722" cy="375040"/>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accent1"/>
              </a:solidFill>
              <a:ln>
                <a:noFill/>
              </a:ln>
            </p:spPr>
            <p:txBody>
              <a:bodyPr/>
              <a:lstStyle/>
              <a:p>
                <a:endParaRPr lang="zh-CN" altLang="en-US"/>
              </a:p>
            </p:txBody>
          </p:sp>
          <p:sp>
            <p:nvSpPr>
              <p:cNvPr id="34" name="îśḷïďé">
                <a:extLst>
                  <a:ext uri="{FF2B5EF4-FFF2-40B4-BE49-F238E27FC236}">
                    <a16:creationId xmlns:a16="http://schemas.microsoft.com/office/drawing/2014/main" id="{8BB64B68-F98B-3492-E53A-6FA188BC0B81}"/>
                  </a:ext>
                </a:extLst>
              </p:cNvPr>
              <p:cNvSpPr/>
              <p:nvPr/>
            </p:nvSpPr>
            <p:spPr bwMode="auto">
              <a:xfrm>
                <a:off x="4747773" y="2867328"/>
                <a:ext cx="493722" cy="375040"/>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accent1"/>
              </a:solidFill>
              <a:ln>
                <a:noFill/>
              </a:ln>
            </p:spPr>
            <p:txBody>
              <a:bodyPr/>
              <a:lstStyle/>
              <a:p>
                <a:endParaRPr lang="zh-CN" altLang="en-US"/>
              </a:p>
            </p:txBody>
          </p:sp>
          <p:sp>
            <p:nvSpPr>
              <p:cNvPr id="35" name="î$ḷîḑé">
                <a:extLst>
                  <a:ext uri="{FF2B5EF4-FFF2-40B4-BE49-F238E27FC236}">
                    <a16:creationId xmlns:a16="http://schemas.microsoft.com/office/drawing/2014/main" id="{62AB694A-AB14-0368-7F8E-79FFDEC4BC75}"/>
                  </a:ext>
                </a:extLst>
              </p:cNvPr>
              <p:cNvSpPr/>
              <p:nvPr/>
            </p:nvSpPr>
            <p:spPr bwMode="auto">
              <a:xfrm>
                <a:off x="7479412" y="3918856"/>
                <a:ext cx="493722" cy="375040"/>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accent1"/>
              </a:solidFill>
              <a:ln>
                <a:noFill/>
              </a:ln>
            </p:spPr>
            <p:txBody>
              <a:bodyPr/>
              <a:lstStyle/>
              <a:p>
                <a:endParaRPr lang="zh-CN" altLang="en-US"/>
              </a:p>
            </p:txBody>
          </p:sp>
        </p:grpSp>
        <p:sp>
          <p:nvSpPr>
            <p:cNvPr id="131" name="îṥ1îḍê">
              <a:extLst>
                <a:ext uri="{FF2B5EF4-FFF2-40B4-BE49-F238E27FC236}">
                  <a16:creationId xmlns:a16="http://schemas.microsoft.com/office/drawing/2014/main" id="{98A6E756-9CF9-869F-1875-787E14BD2BE3}"/>
                </a:ext>
              </a:extLst>
            </p:cNvPr>
            <p:cNvSpPr txBox="1"/>
            <p:nvPr/>
          </p:nvSpPr>
          <p:spPr bwMode="auto">
            <a:xfrm>
              <a:off x="6074581" y="3657868"/>
              <a:ext cx="1835369" cy="403124"/>
            </a:xfrm>
            <a:prstGeom prst="rect">
              <a:avLst/>
            </a:prstGeom>
            <a:noFill/>
          </p:spPr>
          <p:txBody>
            <a:bodyPr wrap="square" lIns="91440" tIns="45720" rIns="91440" bIns="45720" anchor="ctr">
              <a:noAutofit/>
            </a:bodyPr>
            <a:lstStyle/>
            <a:p>
              <a:pPr latinLnBrk="0"/>
              <a:r>
                <a:rPr lang="zh-CN" altLang="en-US" b="1" dirty="0">
                  <a:solidFill>
                    <a:srgbClr val="0E87D8"/>
                  </a:solidFill>
                  <a:effectLst/>
                </a:rPr>
                <a:t>个性化天气提醒</a:t>
              </a:r>
            </a:p>
          </p:txBody>
        </p:sp>
        <p:sp>
          <p:nvSpPr>
            <p:cNvPr id="132" name="ïsḷíḋé">
              <a:extLst>
                <a:ext uri="{FF2B5EF4-FFF2-40B4-BE49-F238E27FC236}">
                  <a16:creationId xmlns:a16="http://schemas.microsoft.com/office/drawing/2014/main" id="{BDF2A46A-3525-16A5-C3F4-B925EC5B5B5C}"/>
                </a:ext>
              </a:extLst>
            </p:cNvPr>
            <p:cNvSpPr txBox="1"/>
            <p:nvPr/>
          </p:nvSpPr>
          <p:spPr bwMode="auto">
            <a:xfrm>
              <a:off x="7036110" y="5313251"/>
              <a:ext cx="2312391" cy="199635"/>
            </a:xfrm>
            <a:prstGeom prst="rect">
              <a:avLst/>
            </a:prstGeom>
            <a:noFill/>
          </p:spPr>
          <p:txBody>
            <a:bodyPr wrap="square" lIns="91440" tIns="45720" rIns="91440" bIns="45720" anchor="ctr">
              <a:noAutofit/>
            </a:bodyPr>
            <a:lstStyle/>
            <a:p>
              <a:pPr latinLnBrk="0"/>
              <a:r>
                <a:rPr lang="zh-CN" altLang="en-US" b="1" dirty="0">
                  <a:solidFill>
                    <a:srgbClr val="0E87D8"/>
                  </a:solidFill>
                  <a:effectLst/>
                </a:rPr>
                <a:t>社区交流，内容分析</a:t>
              </a:r>
            </a:p>
          </p:txBody>
        </p:sp>
      </p:grpSp>
      <p:grpSp>
        <p:nvGrpSpPr>
          <p:cNvPr id="128" name="组合 127">
            <a:extLst>
              <a:ext uri="{FF2B5EF4-FFF2-40B4-BE49-F238E27FC236}">
                <a16:creationId xmlns:a16="http://schemas.microsoft.com/office/drawing/2014/main" id="{DDE0E109-5030-8C36-7BE7-8402E3E496F2}"/>
              </a:ext>
            </a:extLst>
          </p:cNvPr>
          <p:cNvGrpSpPr/>
          <p:nvPr/>
        </p:nvGrpSpPr>
        <p:grpSpPr>
          <a:xfrm>
            <a:off x="8633856" y="3743925"/>
            <a:ext cx="764112" cy="747534"/>
            <a:chOff x="1423447" y="1611983"/>
            <a:chExt cx="1089427" cy="1080000"/>
          </a:xfrm>
        </p:grpSpPr>
        <p:sp>
          <p:nvSpPr>
            <p:cNvPr id="129" name="矩形: 圆角 128">
              <a:extLst>
                <a:ext uri="{FF2B5EF4-FFF2-40B4-BE49-F238E27FC236}">
                  <a16:creationId xmlns:a16="http://schemas.microsoft.com/office/drawing/2014/main" id="{CC1FB771-91A0-D8AA-DE75-2712A0F25719}"/>
                </a:ext>
              </a:extLst>
            </p:cNvPr>
            <p:cNvSpPr/>
            <p:nvPr/>
          </p:nvSpPr>
          <p:spPr>
            <a:xfrm>
              <a:off x="1423447" y="1611983"/>
              <a:ext cx="1080000" cy="108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0" name="图片 129">
              <a:extLst>
                <a:ext uri="{FF2B5EF4-FFF2-40B4-BE49-F238E27FC236}">
                  <a16:creationId xmlns:a16="http://schemas.microsoft.com/office/drawing/2014/main" id="{643E4041-6F69-8C50-C467-3FD55E8C02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2874" y="1765986"/>
              <a:ext cx="1080000" cy="771994"/>
            </a:xfrm>
            <a:prstGeom prst="rect">
              <a:avLst/>
            </a:prstGeom>
          </p:spPr>
        </p:pic>
      </p:grpSp>
    </p:spTree>
    <p:custDataLst>
      <p:tags r:id="rId1"/>
    </p:custDataLst>
    <p:extLst>
      <p:ext uri="{BB962C8B-B14F-4D97-AF65-F5344CB8AC3E}">
        <p14:creationId xmlns:p14="http://schemas.microsoft.com/office/powerpoint/2010/main" val="236728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E6EF78-5E1A-9386-158B-0378A12B9ECA}"/>
              </a:ext>
            </a:extLst>
          </p:cNvPr>
          <p:cNvSpPr>
            <a:spLocks noGrp="1"/>
          </p:cNvSpPr>
          <p:nvPr>
            <p:ph type="sldNum" sz="quarter" idx="12"/>
          </p:nvPr>
        </p:nvSpPr>
        <p:spPr/>
        <p:txBody>
          <a:bodyPr/>
          <a:lstStyle/>
          <a:p>
            <a:fld id="{7F65B630-C7FF-41C0-9923-C5E5E29EED81}" type="slidenum">
              <a:rPr lang="zh-CN" altLang="en-US" smtClean="0"/>
              <a:t>6</a:t>
            </a:fld>
            <a:endParaRPr lang="zh-CN" altLang="en-US"/>
          </a:p>
        </p:txBody>
      </p:sp>
      <p:sp>
        <p:nvSpPr>
          <p:cNvPr id="3" name="ïŝľîḍè">
            <a:extLst>
              <a:ext uri="{FF2B5EF4-FFF2-40B4-BE49-F238E27FC236}">
                <a16:creationId xmlns:a16="http://schemas.microsoft.com/office/drawing/2014/main" id="{F2F4BAAD-F932-8E06-421B-810B57900056}"/>
              </a:ext>
            </a:extLst>
          </p:cNvPr>
          <p:cNvSpPr txBox="1"/>
          <p:nvPr/>
        </p:nvSpPr>
        <p:spPr>
          <a:xfrm>
            <a:off x="578090" y="1325880"/>
            <a:ext cx="3833654"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effectLst/>
                <a:uLnTx/>
                <a:uFillTx/>
              </a:rPr>
              <a:t>项目可行性与应用前景</a:t>
            </a:r>
            <a:endParaRPr kumimoji="0" lang="en-US" altLang="zh-CN" sz="2800" b="1" i="0" u="none" strike="noStrike" kern="1200" cap="none" spc="0" normalizeH="0" baseline="0" noProof="0" dirty="0">
              <a:ln>
                <a:noFill/>
              </a:ln>
              <a:effectLst/>
              <a:uLnTx/>
              <a:uFillTx/>
            </a:endParaRPr>
          </a:p>
        </p:txBody>
      </p:sp>
      <p:grpSp>
        <p:nvGrpSpPr>
          <p:cNvPr id="5" name="îŝḻîḍ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BF64B49-2D32-0FD7-FD1A-4D8E20A9D025}"/>
              </a:ext>
            </a:extLst>
          </p:cNvPr>
          <p:cNvGrpSpPr>
            <a:grpSpLocks noChangeAspect="1"/>
          </p:cNvGrpSpPr>
          <p:nvPr/>
        </p:nvGrpSpPr>
        <p:grpSpPr>
          <a:xfrm>
            <a:off x="577541" y="1976323"/>
            <a:ext cx="10941359" cy="4289850"/>
            <a:chOff x="579129" y="1853775"/>
            <a:chExt cx="10941359" cy="4289850"/>
          </a:xfrm>
        </p:grpSpPr>
        <p:grpSp>
          <p:nvGrpSpPr>
            <p:cNvPr id="6" name="îŝḻïdé">
              <a:extLst>
                <a:ext uri="{FF2B5EF4-FFF2-40B4-BE49-F238E27FC236}">
                  <a16:creationId xmlns:a16="http://schemas.microsoft.com/office/drawing/2014/main" id="{17393077-8CE2-5382-3DB2-D915EB6DBCA8}"/>
                </a:ext>
              </a:extLst>
            </p:cNvPr>
            <p:cNvGrpSpPr/>
            <p:nvPr/>
          </p:nvGrpSpPr>
          <p:grpSpPr>
            <a:xfrm>
              <a:off x="4603527" y="2433173"/>
              <a:ext cx="2984947" cy="2984947"/>
              <a:chOff x="4603527" y="2433173"/>
              <a:chExt cx="2984947" cy="2984947"/>
            </a:xfrm>
          </p:grpSpPr>
          <p:sp>
            <p:nvSpPr>
              <p:cNvPr id="32" name="iS1iďè">
                <a:extLst>
                  <a:ext uri="{FF2B5EF4-FFF2-40B4-BE49-F238E27FC236}">
                    <a16:creationId xmlns:a16="http://schemas.microsoft.com/office/drawing/2014/main" id="{CB1374C8-3B24-1FCA-E7F5-04A497F7FD1C}"/>
                  </a:ext>
                </a:extLst>
              </p:cNvPr>
              <p:cNvSpPr/>
              <p:nvPr/>
            </p:nvSpPr>
            <p:spPr bwMode="auto">
              <a:xfrm>
                <a:off x="4603527" y="2433173"/>
                <a:ext cx="2984947" cy="2984947"/>
              </a:xfrm>
              <a:prstGeom prst="ellipse">
                <a:avLst/>
              </a:prstGeom>
              <a:noFill/>
              <a:ln w="57150">
                <a:solidFill>
                  <a:schemeClr val="tx2">
                    <a:lumMod val="40000"/>
                    <a:lumOff val="60000"/>
                  </a:schemeClr>
                </a:solidFill>
                <a:round/>
                <a:headEnd/>
                <a:tailEnd/>
              </a:ln>
              <a:scene3d>
                <a:camera prst="isometricOffAxis1Top">
                  <a:rot lat="18075715" lon="19800000" rev="3458552"/>
                </a:camera>
                <a:lightRig rig="threePt" dir="t"/>
              </a:scene3d>
            </p:spPr>
            <p:txBody>
              <a:bodyPr anchor="ctr"/>
              <a:lstStyle/>
              <a:p>
                <a:pPr algn="ctr"/>
                <a:endParaRPr/>
              </a:p>
            </p:txBody>
          </p:sp>
          <p:sp>
            <p:nvSpPr>
              <p:cNvPr id="33" name="iŝliḍê">
                <a:extLst>
                  <a:ext uri="{FF2B5EF4-FFF2-40B4-BE49-F238E27FC236}">
                    <a16:creationId xmlns:a16="http://schemas.microsoft.com/office/drawing/2014/main" id="{DACDD176-67A1-4C3E-2417-54FE43A8CB8C}"/>
                  </a:ext>
                </a:extLst>
              </p:cNvPr>
              <p:cNvSpPr/>
              <p:nvPr/>
            </p:nvSpPr>
            <p:spPr bwMode="auto">
              <a:xfrm>
                <a:off x="5468285" y="3297932"/>
                <a:ext cx="1255433" cy="1255433"/>
              </a:xfrm>
              <a:prstGeom prst="ellipse">
                <a:avLst/>
              </a:prstGeom>
              <a:noFill/>
              <a:ln w="57150">
                <a:solidFill>
                  <a:schemeClr val="accent3"/>
                </a:solidFill>
                <a:round/>
                <a:headEnd/>
                <a:tailEnd/>
              </a:ln>
              <a:scene3d>
                <a:camera prst="isometricOffAxis1Top">
                  <a:rot lat="18075715" lon="19800000" rev="3458552"/>
                </a:camera>
                <a:lightRig rig="threePt" dir="t"/>
              </a:scene3d>
            </p:spPr>
            <p:txBody>
              <a:bodyPr anchor="ctr"/>
              <a:lstStyle/>
              <a:p>
                <a:pPr algn="ctr"/>
                <a:endParaRPr/>
              </a:p>
            </p:txBody>
          </p:sp>
          <p:sp>
            <p:nvSpPr>
              <p:cNvPr id="34" name="íṧľïde">
                <a:extLst>
                  <a:ext uri="{FF2B5EF4-FFF2-40B4-BE49-F238E27FC236}">
                    <a16:creationId xmlns:a16="http://schemas.microsoft.com/office/drawing/2014/main" id="{8E8B84C4-8BEC-1AB4-989A-31213125CCF2}"/>
                  </a:ext>
                </a:extLst>
              </p:cNvPr>
              <p:cNvSpPr/>
              <p:nvPr/>
            </p:nvSpPr>
            <p:spPr bwMode="auto">
              <a:xfrm>
                <a:off x="5200517" y="3030165"/>
                <a:ext cx="1790968" cy="1790968"/>
              </a:xfrm>
              <a:prstGeom prst="ellipse">
                <a:avLst/>
              </a:prstGeom>
              <a:noFill/>
              <a:ln w="57150">
                <a:solidFill>
                  <a:schemeClr val="accent2"/>
                </a:solidFill>
                <a:round/>
                <a:headEnd/>
                <a:tailEnd/>
              </a:ln>
              <a:scene3d>
                <a:camera prst="isometricOffAxis1Top">
                  <a:rot lat="18075715" lon="19800000" rev="3458552"/>
                </a:camera>
                <a:lightRig rig="threePt" dir="t"/>
              </a:scene3d>
            </p:spPr>
            <p:txBody>
              <a:bodyPr anchor="ctr"/>
              <a:lstStyle/>
              <a:p>
                <a:pPr algn="ctr"/>
                <a:endParaRPr dirty="0"/>
              </a:p>
            </p:txBody>
          </p:sp>
          <p:sp>
            <p:nvSpPr>
              <p:cNvPr id="35" name="íṥḻïḓê">
                <a:extLst>
                  <a:ext uri="{FF2B5EF4-FFF2-40B4-BE49-F238E27FC236}">
                    <a16:creationId xmlns:a16="http://schemas.microsoft.com/office/drawing/2014/main" id="{678CF198-834D-87FF-AD05-FBDFAFD8BFE4}"/>
                  </a:ext>
                </a:extLst>
              </p:cNvPr>
              <p:cNvSpPr/>
              <p:nvPr/>
            </p:nvSpPr>
            <p:spPr bwMode="auto">
              <a:xfrm>
                <a:off x="4991571" y="2821218"/>
                <a:ext cx="2208861" cy="2208860"/>
              </a:xfrm>
              <a:prstGeom prst="ellipse">
                <a:avLst/>
              </a:prstGeom>
              <a:noFill/>
              <a:ln w="57150">
                <a:solidFill>
                  <a:schemeClr val="accent1"/>
                </a:solidFill>
                <a:round/>
                <a:headEnd/>
                <a:tailEnd/>
              </a:ln>
              <a:scene3d>
                <a:camera prst="isometricOffAxis1Top">
                  <a:rot lat="18075715" lon="19800000" rev="3458552"/>
                </a:camera>
                <a:lightRig rig="threePt" dir="t"/>
              </a:scene3d>
            </p:spPr>
            <p:txBody>
              <a:bodyPr anchor="ctr"/>
              <a:lstStyle/>
              <a:p>
                <a:pPr algn="ctr"/>
                <a:endParaRPr/>
              </a:p>
            </p:txBody>
          </p:sp>
          <p:sp>
            <p:nvSpPr>
              <p:cNvPr id="36" name="iṥlíḑê">
                <a:extLst>
                  <a:ext uri="{FF2B5EF4-FFF2-40B4-BE49-F238E27FC236}">
                    <a16:creationId xmlns:a16="http://schemas.microsoft.com/office/drawing/2014/main" id="{3354E8EB-861C-6E22-8C95-AA1349CA0001}"/>
                  </a:ext>
                </a:extLst>
              </p:cNvPr>
              <p:cNvSpPr/>
              <p:nvPr/>
            </p:nvSpPr>
            <p:spPr bwMode="auto">
              <a:xfrm>
                <a:off x="4782625" y="2612272"/>
                <a:ext cx="2626753" cy="2626753"/>
              </a:xfrm>
              <a:prstGeom prst="ellipse">
                <a:avLst/>
              </a:prstGeom>
              <a:noFill/>
              <a:ln w="57150">
                <a:solidFill>
                  <a:schemeClr val="tx2">
                    <a:lumMod val="60000"/>
                    <a:lumOff val="40000"/>
                  </a:schemeClr>
                </a:solidFill>
                <a:round/>
                <a:headEnd/>
                <a:tailEnd/>
              </a:ln>
              <a:scene3d>
                <a:camera prst="isometricOffAxis1Top">
                  <a:rot lat="18075715" lon="19800000" rev="3458552"/>
                </a:camera>
                <a:lightRig rig="threePt" dir="t"/>
              </a:scene3d>
            </p:spPr>
            <p:txBody>
              <a:bodyPr anchor="ctr"/>
              <a:lstStyle/>
              <a:p>
                <a:pPr algn="ctr"/>
                <a:endParaRPr/>
              </a:p>
            </p:txBody>
          </p:sp>
          <p:sp>
            <p:nvSpPr>
              <p:cNvPr id="37" name="ïṧḷiďê">
                <a:extLst>
                  <a:ext uri="{FF2B5EF4-FFF2-40B4-BE49-F238E27FC236}">
                    <a16:creationId xmlns:a16="http://schemas.microsoft.com/office/drawing/2014/main" id="{8CDBAB02-3525-56F9-3A52-AA0C6ADDD40E}"/>
                  </a:ext>
                </a:extLst>
              </p:cNvPr>
              <p:cNvSpPr/>
              <p:nvPr/>
            </p:nvSpPr>
            <p:spPr bwMode="auto">
              <a:xfrm>
                <a:off x="5694789" y="3523559"/>
                <a:ext cx="804180" cy="804180"/>
              </a:xfrm>
              <a:prstGeom prst="ellipse">
                <a:avLst/>
              </a:prstGeom>
              <a:noFill/>
              <a:ln w="57150">
                <a:solidFill>
                  <a:schemeClr val="accent1"/>
                </a:solidFill>
                <a:round/>
                <a:headEnd/>
                <a:tailEnd/>
              </a:ln>
              <a:scene3d>
                <a:camera prst="isometricOffAxis1Top">
                  <a:rot lat="18075715" lon="19800000" rev="3458552"/>
                </a:camera>
                <a:lightRig rig="threePt" dir="t"/>
              </a:scene3d>
            </p:spPr>
            <p:txBody>
              <a:bodyPr anchor="ctr"/>
              <a:lstStyle/>
              <a:p>
                <a:pPr algn="ctr"/>
                <a:endParaRPr/>
              </a:p>
            </p:txBody>
          </p:sp>
        </p:grpSp>
        <p:grpSp>
          <p:nvGrpSpPr>
            <p:cNvPr id="7" name="íś1ïḍé">
              <a:extLst>
                <a:ext uri="{FF2B5EF4-FFF2-40B4-BE49-F238E27FC236}">
                  <a16:creationId xmlns:a16="http://schemas.microsoft.com/office/drawing/2014/main" id="{AE9F770A-C42A-56CB-5021-CCC7DAD44825}"/>
                </a:ext>
              </a:extLst>
            </p:cNvPr>
            <p:cNvGrpSpPr/>
            <p:nvPr/>
          </p:nvGrpSpPr>
          <p:grpSpPr>
            <a:xfrm>
              <a:off x="4655765" y="3421939"/>
              <a:ext cx="2328258" cy="1227559"/>
              <a:chOff x="4655765" y="3421939"/>
              <a:chExt cx="2328258" cy="1227559"/>
            </a:xfrm>
          </p:grpSpPr>
          <p:sp>
            <p:nvSpPr>
              <p:cNvPr id="26" name="íşľïḋé">
                <a:extLst>
                  <a:ext uri="{FF2B5EF4-FFF2-40B4-BE49-F238E27FC236}">
                    <a16:creationId xmlns:a16="http://schemas.microsoft.com/office/drawing/2014/main" id="{27748DC0-86E2-EF7B-E3B7-313A8BB5DA41}"/>
                  </a:ext>
                </a:extLst>
              </p:cNvPr>
              <p:cNvSpPr/>
              <p:nvPr/>
            </p:nvSpPr>
            <p:spPr bwMode="auto">
              <a:xfrm>
                <a:off x="6558668" y="3526412"/>
                <a:ext cx="179097" cy="179097"/>
              </a:xfrm>
              <a:prstGeom prst="ellipse">
                <a:avLst/>
              </a:prstGeom>
              <a:solidFill>
                <a:schemeClr val="accent3"/>
              </a:solidFill>
              <a:ln w="19050">
                <a:noFill/>
                <a:round/>
                <a:headEnd/>
                <a:tailEnd/>
              </a:ln>
            </p:spPr>
            <p:txBody>
              <a:bodyPr anchor="ctr"/>
              <a:lstStyle/>
              <a:p>
                <a:pPr algn="ctr"/>
                <a:endParaRPr/>
              </a:p>
            </p:txBody>
          </p:sp>
          <p:sp>
            <p:nvSpPr>
              <p:cNvPr id="27" name="ïṧliḓê">
                <a:extLst>
                  <a:ext uri="{FF2B5EF4-FFF2-40B4-BE49-F238E27FC236}">
                    <a16:creationId xmlns:a16="http://schemas.microsoft.com/office/drawing/2014/main" id="{F8F8FF35-C464-3557-BA80-C1B5B00AB127}"/>
                  </a:ext>
                </a:extLst>
              </p:cNvPr>
              <p:cNvSpPr/>
              <p:nvPr/>
            </p:nvSpPr>
            <p:spPr bwMode="auto">
              <a:xfrm>
                <a:off x="6804926" y="3421939"/>
                <a:ext cx="179097" cy="179097"/>
              </a:xfrm>
              <a:prstGeom prst="ellipse">
                <a:avLst/>
              </a:prstGeom>
              <a:solidFill>
                <a:schemeClr val="accent2"/>
              </a:solidFill>
              <a:ln w="19050">
                <a:noFill/>
                <a:round/>
                <a:headEnd/>
                <a:tailEnd/>
              </a:ln>
            </p:spPr>
            <p:txBody>
              <a:bodyPr anchor="ctr"/>
              <a:lstStyle/>
              <a:p>
                <a:pPr algn="ctr"/>
                <a:endParaRPr/>
              </a:p>
            </p:txBody>
          </p:sp>
          <p:sp>
            <p:nvSpPr>
              <p:cNvPr id="28" name="iṥliḋe">
                <a:extLst>
                  <a:ext uri="{FF2B5EF4-FFF2-40B4-BE49-F238E27FC236}">
                    <a16:creationId xmlns:a16="http://schemas.microsoft.com/office/drawing/2014/main" id="{77E1887C-B7A0-E193-6223-38EE987F7467}"/>
                  </a:ext>
                </a:extLst>
              </p:cNvPr>
              <p:cNvSpPr/>
              <p:nvPr/>
            </p:nvSpPr>
            <p:spPr bwMode="auto">
              <a:xfrm>
                <a:off x="4827399" y="4365928"/>
                <a:ext cx="179097" cy="179097"/>
              </a:xfrm>
              <a:prstGeom prst="ellipse">
                <a:avLst/>
              </a:prstGeom>
              <a:solidFill>
                <a:schemeClr val="tx2"/>
              </a:solidFill>
              <a:ln w="19050">
                <a:noFill/>
                <a:round/>
                <a:headEnd/>
                <a:tailEnd/>
              </a:ln>
            </p:spPr>
            <p:txBody>
              <a:bodyPr anchor="ctr"/>
              <a:lstStyle/>
              <a:p>
                <a:pPr algn="ctr"/>
                <a:endParaRPr/>
              </a:p>
            </p:txBody>
          </p:sp>
          <p:sp>
            <p:nvSpPr>
              <p:cNvPr id="29" name="íṩľïḑé">
                <a:extLst>
                  <a:ext uri="{FF2B5EF4-FFF2-40B4-BE49-F238E27FC236}">
                    <a16:creationId xmlns:a16="http://schemas.microsoft.com/office/drawing/2014/main" id="{E2E13714-857F-8A46-D731-10CAB7F6B6B3}"/>
                  </a:ext>
                </a:extLst>
              </p:cNvPr>
              <p:cNvSpPr/>
              <p:nvPr/>
            </p:nvSpPr>
            <p:spPr bwMode="auto">
              <a:xfrm>
                <a:off x="4655765" y="4470401"/>
                <a:ext cx="179097" cy="179097"/>
              </a:xfrm>
              <a:prstGeom prst="ellipse">
                <a:avLst/>
              </a:prstGeom>
              <a:solidFill>
                <a:schemeClr val="tx2">
                  <a:lumMod val="60000"/>
                  <a:lumOff val="40000"/>
                </a:schemeClr>
              </a:solidFill>
              <a:ln w="19050">
                <a:noFill/>
                <a:round/>
                <a:headEnd/>
                <a:tailEnd/>
              </a:ln>
            </p:spPr>
            <p:txBody>
              <a:bodyPr anchor="ctr"/>
              <a:lstStyle/>
              <a:p>
                <a:pPr algn="ctr"/>
                <a:endParaRPr/>
              </a:p>
            </p:txBody>
          </p:sp>
          <p:sp>
            <p:nvSpPr>
              <p:cNvPr id="30" name="ïṣ1íďè">
                <a:extLst>
                  <a:ext uri="{FF2B5EF4-FFF2-40B4-BE49-F238E27FC236}">
                    <a16:creationId xmlns:a16="http://schemas.microsoft.com/office/drawing/2014/main" id="{01DE3A40-41E0-3811-0944-E8A73DC91B4D}"/>
                  </a:ext>
                </a:extLst>
              </p:cNvPr>
              <p:cNvSpPr/>
              <p:nvPr/>
            </p:nvSpPr>
            <p:spPr bwMode="auto">
              <a:xfrm>
                <a:off x="6334797" y="3627154"/>
                <a:ext cx="179097" cy="179097"/>
              </a:xfrm>
              <a:prstGeom prst="ellipse">
                <a:avLst/>
              </a:prstGeom>
              <a:solidFill>
                <a:schemeClr val="accent1"/>
              </a:solidFill>
              <a:ln w="19050">
                <a:noFill/>
                <a:round/>
                <a:headEnd/>
                <a:tailEnd/>
              </a:ln>
            </p:spPr>
            <p:txBody>
              <a:bodyPr anchor="ctr"/>
              <a:lstStyle/>
              <a:p>
                <a:pPr algn="ctr"/>
                <a:endParaRPr/>
              </a:p>
            </p:txBody>
          </p:sp>
          <p:sp>
            <p:nvSpPr>
              <p:cNvPr id="31" name="îsľïḍê">
                <a:extLst>
                  <a:ext uri="{FF2B5EF4-FFF2-40B4-BE49-F238E27FC236}">
                    <a16:creationId xmlns:a16="http://schemas.microsoft.com/office/drawing/2014/main" id="{FA618DA6-3CE4-8B43-B703-3D7F0D98354B}"/>
                  </a:ext>
                </a:extLst>
              </p:cNvPr>
              <p:cNvSpPr/>
              <p:nvPr/>
            </p:nvSpPr>
            <p:spPr bwMode="auto">
              <a:xfrm>
                <a:off x="5006496" y="4261455"/>
                <a:ext cx="179097" cy="179097"/>
              </a:xfrm>
              <a:prstGeom prst="ellipse">
                <a:avLst/>
              </a:prstGeom>
              <a:solidFill>
                <a:schemeClr val="accent1"/>
              </a:solidFill>
              <a:ln w="19050">
                <a:noFill/>
                <a:round/>
                <a:headEnd/>
                <a:tailEnd/>
              </a:ln>
            </p:spPr>
            <p:txBody>
              <a:bodyPr anchor="ctr"/>
              <a:lstStyle/>
              <a:p>
                <a:pPr algn="ctr"/>
                <a:endParaRPr/>
              </a:p>
            </p:txBody>
          </p:sp>
        </p:grpSp>
        <p:grpSp>
          <p:nvGrpSpPr>
            <p:cNvPr id="8" name="íşļîḋé">
              <a:extLst>
                <a:ext uri="{FF2B5EF4-FFF2-40B4-BE49-F238E27FC236}">
                  <a16:creationId xmlns:a16="http://schemas.microsoft.com/office/drawing/2014/main" id="{D2508A38-D16D-7440-37B5-2E2D3162DA1D}"/>
                </a:ext>
              </a:extLst>
            </p:cNvPr>
            <p:cNvGrpSpPr/>
            <p:nvPr/>
          </p:nvGrpSpPr>
          <p:grpSpPr>
            <a:xfrm>
              <a:off x="580718" y="1853775"/>
              <a:ext cx="3680310" cy="1075560"/>
              <a:chOff x="2614110" y="2493729"/>
              <a:chExt cx="2912313" cy="1075560"/>
            </a:xfrm>
          </p:grpSpPr>
          <p:sp>
            <p:nvSpPr>
              <p:cNvPr id="24" name="î$ḷïdè">
                <a:extLst>
                  <a:ext uri="{FF2B5EF4-FFF2-40B4-BE49-F238E27FC236}">
                    <a16:creationId xmlns:a16="http://schemas.microsoft.com/office/drawing/2014/main" id="{B0068586-3793-F86B-8931-AB89F2950475}"/>
                  </a:ext>
                </a:extLst>
              </p:cNvPr>
              <p:cNvSpPr/>
              <p:nvPr/>
            </p:nvSpPr>
            <p:spPr bwMode="auto">
              <a:xfrm>
                <a:off x="2703257" y="3011890"/>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050" dirty="0"/>
                  <a:t>磨蹭天气还建立了用户交流社区模块，让用户能够分享天气心得、交流相关话题，增强用户之间的互动和参与感。这种社区模块有助于用户建立更紧密的社交网络，提升用户黏性和用户满意度。</a:t>
                </a:r>
              </a:p>
            </p:txBody>
          </p:sp>
          <p:sp>
            <p:nvSpPr>
              <p:cNvPr id="25" name="íş1iḓè">
                <a:extLst>
                  <a:ext uri="{FF2B5EF4-FFF2-40B4-BE49-F238E27FC236}">
                    <a16:creationId xmlns:a16="http://schemas.microsoft.com/office/drawing/2014/main" id="{74EF3C40-CC98-F9C5-4851-EB9685B1DAAD}"/>
                  </a:ext>
                </a:extLst>
              </p:cNvPr>
              <p:cNvSpPr txBox="1"/>
              <p:nvPr/>
            </p:nvSpPr>
            <p:spPr bwMode="auto">
              <a:xfrm>
                <a:off x="2614110" y="2493729"/>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2400" b="1" dirty="0"/>
                  <a:t>用户交流社区模块</a:t>
                </a:r>
                <a:endParaRPr lang="en-US" altLang="zh-CN" sz="2400" b="1" dirty="0"/>
              </a:p>
            </p:txBody>
          </p:sp>
        </p:grpSp>
        <p:grpSp>
          <p:nvGrpSpPr>
            <p:cNvPr id="9" name="î$ľïḓé">
              <a:extLst>
                <a:ext uri="{FF2B5EF4-FFF2-40B4-BE49-F238E27FC236}">
                  <a16:creationId xmlns:a16="http://schemas.microsoft.com/office/drawing/2014/main" id="{535380F9-9769-3F5C-BCBA-1A4A80F3B720}"/>
                </a:ext>
              </a:extLst>
            </p:cNvPr>
            <p:cNvGrpSpPr/>
            <p:nvPr/>
          </p:nvGrpSpPr>
          <p:grpSpPr>
            <a:xfrm>
              <a:off x="7952834" y="3831733"/>
              <a:ext cx="3567654" cy="944997"/>
              <a:chOff x="8447834" y="4176275"/>
              <a:chExt cx="2823166" cy="944997"/>
            </a:xfrm>
          </p:grpSpPr>
          <p:sp>
            <p:nvSpPr>
              <p:cNvPr id="22" name="îṧ1ídê">
                <a:extLst>
                  <a:ext uri="{FF2B5EF4-FFF2-40B4-BE49-F238E27FC236}">
                    <a16:creationId xmlns:a16="http://schemas.microsoft.com/office/drawing/2014/main" id="{215A5B70-9A37-449E-84D3-EF5351D60D98}"/>
                  </a:ext>
                </a:extLst>
              </p:cNvPr>
              <p:cNvSpPr/>
              <p:nvPr/>
            </p:nvSpPr>
            <p:spPr bwMode="auto">
              <a:xfrm>
                <a:off x="8447834" y="4563873"/>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050" dirty="0"/>
                  <a:t>随着用户对天气信息的需求不断增长，磨蹭天气有着巨大的发展潜力，并能够持续吸引和留住用户，成为用户们获取天气信息的首选软件。</a:t>
                </a:r>
              </a:p>
            </p:txBody>
          </p:sp>
          <p:sp>
            <p:nvSpPr>
              <p:cNvPr id="23" name="îṧḻíḋe">
                <a:extLst>
                  <a:ext uri="{FF2B5EF4-FFF2-40B4-BE49-F238E27FC236}">
                    <a16:creationId xmlns:a16="http://schemas.microsoft.com/office/drawing/2014/main" id="{F7ACE742-085B-9CB0-AE4A-E88433C01527}"/>
                  </a:ext>
                </a:extLst>
              </p:cNvPr>
              <p:cNvSpPr txBox="1"/>
              <p:nvPr/>
            </p:nvSpPr>
            <p:spPr bwMode="auto">
              <a:xfrm>
                <a:off x="8447834" y="4176275"/>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前景</a:t>
                </a:r>
                <a:endParaRPr lang="en-US" altLang="zh-CN" sz="2400" b="1" dirty="0"/>
              </a:p>
            </p:txBody>
          </p:sp>
        </p:grpSp>
        <p:cxnSp>
          <p:nvCxnSpPr>
            <p:cNvPr id="10" name="îŝḷïḋè">
              <a:extLst>
                <a:ext uri="{FF2B5EF4-FFF2-40B4-BE49-F238E27FC236}">
                  <a16:creationId xmlns:a16="http://schemas.microsoft.com/office/drawing/2014/main" id="{63E06973-8377-E762-3B9B-516BA46C8217}"/>
                </a:ext>
              </a:extLst>
            </p:cNvPr>
            <p:cNvCxnSpPr>
              <a:cxnSpLocks/>
            </p:cNvCxnSpPr>
            <p:nvPr/>
          </p:nvCxnSpPr>
          <p:spPr>
            <a:xfrm>
              <a:off x="8074410" y="3615960"/>
              <a:ext cx="344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1" name="îśļîďé">
              <a:extLst>
                <a:ext uri="{FF2B5EF4-FFF2-40B4-BE49-F238E27FC236}">
                  <a16:creationId xmlns:a16="http://schemas.microsoft.com/office/drawing/2014/main" id="{9A2A3D1F-0CBD-91DB-AC43-108E54D7D89A}"/>
                </a:ext>
              </a:extLst>
            </p:cNvPr>
            <p:cNvGrpSpPr/>
            <p:nvPr/>
          </p:nvGrpSpPr>
          <p:grpSpPr>
            <a:xfrm>
              <a:off x="7930971" y="2278227"/>
              <a:ext cx="3587925" cy="1059033"/>
              <a:chOff x="14191114" y="1846698"/>
              <a:chExt cx="2837945" cy="1059033"/>
            </a:xfrm>
          </p:grpSpPr>
          <p:sp>
            <p:nvSpPr>
              <p:cNvPr id="20" name="iṧ1íḓe">
                <a:extLst>
                  <a:ext uri="{FF2B5EF4-FFF2-40B4-BE49-F238E27FC236}">
                    <a16:creationId xmlns:a16="http://schemas.microsoft.com/office/drawing/2014/main" id="{A2450DF9-77B7-4EA7-D87F-CC70027B0B54}"/>
                  </a:ext>
                </a:extLst>
              </p:cNvPr>
              <p:cNvSpPr/>
              <p:nvPr/>
            </p:nvSpPr>
            <p:spPr bwMode="auto">
              <a:xfrm>
                <a:off x="14205893" y="2348332"/>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sz="1050" dirty="0"/>
                  <a:t>天气对人们的生活和活动有着重要的影响，人们需要及时准确地获取天气信息。磨蹭天气满足了用户对全球范围内天气查询的需求，提供了广泛的城市和地区的天气预报，降低了用户查询天气信息的难度和时间成本。</a:t>
                </a:r>
              </a:p>
            </p:txBody>
          </p:sp>
          <p:sp>
            <p:nvSpPr>
              <p:cNvPr id="21" name="ïṥḻîďé">
                <a:extLst>
                  <a:ext uri="{FF2B5EF4-FFF2-40B4-BE49-F238E27FC236}">
                    <a16:creationId xmlns:a16="http://schemas.microsoft.com/office/drawing/2014/main" id="{C7C26EEA-5745-2D71-7548-FC607953DA0F}"/>
                  </a:ext>
                </a:extLst>
              </p:cNvPr>
              <p:cNvSpPr txBox="1"/>
              <p:nvPr/>
            </p:nvSpPr>
            <p:spPr bwMode="auto">
              <a:xfrm>
                <a:off x="14191114" y="1846698"/>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市场需求</a:t>
                </a:r>
                <a:endParaRPr lang="en-US" altLang="zh-CN" sz="2400" b="1" dirty="0"/>
              </a:p>
            </p:txBody>
          </p:sp>
        </p:grpSp>
        <p:grpSp>
          <p:nvGrpSpPr>
            <p:cNvPr id="12" name="ïṡļïḑè">
              <a:extLst>
                <a:ext uri="{FF2B5EF4-FFF2-40B4-BE49-F238E27FC236}">
                  <a16:creationId xmlns:a16="http://schemas.microsoft.com/office/drawing/2014/main" id="{34E87906-13B3-4952-7015-0F00E9D56F45}"/>
                </a:ext>
              </a:extLst>
            </p:cNvPr>
            <p:cNvGrpSpPr/>
            <p:nvPr/>
          </p:nvGrpSpPr>
          <p:grpSpPr>
            <a:xfrm>
              <a:off x="629390" y="3509546"/>
              <a:ext cx="3600249" cy="1064492"/>
              <a:chOff x="8415774" y="2782605"/>
              <a:chExt cx="2847693" cy="1064492"/>
            </a:xfrm>
          </p:grpSpPr>
          <p:sp>
            <p:nvSpPr>
              <p:cNvPr id="18" name="išlíḓe">
                <a:extLst>
                  <a:ext uri="{FF2B5EF4-FFF2-40B4-BE49-F238E27FC236}">
                    <a16:creationId xmlns:a16="http://schemas.microsoft.com/office/drawing/2014/main" id="{F82580F4-28EE-053E-9AB2-7FED57AC7392}"/>
                  </a:ext>
                </a:extLst>
              </p:cNvPr>
              <p:cNvSpPr/>
              <p:nvPr/>
            </p:nvSpPr>
            <p:spPr bwMode="auto">
              <a:xfrm>
                <a:off x="8440301" y="3289698"/>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1050" dirty="0"/>
                  <a:t>磨蹭天气通过精确的定位技术，能够实时获取用户所在位置的天气信息，并及时推送小时级天气预报。这种精准和实时的功能使得用户能够更好地计划和安排他们的日常活动。</a:t>
                </a:r>
              </a:p>
            </p:txBody>
          </p:sp>
          <p:sp>
            <p:nvSpPr>
              <p:cNvPr id="19" name="iš1iḋe">
                <a:extLst>
                  <a:ext uri="{FF2B5EF4-FFF2-40B4-BE49-F238E27FC236}">
                    <a16:creationId xmlns:a16="http://schemas.microsoft.com/office/drawing/2014/main" id="{DAFDD87B-55B5-3E76-FDDE-E2F1CCC0326D}"/>
                  </a:ext>
                </a:extLst>
              </p:cNvPr>
              <p:cNvSpPr txBox="1"/>
              <p:nvPr/>
            </p:nvSpPr>
            <p:spPr bwMode="auto">
              <a:xfrm>
                <a:off x="8415774" y="2782605"/>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2400" b="1" dirty="0"/>
                  <a:t>精准定位和实时监测</a:t>
                </a:r>
                <a:endParaRPr lang="en-US" altLang="zh-CN" sz="2400" b="1" dirty="0"/>
              </a:p>
            </p:txBody>
          </p:sp>
        </p:grpSp>
        <p:grpSp>
          <p:nvGrpSpPr>
            <p:cNvPr id="13" name="î$ḷïḑé">
              <a:extLst>
                <a:ext uri="{FF2B5EF4-FFF2-40B4-BE49-F238E27FC236}">
                  <a16:creationId xmlns:a16="http://schemas.microsoft.com/office/drawing/2014/main" id="{66837EF7-B9FF-40AC-2470-B5FB56880499}"/>
                </a:ext>
              </a:extLst>
            </p:cNvPr>
            <p:cNvGrpSpPr/>
            <p:nvPr/>
          </p:nvGrpSpPr>
          <p:grpSpPr>
            <a:xfrm>
              <a:off x="579129" y="5069516"/>
              <a:ext cx="3660035" cy="1074109"/>
              <a:chOff x="8376019" y="4047163"/>
              <a:chExt cx="2894982" cy="1074109"/>
            </a:xfrm>
          </p:grpSpPr>
          <p:sp>
            <p:nvSpPr>
              <p:cNvPr id="16" name="íṣļiďè">
                <a:extLst>
                  <a:ext uri="{FF2B5EF4-FFF2-40B4-BE49-F238E27FC236}">
                    <a16:creationId xmlns:a16="http://schemas.microsoft.com/office/drawing/2014/main" id="{5B1CDE21-0D6A-C0A8-E9B4-AF708B09E974}"/>
                  </a:ext>
                </a:extLst>
              </p:cNvPr>
              <p:cNvSpPr/>
              <p:nvPr/>
            </p:nvSpPr>
            <p:spPr bwMode="auto">
              <a:xfrm>
                <a:off x="8376020" y="4563873"/>
                <a:ext cx="289498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1050" dirty="0"/>
                  <a:t>磨蹭天气提供降雨可视化和极端天气预警功能，帮助用户更直观地了解降雨情况，并及时做出相应的准备和应对措施。这种功能对于户外活动、旅行和灾害应对等方面有着重要的应用价值。</a:t>
                </a:r>
              </a:p>
            </p:txBody>
          </p:sp>
          <p:sp>
            <p:nvSpPr>
              <p:cNvPr id="17" name="isḷiďê">
                <a:extLst>
                  <a:ext uri="{FF2B5EF4-FFF2-40B4-BE49-F238E27FC236}">
                    <a16:creationId xmlns:a16="http://schemas.microsoft.com/office/drawing/2014/main" id="{67A314E5-E3CC-8589-988C-DB6B76A6E485}"/>
                  </a:ext>
                </a:extLst>
              </p:cNvPr>
              <p:cNvSpPr txBox="1"/>
              <p:nvPr/>
            </p:nvSpPr>
            <p:spPr bwMode="auto">
              <a:xfrm>
                <a:off x="8376019" y="4047163"/>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endParaRPr lang="zh-CN" altLang="en-US" sz="2000" b="1" dirty="0"/>
              </a:p>
              <a:p>
                <a:pPr algn="r" eaLnBrk="1" hangingPunct="1">
                  <a:lnSpc>
                    <a:spcPct val="100000"/>
                  </a:lnSpc>
                  <a:spcBef>
                    <a:spcPct val="0"/>
                  </a:spcBef>
                  <a:buFontTx/>
                  <a:buNone/>
                </a:pPr>
                <a:r>
                  <a:rPr lang="zh-CN" altLang="en-US" sz="2000" b="1" dirty="0"/>
                  <a:t>降雨可视化和极端天气预警功能</a:t>
                </a:r>
                <a:endParaRPr lang="en-US" altLang="zh-CN" sz="2000" b="1" dirty="0"/>
              </a:p>
            </p:txBody>
          </p:sp>
        </p:grpSp>
        <p:cxnSp>
          <p:nvCxnSpPr>
            <p:cNvPr id="14" name="í$ļîdé">
              <a:extLst>
                <a:ext uri="{FF2B5EF4-FFF2-40B4-BE49-F238E27FC236}">
                  <a16:creationId xmlns:a16="http://schemas.microsoft.com/office/drawing/2014/main" id="{63257787-9F6D-3789-352F-DD817847586E}"/>
                </a:ext>
              </a:extLst>
            </p:cNvPr>
            <p:cNvCxnSpPr>
              <a:cxnSpLocks/>
            </p:cNvCxnSpPr>
            <p:nvPr/>
          </p:nvCxnSpPr>
          <p:spPr>
            <a:xfrm>
              <a:off x="669925" y="3274367"/>
              <a:ext cx="338924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ísľîḓé">
              <a:extLst>
                <a:ext uri="{FF2B5EF4-FFF2-40B4-BE49-F238E27FC236}">
                  <a16:creationId xmlns:a16="http://schemas.microsoft.com/office/drawing/2014/main" id="{6190F6CB-5E29-57BF-A949-051F3FCC251A}"/>
                </a:ext>
              </a:extLst>
            </p:cNvPr>
            <p:cNvCxnSpPr>
              <a:cxnSpLocks/>
            </p:cNvCxnSpPr>
            <p:nvPr/>
          </p:nvCxnSpPr>
          <p:spPr>
            <a:xfrm>
              <a:off x="669925" y="4940402"/>
              <a:ext cx="338924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3962106E-E2BC-268B-6188-596490354E09}"/>
              </a:ext>
            </a:extLst>
          </p:cNvPr>
          <p:cNvGrpSpPr/>
          <p:nvPr/>
        </p:nvGrpSpPr>
        <p:grpSpPr>
          <a:xfrm>
            <a:off x="5522874" y="2113305"/>
            <a:ext cx="877424" cy="860313"/>
            <a:chOff x="1423447" y="1611983"/>
            <a:chExt cx="1089427" cy="1080000"/>
          </a:xfrm>
        </p:grpSpPr>
        <p:sp>
          <p:nvSpPr>
            <p:cNvPr id="39" name="矩形: 圆角 38">
              <a:extLst>
                <a:ext uri="{FF2B5EF4-FFF2-40B4-BE49-F238E27FC236}">
                  <a16:creationId xmlns:a16="http://schemas.microsoft.com/office/drawing/2014/main" id="{EC16229A-6BCA-75FD-B102-3CAACD28AD9C}"/>
                </a:ext>
              </a:extLst>
            </p:cNvPr>
            <p:cNvSpPr/>
            <p:nvPr/>
          </p:nvSpPr>
          <p:spPr>
            <a:xfrm>
              <a:off x="1423447" y="1611983"/>
              <a:ext cx="1080000" cy="108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2D3935B7-08C1-5937-B241-CFBF24D0FE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2874" y="1765986"/>
              <a:ext cx="1080000" cy="771994"/>
            </a:xfrm>
            <a:prstGeom prst="rect">
              <a:avLst/>
            </a:prstGeom>
          </p:spPr>
        </p:pic>
      </p:grpSp>
    </p:spTree>
    <p:extLst>
      <p:ext uri="{BB962C8B-B14F-4D97-AF65-F5344CB8AC3E}">
        <p14:creationId xmlns:p14="http://schemas.microsoft.com/office/powerpoint/2010/main" val="177916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93265CE-25ED-EEBE-E076-EF46A2A24FEC}"/>
              </a:ext>
            </a:extLst>
          </p:cNvPr>
          <p:cNvSpPr>
            <a:spLocks noGrp="1"/>
          </p:cNvSpPr>
          <p:nvPr>
            <p:ph type="sldNum" sz="quarter" idx="12"/>
          </p:nvPr>
        </p:nvSpPr>
        <p:spPr/>
        <p:txBody>
          <a:bodyPr/>
          <a:lstStyle/>
          <a:p>
            <a:fld id="{7F65B630-C7FF-41C0-9923-C5E5E29EED81}" type="slidenum">
              <a:rPr lang="zh-CN" altLang="en-US" smtClean="0"/>
              <a:t>7</a:t>
            </a:fld>
            <a:endParaRPr lang="zh-CN" altLang="en-US"/>
          </a:p>
        </p:txBody>
      </p:sp>
      <p:pic>
        <p:nvPicPr>
          <p:cNvPr id="4" name="图片 3">
            <a:extLst>
              <a:ext uri="{FF2B5EF4-FFF2-40B4-BE49-F238E27FC236}">
                <a16:creationId xmlns:a16="http://schemas.microsoft.com/office/drawing/2014/main" id="{94409912-4C2A-E258-57CF-32B9E6EC4AFF}"/>
              </a:ext>
            </a:extLst>
          </p:cNvPr>
          <p:cNvPicPr>
            <a:picLocks noChangeAspect="1"/>
          </p:cNvPicPr>
          <p:nvPr/>
        </p:nvPicPr>
        <p:blipFill>
          <a:blip r:embed="rId2"/>
          <a:stretch>
            <a:fillRect/>
          </a:stretch>
        </p:blipFill>
        <p:spPr>
          <a:xfrm>
            <a:off x="3516982" y="2848527"/>
            <a:ext cx="2908607" cy="1160946"/>
          </a:xfrm>
          <a:prstGeom prst="rect">
            <a:avLst/>
          </a:prstGeom>
        </p:spPr>
      </p:pic>
      <p:sp>
        <p:nvSpPr>
          <p:cNvPr id="5" name="文本框 4">
            <a:extLst>
              <a:ext uri="{FF2B5EF4-FFF2-40B4-BE49-F238E27FC236}">
                <a16:creationId xmlns:a16="http://schemas.microsoft.com/office/drawing/2014/main" id="{8A46F310-B040-3513-0BDB-05FF85FB7EF3}"/>
              </a:ext>
            </a:extLst>
          </p:cNvPr>
          <p:cNvSpPr txBox="1"/>
          <p:nvPr/>
        </p:nvSpPr>
        <p:spPr>
          <a:xfrm>
            <a:off x="7033876" y="3363142"/>
            <a:ext cx="3647152" cy="646331"/>
          </a:xfrm>
          <a:prstGeom prst="rect">
            <a:avLst/>
          </a:prstGeom>
          <a:noFill/>
        </p:spPr>
        <p:txBody>
          <a:bodyPr wrap="none" rtlCol="0">
            <a:spAutoFit/>
          </a:bodyPr>
          <a:lstStyle/>
          <a:p>
            <a:r>
              <a:rPr lang="zh-CN" altLang="en-US" dirty="0"/>
              <a:t>总体结构的思维导图、</a:t>
            </a:r>
            <a:endParaRPr lang="en-US" altLang="zh-CN" dirty="0"/>
          </a:p>
          <a:p>
            <a:r>
              <a:rPr lang="zh-CN" altLang="en-US" dirty="0"/>
              <a:t>各个模块界面及对应的操作流程图</a:t>
            </a:r>
          </a:p>
        </p:txBody>
      </p:sp>
    </p:spTree>
    <p:extLst>
      <p:ext uri="{BB962C8B-B14F-4D97-AF65-F5344CB8AC3E}">
        <p14:creationId xmlns:p14="http://schemas.microsoft.com/office/powerpoint/2010/main" val="241043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6A54F-0070-B907-C2C1-0910884A0545}"/>
              </a:ext>
            </a:extLst>
          </p:cNvPr>
          <p:cNvSpPr>
            <a:spLocks noGrp="1"/>
          </p:cNvSpPr>
          <p:nvPr>
            <p:ph type="title"/>
          </p:nvPr>
        </p:nvSpPr>
        <p:spPr>
          <a:xfrm>
            <a:off x="3224068" y="2855204"/>
            <a:ext cx="5731164" cy="1006429"/>
          </a:xfrm>
        </p:spPr>
        <p:txBody>
          <a:bodyPr/>
          <a:lstStyle/>
          <a:p>
            <a:r>
              <a:rPr lang="zh-CN" altLang="en-US" dirty="0"/>
              <a:t>总体结构设计</a:t>
            </a:r>
          </a:p>
        </p:txBody>
      </p:sp>
      <p:sp>
        <p:nvSpPr>
          <p:cNvPr id="3" name="灯片编号占位符 2">
            <a:extLst>
              <a:ext uri="{FF2B5EF4-FFF2-40B4-BE49-F238E27FC236}">
                <a16:creationId xmlns:a16="http://schemas.microsoft.com/office/drawing/2014/main" id="{D4EB905C-AA09-C559-2FE7-6B1E8EF9FF12}"/>
              </a:ext>
            </a:extLst>
          </p:cNvPr>
          <p:cNvSpPr>
            <a:spLocks noGrp="1"/>
          </p:cNvSpPr>
          <p:nvPr>
            <p:ph type="sldNum" sz="quarter" idx="12"/>
          </p:nvPr>
        </p:nvSpPr>
        <p:spPr/>
        <p:txBody>
          <a:bodyPr/>
          <a:lstStyle/>
          <a:p>
            <a:fld id="{7F65B630-C7FF-41C0-9923-C5E5E29EED81}" type="slidenum">
              <a:rPr lang="en-US" altLang="zh-CN" smtClean="0"/>
              <a:t>8</a:t>
            </a:fld>
            <a:endParaRPr lang="en-US"/>
          </a:p>
        </p:txBody>
      </p:sp>
    </p:spTree>
    <p:extLst>
      <p:ext uri="{BB962C8B-B14F-4D97-AF65-F5344CB8AC3E}">
        <p14:creationId xmlns:p14="http://schemas.microsoft.com/office/powerpoint/2010/main" val="145004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AE347B6-E092-D4C2-0003-A8F620867498}"/>
              </a:ext>
            </a:extLst>
          </p:cNvPr>
          <p:cNvSpPr>
            <a:spLocks noGrp="1"/>
          </p:cNvSpPr>
          <p:nvPr>
            <p:ph type="sldNum" sz="quarter" idx="12"/>
          </p:nvPr>
        </p:nvSpPr>
        <p:spPr/>
        <p:txBody>
          <a:bodyPr/>
          <a:lstStyle/>
          <a:p>
            <a:fld id="{7F65B630-C7FF-41C0-9923-C5E5E29EED81}" type="slidenum">
              <a:rPr lang="zh-CN" altLang="en-US" smtClean="0"/>
              <a:t>9</a:t>
            </a:fld>
            <a:endParaRPr lang="zh-CN" altLang="en-US"/>
          </a:p>
        </p:txBody>
      </p:sp>
      <p:sp>
        <p:nvSpPr>
          <p:cNvPr id="3" name="矩形: 圆角 2">
            <a:extLst>
              <a:ext uri="{FF2B5EF4-FFF2-40B4-BE49-F238E27FC236}">
                <a16:creationId xmlns:a16="http://schemas.microsoft.com/office/drawing/2014/main" id="{6A57177E-D89E-2707-16DD-C068213C4A6D}"/>
              </a:ext>
            </a:extLst>
          </p:cNvPr>
          <p:cNvSpPr/>
          <p:nvPr/>
        </p:nvSpPr>
        <p:spPr>
          <a:xfrm>
            <a:off x="5610523" y="1168924"/>
            <a:ext cx="1291472" cy="5844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磨蹭天气</a:t>
            </a:r>
          </a:p>
        </p:txBody>
      </p:sp>
      <p:sp>
        <p:nvSpPr>
          <p:cNvPr id="4" name="矩形: 圆角 3">
            <a:extLst>
              <a:ext uri="{FF2B5EF4-FFF2-40B4-BE49-F238E27FC236}">
                <a16:creationId xmlns:a16="http://schemas.microsoft.com/office/drawing/2014/main" id="{1109D53B-A319-EB3C-DD4E-1954B403D849}"/>
              </a:ext>
            </a:extLst>
          </p:cNvPr>
          <p:cNvSpPr/>
          <p:nvPr/>
        </p:nvSpPr>
        <p:spPr>
          <a:xfrm>
            <a:off x="1046776" y="2224726"/>
            <a:ext cx="1102936" cy="56560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dirty="0"/>
              <a:t>首页</a:t>
            </a:r>
          </a:p>
        </p:txBody>
      </p:sp>
      <p:sp>
        <p:nvSpPr>
          <p:cNvPr id="5" name="矩形: 圆角 4">
            <a:extLst>
              <a:ext uri="{FF2B5EF4-FFF2-40B4-BE49-F238E27FC236}">
                <a16:creationId xmlns:a16="http://schemas.microsoft.com/office/drawing/2014/main" id="{B35BA313-F494-24A5-F6F9-9B322AD10A64}"/>
              </a:ext>
            </a:extLst>
          </p:cNvPr>
          <p:cNvSpPr/>
          <p:nvPr/>
        </p:nvSpPr>
        <p:spPr>
          <a:xfrm>
            <a:off x="4249921" y="2215299"/>
            <a:ext cx="1102936" cy="56560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dirty="0"/>
              <a:t>发现</a:t>
            </a:r>
          </a:p>
        </p:txBody>
      </p:sp>
      <p:pic>
        <p:nvPicPr>
          <p:cNvPr id="7" name="图片 6">
            <a:extLst>
              <a:ext uri="{FF2B5EF4-FFF2-40B4-BE49-F238E27FC236}">
                <a16:creationId xmlns:a16="http://schemas.microsoft.com/office/drawing/2014/main" id="{D5EA012E-60A8-E169-461D-B11A076CDFE4}"/>
              </a:ext>
            </a:extLst>
          </p:cNvPr>
          <p:cNvPicPr>
            <a:picLocks noChangeAspect="1"/>
          </p:cNvPicPr>
          <p:nvPr/>
        </p:nvPicPr>
        <p:blipFill>
          <a:blip r:embed="rId2"/>
          <a:stretch>
            <a:fillRect/>
          </a:stretch>
        </p:blipFill>
        <p:spPr>
          <a:xfrm>
            <a:off x="8565693" y="5341287"/>
            <a:ext cx="2164776" cy="1650882"/>
          </a:xfrm>
          <a:prstGeom prst="rect">
            <a:avLst/>
          </a:prstGeom>
        </p:spPr>
      </p:pic>
      <p:sp>
        <p:nvSpPr>
          <p:cNvPr id="8" name="矩形: 圆角 7">
            <a:extLst>
              <a:ext uri="{FF2B5EF4-FFF2-40B4-BE49-F238E27FC236}">
                <a16:creationId xmlns:a16="http://schemas.microsoft.com/office/drawing/2014/main" id="{762A85C9-DFE0-E827-E74D-C719D0BBDD14}"/>
              </a:ext>
            </a:extLst>
          </p:cNvPr>
          <p:cNvSpPr/>
          <p:nvPr/>
        </p:nvSpPr>
        <p:spPr>
          <a:xfrm>
            <a:off x="7182295" y="2215299"/>
            <a:ext cx="1102936" cy="56560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dirty="0"/>
              <a:t>降雨可视化</a:t>
            </a:r>
          </a:p>
        </p:txBody>
      </p:sp>
      <p:sp>
        <p:nvSpPr>
          <p:cNvPr id="9" name="矩形: 圆角 8">
            <a:extLst>
              <a:ext uri="{FF2B5EF4-FFF2-40B4-BE49-F238E27FC236}">
                <a16:creationId xmlns:a16="http://schemas.microsoft.com/office/drawing/2014/main" id="{F2877547-2320-ECA7-80EB-39994CDD1CCA}"/>
              </a:ext>
            </a:extLst>
          </p:cNvPr>
          <p:cNvSpPr/>
          <p:nvPr/>
        </p:nvSpPr>
        <p:spPr>
          <a:xfrm>
            <a:off x="9726215" y="2215299"/>
            <a:ext cx="1102936" cy="56560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dirty="0"/>
              <a:t>我的</a:t>
            </a:r>
          </a:p>
        </p:txBody>
      </p:sp>
      <p:sp>
        <p:nvSpPr>
          <p:cNvPr id="10" name="矩形: 圆角 9">
            <a:extLst>
              <a:ext uri="{FF2B5EF4-FFF2-40B4-BE49-F238E27FC236}">
                <a16:creationId xmlns:a16="http://schemas.microsoft.com/office/drawing/2014/main" id="{66DBD4E4-FBDF-A325-543B-B7307BD568EB}"/>
              </a:ext>
            </a:extLst>
          </p:cNvPr>
          <p:cNvSpPr/>
          <p:nvPr/>
        </p:nvSpPr>
        <p:spPr>
          <a:xfrm>
            <a:off x="6616321" y="3894903"/>
            <a:ext cx="507475" cy="141766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显示地图</a:t>
            </a:r>
          </a:p>
        </p:txBody>
      </p:sp>
      <p:sp>
        <p:nvSpPr>
          <p:cNvPr id="11" name="矩形: 圆角 10">
            <a:extLst>
              <a:ext uri="{FF2B5EF4-FFF2-40B4-BE49-F238E27FC236}">
                <a16:creationId xmlns:a16="http://schemas.microsoft.com/office/drawing/2014/main" id="{48A3EB02-44E3-FE1E-EF67-DA1C52D09FD5}"/>
              </a:ext>
            </a:extLst>
          </p:cNvPr>
          <p:cNvSpPr/>
          <p:nvPr/>
        </p:nvSpPr>
        <p:spPr>
          <a:xfrm>
            <a:off x="7480026" y="3894904"/>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显示定位</a:t>
            </a:r>
          </a:p>
        </p:txBody>
      </p:sp>
      <p:sp>
        <p:nvSpPr>
          <p:cNvPr id="13" name="矩形: 圆角 12">
            <a:extLst>
              <a:ext uri="{FF2B5EF4-FFF2-40B4-BE49-F238E27FC236}">
                <a16:creationId xmlns:a16="http://schemas.microsoft.com/office/drawing/2014/main" id="{0A799D7E-A447-24BF-01A0-36BFF596D3B8}"/>
              </a:ext>
            </a:extLst>
          </p:cNvPr>
          <p:cNvSpPr/>
          <p:nvPr/>
        </p:nvSpPr>
        <p:spPr>
          <a:xfrm>
            <a:off x="8387260" y="3894902"/>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降雨热力图</a:t>
            </a:r>
          </a:p>
        </p:txBody>
      </p:sp>
      <p:sp>
        <p:nvSpPr>
          <p:cNvPr id="14" name="矩形: 圆角 13">
            <a:extLst>
              <a:ext uri="{FF2B5EF4-FFF2-40B4-BE49-F238E27FC236}">
                <a16:creationId xmlns:a16="http://schemas.microsoft.com/office/drawing/2014/main" id="{56DAD180-8990-8E89-A243-4EA61B0ACB33}"/>
              </a:ext>
            </a:extLst>
          </p:cNvPr>
          <p:cNvSpPr/>
          <p:nvPr/>
        </p:nvSpPr>
        <p:spPr>
          <a:xfrm>
            <a:off x="9305349" y="3894902"/>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登录</a:t>
            </a:r>
          </a:p>
        </p:txBody>
      </p:sp>
      <p:sp>
        <p:nvSpPr>
          <p:cNvPr id="15" name="矩形: 圆角 14">
            <a:extLst>
              <a:ext uri="{FF2B5EF4-FFF2-40B4-BE49-F238E27FC236}">
                <a16:creationId xmlns:a16="http://schemas.microsoft.com/office/drawing/2014/main" id="{EBA76F30-C084-2461-27CF-69E5244AB3B6}"/>
              </a:ext>
            </a:extLst>
          </p:cNvPr>
          <p:cNvSpPr/>
          <p:nvPr/>
        </p:nvSpPr>
        <p:spPr>
          <a:xfrm>
            <a:off x="10023946" y="3907241"/>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天气提醒</a:t>
            </a:r>
          </a:p>
        </p:txBody>
      </p:sp>
      <p:sp>
        <p:nvSpPr>
          <p:cNvPr id="16" name="矩形: 圆角 15">
            <a:extLst>
              <a:ext uri="{FF2B5EF4-FFF2-40B4-BE49-F238E27FC236}">
                <a16:creationId xmlns:a16="http://schemas.microsoft.com/office/drawing/2014/main" id="{655B1CD8-01A0-0EC8-E608-D2BFB1F98FE9}"/>
              </a:ext>
            </a:extLst>
          </p:cNvPr>
          <p:cNvSpPr/>
          <p:nvPr/>
        </p:nvSpPr>
        <p:spPr>
          <a:xfrm>
            <a:off x="10807155" y="3907241"/>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今日运势</a:t>
            </a:r>
          </a:p>
        </p:txBody>
      </p:sp>
      <p:sp>
        <p:nvSpPr>
          <p:cNvPr id="17" name="矩形: 圆角 16">
            <a:extLst>
              <a:ext uri="{FF2B5EF4-FFF2-40B4-BE49-F238E27FC236}">
                <a16:creationId xmlns:a16="http://schemas.microsoft.com/office/drawing/2014/main" id="{5C92FA6D-4A05-B1FD-94B3-451557E312CC}"/>
              </a:ext>
            </a:extLst>
          </p:cNvPr>
          <p:cNvSpPr/>
          <p:nvPr/>
        </p:nvSpPr>
        <p:spPr>
          <a:xfrm>
            <a:off x="2212405" y="3198409"/>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查看天气</a:t>
            </a:r>
          </a:p>
        </p:txBody>
      </p:sp>
      <p:sp>
        <p:nvSpPr>
          <p:cNvPr id="18" name="矩形: 圆角 17">
            <a:extLst>
              <a:ext uri="{FF2B5EF4-FFF2-40B4-BE49-F238E27FC236}">
                <a16:creationId xmlns:a16="http://schemas.microsoft.com/office/drawing/2014/main" id="{913E21DB-B469-6C6E-0DE8-9E4469085BE6}"/>
              </a:ext>
            </a:extLst>
          </p:cNvPr>
          <p:cNvSpPr/>
          <p:nvPr/>
        </p:nvSpPr>
        <p:spPr>
          <a:xfrm>
            <a:off x="1451625" y="5010570"/>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24</a:t>
            </a:r>
            <a:r>
              <a:rPr lang="zh-CN" altLang="en-US" dirty="0"/>
              <a:t>小时天气</a:t>
            </a:r>
          </a:p>
        </p:txBody>
      </p:sp>
      <p:sp>
        <p:nvSpPr>
          <p:cNvPr id="19" name="矩形: 圆角 18">
            <a:extLst>
              <a:ext uri="{FF2B5EF4-FFF2-40B4-BE49-F238E27FC236}">
                <a16:creationId xmlns:a16="http://schemas.microsoft.com/office/drawing/2014/main" id="{6B81F975-4688-3997-E366-7487F4FEAFA5}"/>
              </a:ext>
            </a:extLst>
          </p:cNvPr>
          <p:cNvSpPr/>
          <p:nvPr/>
        </p:nvSpPr>
        <p:spPr>
          <a:xfrm>
            <a:off x="2212019" y="5008525"/>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7</a:t>
            </a:r>
            <a:r>
              <a:rPr lang="zh-CN" altLang="en-US" dirty="0"/>
              <a:t>天天气</a:t>
            </a:r>
          </a:p>
        </p:txBody>
      </p:sp>
      <p:sp>
        <p:nvSpPr>
          <p:cNvPr id="20" name="矩形: 圆角 19">
            <a:extLst>
              <a:ext uri="{FF2B5EF4-FFF2-40B4-BE49-F238E27FC236}">
                <a16:creationId xmlns:a16="http://schemas.microsoft.com/office/drawing/2014/main" id="{2078E1D2-EFD3-1221-CEFB-8B7C0F1DB582}"/>
              </a:ext>
            </a:extLst>
          </p:cNvPr>
          <p:cNvSpPr/>
          <p:nvPr/>
        </p:nvSpPr>
        <p:spPr>
          <a:xfrm>
            <a:off x="411532" y="5010570"/>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全国地区</a:t>
            </a:r>
          </a:p>
        </p:txBody>
      </p:sp>
      <p:sp>
        <p:nvSpPr>
          <p:cNvPr id="21" name="矩形: 圆角 20">
            <a:extLst>
              <a:ext uri="{FF2B5EF4-FFF2-40B4-BE49-F238E27FC236}">
                <a16:creationId xmlns:a16="http://schemas.microsoft.com/office/drawing/2014/main" id="{39F8B4EF-0388-969A-E394-B74BD985D85D}"/>
              </a:ext>
            </a:extLst>
          </p:cNvPr>
          <p:cNvSpPr/>
          <p:nvPr/>
        </p:nvSpPr>
        <p:spPr>
          <a:xfrm>
            <a:off x="409789" y="3198409"/>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搜索地区</a:t>
            </a:r>
          </a:p>
        </p:txBody>
      </p:sp>
      <p:sp>
        <p:nvSpPr>
          <p:cNvPr id="22" name="矩形: 圆角 21">
            <a:extLst>
              <a:ext uri="{FF2B5EF4-FFF2-40B4-BE49-F238E27FC236}">
                <a16:creationId xmlns:a16="http://schemas.microsoft.com/office/drawing/2014/main" id="{E4129B99-F13C-A8C6-EE98-C6E9BA22042B}"/>
              </a:ext>
            </a:extLst>
          </p:cNvPr>
          <p:cNvSpPr/>
          <p:nvPr/>
        </p:nvSpPr>
        <p:spPr>
          <a:xfrm>
            <a:off x="2953431" y="5010570"/>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温度折线图</a:t>
            </a:r>
          </a:p>
        </p:txBody>
      </p:sp>
      <p:sp>
        <p:nvSpPr>
          <p:cNvPr id="23" name="矩形: 圆角 22">
            <a:extLst>
              <a:ext uri="{FF2B5EF4-FFF2-40B4-BE49-F238E27FC236}">
                <a16:creationId xmlns:a16="http://schemas.microsoft.com/office/drawing/2014/main" id="{04352E52-C49A-B063-E5AA-10D852BBFD0D}"/>
              </a:ext>
            </a:extLst>
          </p:cNvPr>
          <p:cNvSpPr/>
          <p:nvPr/>
        </p:nvSpPr>
        <p:spPr>
          <a:xfrm>
            <a:off x="3748909" y="3186070"/>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推文页面</a:t>
            </a:r>
          </a:p>
        </p:txBody>
      </p:sp>
      <p:sp>
        <p:nvSpPr>
          <p:cNvPr id="24" name="矩形: 圆角 23">
            <a:extLst>
              <a:ext uri="{FF2B5EF4-FFF2-40B4-BE49-F238E27FC236}">
                <a16:creationId xmlns:a16="http://schemas.microsoft.com/office/drawing/2014/main" id="{5EFA4F30-E849-8AC1-316A-08022C8C6781}"/>
              </a:ext>
            </a:extLst>
          </p:cNvPr>
          <p:cNvSpPr/>
          <p:nvPr/>
        </p:nvSpPr>
        <p:spPr>
          <a:xfrm>
            <a:off x="5372830" y="3198409"/>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上传推文</a:t>
            </a:r>
          </a:p>
        </p:txBody>
      </p:sp>
      <p:sp>
        <p:nvSpPr>
          <p:cNvPr id="25" name="矩形: 圆角 24">
            <a:extLst>
              <a:ext uri="{FF2B5EF4-FFF2-40B4-BE49-F238E27FC236}">
                <a16:creationId xmlns:a16="http://schemas.microsoft.com/office/drawing/2014/main" id="{CE58CC7C-8952-9A8E-AF8A-52A2222E09F7}"/>
              </a:ext>
            </a:extLst>
          </p:cNvPr>
          <p:cNvSpPr/>
          <p:nvPr/>
        </p:nvSpPr>
        <p:spPr>
          <a:xfrm>
            <a:off x="3749297" y="5021236"/>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查看详情</a:t>
            </a:r>
          </a:p>
        </p:txBody>
      </p:sp>
      <p:sp>
        <p:nvSpPr>
          <p:cNvPr id="26" name="矩形: 圆角 25">
            <a:extLst>
              <a:ext uri="{FF2B5EF4-FFF2-40B4-BE49-F238E27FC236}">
                <a16:creationId xmlns:a16="http://schemas.microsoft.com/office/drawing/2014/main" id="{922A2EC7-920E-228C-9937-2661F55BCA63}"/>
              </a:ext>
            </a:extLst>
          </p:cNvPr>
          <p:cNvSpPr/>
          <p:nvPr/>
        </p:nvSpPr>
        <p:spPr>
          <a:xfrm>
            <a:off x="4860927" y="5008525"/>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编辑文字</a:t>
            </a:r>
          </a:p>
        </p:txBody>
      </p:sp>
      <p:sp>
        <p:nvSpPr>
          <p:cNvPr id="27" name="矩形: 圆角 26">
            <a:extLst>
              <a:ext uri="{FF2B5EF4-FFF2-40B4-BE49-F238E27FC236}">
                <a16:creationId xmlns:a16="http://schemas.microsoft.com/office/drawing/2014/main" id="{300E1A8A-CBDE-5010-0CB4-438F04BE5F67}"/>
              </a:ext>
            </a:extLst>
          </p:cNvPr>
          <p:cNvSpPr/>
          <p:nvPr/>
        </p:nvSpPr>
        <p:spPr>
          <a:xfrm>
            <a:off x="5880305" y="5008525"/>
            <a:ext cx="507475" cy="14176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拍照记录</a:t>
            </a:r>
          </a:p>
        </p:txBody>
      </p:sp>
      <p:cxnSp>
        <p:nvCxnSpPr>
          <p:cNvPr id="29" name="连接符: 肘形 28">
            <a:extLst>
              <a:ext uri="{FF2B5EF4-FFF2-40B4-BE49-F238E27FC236}">
                <a16:creationId xmlns:a16="http://schemas.microsoft.com/office/drawing/2014/main" id="{89AB42BD-66EB-3F11-C380-F8A5D4BBEBBE}"/>
              </a:ext>
            </a:extLst>
          </p:cNvPr>
          <p:cNvCxnSpPr>
            <a:cxnSpLocks/>
            <a:stCxn id="3" idx="2"/>
            <a:endCxn id="4" idx="0"/>
          </p:cNvCxnSpPr>
          <p:nvPr/>
        </p:nvCxnSpPr>
        <p:spPr>
          <a:xfrm rot="5400000">
            <a:off x="3691582" y="-339951"/>
            <a:ext cx="471340" cy="4658015"/>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1" name="连接符: 肘形 30">
            <a:extLst>
              <a:ext uri="{FF2B5EF4-FFF2-40B4-BE49-F238E27FC236}">
                <a16:creationId xmlns:a16="http://schemas.microsoft.com/office/drawing/2014/main" id="{D4FDC4CF-DF0D-2920-6281-3CEA3C128FC2}"/>
              </a:ext>
            </a:extLst>
          </p:cNvPr>
          <p:cNvCxnSpPr>
            <a:cxnSpLocks/>
            <a:stCxn id="3" idx="2"/>
            <a:endCxn id="5" idx="0"/>
          </p:cNvCxnSpPr>
          <p:nvPr/>
        </p:nvCxnSpPr>
        <p:spPr>
          <a:xfrm rot="5400000">
            <a:off x="5297868" y="1256907"/>
            <a:ext cx="461913" cy="1454870"/>
          </a:xfrm>
          <a:prstGeom prst="bentConnector3">
            <a:avLst>
              <a:gd name="adj1" fmla="val 51338"/>
            </a:avLst>
          </a:prstGeom>
          <a:ln w="12700">
            <a:tailEnd type="triangle"/>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02013B8C-B7CA-7068-DA5B-FAB054A8D69D}"/>
              </a:ext>
            </a:extLst>
          </p:cNvPr>
          <p:cNvCxnSpPr>
            <a:cxnSpLocks/>
          </p:cNvCxnSpPr>
          <p:nvPr/>
        </p:nvCxnSpPr>
        <p:spPr>
          <a:xfrm rot="16200000" flipH="1">
            <a:off x="6764055" y="1250727"/>
            <a:ext cx="461913" cy="1477504"/>
          </a:xfrm>
          <a:prstGeom prst="bentConnector3">
            <a:avLst>
              <a:gd name="adj1" fmla="val 49999"/>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4072A6AE-46A2-1BC9-5127-15460CF48B72}"/>
              </a:ext>
            </a:extLst>
          </p:cNvPr>
          <p:cNvCxnSpPr>
            <a:cxnSpLocks/>
            <a:stCxn id="3" idx="2"/>
            <a:endCxn id="9" idx="0"/>
          </p:cNvCxnSpPr>
          <p:nvPr/>
        </p:nvCxnSpPr>
        <p:spPr>
          <a:xfrm rot="16200000" flipH="1">
            <a:off x="8036015" y="-26370"/>
            <a:ext cx="461913" cy="4021424"/>
          </a:xfrm>
          <a:prstGeom prst="bentConnector3">
            <a:avLst>
              <a:gd name="adj1" fmla="val 50744"/>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连接符: 肘形 40">
            <a:extLst>
              <a:ext uri="{FF2B5EF4-FFF2-40B4-BE49-F238E27FC236}">
                <a16:creationId xmlns:a16="http://schemas.microsoft.com/office/drawing/2014/main" id="{F9CCA5E3-4741-D2CD-1473-071B0B7DF1A9}"/>
              </a:ext>
            </a:extLst>
          </p:cNvPr>
          <p:cNvCxnSpPr>
            <a:cxnSpLocks/>
            <a:stCxn id="4" idx="2"/>
            <a:endCxn id="21" idx="0"/>
          </p:cNvCxnSpPr>
          <p:nvPr/>
        </p:nvCxnSpPr>
        <p:spPr>
          <a:xfrm rot="5400000">
            <a:off x="926849" y="2527013"/>
            <a:ext cx="408075" cy="93471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连接符: 肘形 43">
            <a:extLst>
              <a:ext uri="{FF2B5EF4-FFF2-40B4-BE49-F238E27FC236}">
                <a16:creationId xmlns:a16="http://schemas.microsoft.com/office/drawing/2014/main" id="{809F4F50-6743-4BAE-87DB-7340CC1F6258}"/>
              </a:ext>
            </a:extLst>
          </p:cNvPr>
          <p:cNvCxnSpPr>
            <a:cxnSpLocks/>
            <a:stCxn id="4" idx="2"/>
            <a:endCxn id="17" idx="0"/>
          </p:cNvCxnSpPr>
          <p:nvPr/>
        </p:nvCxnSpPr>
        <p:spPr>
          <a:xfrm rot="16200000" flipH="1">
            <a:off x="1828156" y="2560421"/>
            <a:ext cx="408075" cy="867899"/>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连接符: 肘形 46">
            <a:extLst>
              <a:ext uri="{FF2B5EF4-FFF2-40B4-BE49-F238E27FC236}">
                <a16:creationId xmlns:a16="http://schemas.microsoft.com/office/drawing/2014/main" id="{5B295B94-CD3B-B356-3C32-FD37D423F2BE}"/>
              </a:ext>
            </a:extLst>
          </p:cNvPr>
          <p:cNvCxnSpPr>
            <a:cxnSpLocks/>
            <a:stCxn id="21" idx="2"/>
            <a:endCxn id="20" idx="0"/>
          </p:cNvCxnSpPr>
          <p:nvPr/>
        </p:nvCxnSpPr>
        <p:spPr>
          <a:xfrm rot="16200000" flipH="1">
            <a:off x="467150" y="4812449"/>
            <a:ext cx="394497" cy="1743"/>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51" name="连接符: 肘形 50">
            <a:extLst>
              <a:ext uri="{FF2B5EF4-FFF2-40B4-BE49-F238E27FC236}">
                <a16:creationId xmlns:a16="http://schemas.microsoft.com/office/drawing/2014/main" id="{DA072E94-B1D4-7BE0-A87A-95081E6717C5}"/>
              </a:ext>
            </a:extLst>
          </p:cNvPr>
          <p:cNvCxnSpPr>
            <a:cxnSpLocks/>
            <a:stCxn id="17" idx="2"/>
            <a:endCxn id="18" idx="0"/>
          </p:cNvCxnSpPr>
          <p:nvPr/>
        </p:nvCxnSpPr>
        <p:spPr>
          <a:xfrm rot="5400000">
            <a:off x="1888505" y="4432931"/>
            <a:ext cx="394497" cy="760780"/>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54" name="连接符: 肘形 53">
            <a:extLst>
              <a:ext uri="{FF2B5EF4-FFF2-40B4-BE49-F238E27FC236}">
                <a16:creationId xmlns:a16="http://schemas.microsoft.com/office/drawing/2014/main" id="{41C3B655-6131-958D-E8A7-93533A9E6EBD}"/>
              </a:ext>
            </a:extLst>
          </p:cNvPr>
          <p:cNvCxnSpPr>
            <a:cxnSpLocks/>
            <a:stCxn id="17" idx="2"/>
            <a:endCxn id="19" idx="0"/>
          </p:cNvCxnSpPr>
          <p:nvPr/>
        </p:nvCxnSpPr>
        <p:spPr>
          <a:xfrm rot="5400000">
            <a:off x="2269724" y="4812106"/>
            <a:ext cx="392452" cy="386"/>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57" name="连接符: 肘形 56">
            <a:extLst>
              <a:ext uri="{FF2B5EF4-FFF2-40B4-BE49-F238E27FC236}">
                <a16:creationId xmlns:a16="http://schemas.microsoft.com/office/drawing/2014/main" id="{B119E858-81D3-5625-9029-B34226FEAD04}"/>
              </a:ext>
            </a:extLst>
          </p:cNvPr>
          <p:cNvCxnSpPr>
            <a:cxnSpLocks/>
            <a:stCxn id="17" idx="2"/>
            <a:endCxn id="22" idx="0"/>
          </p:cNvCxnSpPr>
          <p:nvPr/>
        </p:nvCxnSpPr>
        <p:spPr>
          <a:xfrm rot="16200000" flipH="1">
            <a:off x="2639408" y="4442808"/>
            <a:ext cx="394497" cy="741026"/>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0" name="连接符: 肘形 59">
            <a:extLst>
              <a:ext uri="{FF2B5EF4-FFF2-40B4-BE49-F238E27FC236}">
                <a16:creationId xmlns:a16="http://schemas.microsoft.com/office/drawing/2014/main" id="{1F2F7D89-CD9A-D4D5-7BAC-CC317474EC65}"/>
              </a:ext>
            </a:extLst>
          </p:cNvPr>
          <p:cNvCxnSpPr>
            <a:cxnSpLocks/>
            <a:stCxn id="23" idx="2"/>
            <a:endCxn id="25" idx="0"/>
          </p:cNvCxnSpPr>
          <p:nvPr/>
        </p:nvCxnSpPr>
        <p:spPr>
          <a:xfrm rot="16200000" flipH="1">
            <a:off x="3794090" y="4812291"/>
            <a:ext cx="417502" cy="388"/>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3" name="连接符: 肘形 62">
            <a:extLst>
              <a:ext uri="{FF2B5EF4-FFF2-40B4-BE49-F238E27FC236}">
                <a16:creationId xmlns:a16="http://schemas.microsoft.com/office/drawing/2014/main" id="{2D2D9736-91A3-6183-D403-724EFF980B4A}"/>
              </a:ext>
            </a:extLst>
          </p:cNvPr>
          <p:cNvCxnSpPr>
            <a:cxnSpLocks/>
            <a:stCxn id="24" idx="2"/>
            <a:endCxn id="26" idx="0"/>
          </p:cNvCxnSpPr>
          <p:nvPr/>
        </p:nvCxnSpPr>
        <p:spPr>
          <a:xfrm rot="5400000">
            <a:off x="5174391" y="4556348"/>
            <a:ext cx="392452" cy="511903"/>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连接符: 肘形 65">
            <a:extLst>
              <a:ext uri="{FF2B5EF4-FFF2-40B4-BE49-F238E27FC236}">
                <a16:creationId xmlns:a16="http://schemas.microsoft.com/office/drawing/2014/main" id="{9112DCD1-713A-0F41-34C2-49D91A8F0049}"/>
              </a:ext>
            </a:extLst>
          </p:cNvPr>
          <p:cNvCxnSpPr>
            <a:cxnSpLocks/>
            <a:stCxn id="24" idx="2"/>
            <a:endCxn id="27" idx="0"/>
          </p:cNvCxnSpPr>
          <p:nvPr/>
        </p:nvCxnSpPr>
        <p:spPr>
          <a:xfrm rot="16200000" flipH="1">
            <a:off x="5684079" y="4558561"/>
            <a:ext cx="392452" cy="507475"/>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9" name="连接符: 肘形 68">
            <a:extLst>
              <a:ext uri="{FF2B5EF4-FFF2-40B4-BE49-F238E27FC236}">
                <a16:creationId xmlns:a16="http://schemas.microsoft.com/office/drawing/2014/main" id="{91FA4A53-3653-B7D8-49F4-0E137C75D2D9}"/>
              </a:ext>
            </a:extLst>
          </p:cNvPr>
          <p:cNvCxnSpPr>
            <a:cxnSpLocks/>
            <a:stCxn id="8" idx="2"/>
            <a:endCxn id="10" idx="0"/>
          </p:cNvCxnSpPr>
          <p:nvPr/>
        </p:nvCxnSpPr>
        <p:spPr>
          <a:xfrm rot="5400000">
            <a:off x="6744913" y="2906053"/>
            <a:ext cx="1113996" cy="863704"/>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72" name="连接符: 肘形 71">
            <a:extLst>
              <a:ext uri="{FF2B5EF4-FFF2-40B4-BE49-F238E27FC236}">
                <a16:creationId xmlns:a16="http://schemas.microsoft.com/office/drawing/2014/main" id="{BA47CC00-69D6-1EE8-7434-C12FAB9FC1CF}"/>
              </a:ext>
            </a:extLst>
          </p:cNvPr>
          <p:cNvCxnSpPr>
            <a:cxnSpLocks/>
            <a:stCxn id="8" idx="2"/>
            <a:endCxn id="11" idx="0"/>
          </p:cNvCxnSpPr>
          <p:nvPr/>
        </p:nvCxnSpPr>
        <p:spPr>
          <a:xfrm rot="16200000" flipH="1">
            <a:off x="7176765" y="3337904"/>
            <a:ext cx="1113997" cy="1"/>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75" name="连接符: 肘形 74">
            <a:extLst>
              <a:ext uri="{FF2B5EF4-FFF2-40B4-BE49-F238E27FC236}">
                <a16:creationId xmlns:a16="http://schemas.microsoft.com/office/drawing/2014/main" id="{E3BF5865-0AFC-2930-4FC0-1EF280E83D6C}"/>
              </a:ext>
            </a:extLst>
          </p:cNvPr>
          <p:cNvCxnSpPr>
            <a:cxnSpLocks/>
            <a:stCxn id="8" idx="2"/>
            <a:endCxn id="13" idx="0"/>
          </p:cNvCxnSpPr>
          <p:nvPr/>
        </p:nvCxnSpPr>
        <p:spPr>
          <a:xfrm rot="16200000" flipH="1">
            <a:off x="7630383" y="2884286"/>
            <a:ext cx="1113995" cy="907235"/>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337689BE-30D1-47D3-5C3C-B192160CE219}"/>
              </a:ext>
            </a:extLst>
          </p:cNvPr>
          <p:cNvCxnSpPr>
            <a:cxnSpLocks/>
            <a:stCxn id="9" idx="2"/>
            <a:endCxn id="14" idx="0"/>
          </p:cNvCxnSpPr>
          <p:nvPr/>
        </p:nvCxnSpPr>
        <p:spPr>
          <a:xfrm rot="5400000">
            <a:off x="9361388" y="2978606"/>
            <a:ext cx="1113995" cy="718596"/>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81" name="连接符: 肘形 80">
            <a:extLst>
              <a:ext uri="{FF2B5EF4-FFF2-40B4-BE49-F238E27FC236}">
                <a16:creationId xmlns:a16="http://schemas.microsoft.com/office/drawing/2014/main" id="{DF284A52-6DBA-3B6C-9092-2F3FF8421A76}"/>
              </a:ext>
            </a:extLst>
          </p:cNvPr>
          <p:cNvCxnSpPr>
            <a:cxnSpLocks/>
            <a:stCxn id="9" idx="2"/>
            <a:endCxn id="15" idx="0"/>
          </p:cNvCxnSpPr>
          <p:nvPr/>
        </p:nvCxnSpPr>
        <p:spPr>
          <a:xfrm rot="16200000" flipH="1">
            <a:off x="9714516" y="3344073"/>
            <a:ext cx="1126334" cy="1"/>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84" name="连接符: 肘形 83">
            <a:extLst>
              <a:ext uri="{FF2B5EF4-FFF2-40B4-BE49-F238E27FC236}">
                <a16:creationId xmlns:a16="http://schemas.microsoft.com/office/drawing/2014/main" id="{E608B169-2A9A-B9E9-A57E-82CD0A5AD9C6}"/>
              </a:ext>
            </a:extLst>
          </p:cNvPr>
          <p:cNvCxnSpPr>
            <a:cxnSpLocks/>
            <a:stCxn id="9" idx="2"/>
            <a:endCxn id="16" idx="0"/>
          </p:cNvCxnSpPr>
          <p:nvPr/>
        </p:nvCxnSpPr>
        <p:spPr>
          <a:xfrm rot="16200000" flipH="1">
            <a:off x="10106121" y="2952469"/>
            <a:ext cx="1126334" cy="783210"/>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99" name="连接符: 肘形 98">
            <a:extLst>
              <a:ext uri="{FF2B5EF4-FFF2-40B4-BE49-F238E27FC236}">
                <a16:creationId xmlns:a16="http://schemas.microsoft.com/office/drawing/2014/main" id="{82D599B2-31A1-C132-7030-DFC19EC6A0B2}"/>
              </a:ext>
            </a:extLst>
          </p:cNvPr>
          <p:cNvCxnSpPr>
            <a:cxnSpLocks/>
            <a:stCxn id="5" idx="2"/>
            <a:endCxn id="23" idx="0"/>
          </p:cNvCxnSpPr>
          <p:nvPr/>
        </p:nvCxnSpPr>
        <p:spPr>
          <a:xfrm rot="5400000">
            <a:off x="4199437" y="2584117"/>
            <a:ext cx="405163" cy="798742"/>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02" name="连接符: 肘形 101">
            <a:extLst>
              <a:ext uri="{FF2B5EF4-FFF2-40B4-BE49-F238E27FC236}">
                <a16:creationId xmlns:a16="http://schemas.microsoft.com/office/drawing/2014/main" id="{85B15850-B4DA-64F2-FFCA-9D276DE37FBF}"/>
              </a:ext>
            </a:extLst>
          </p:cNvPr>
          <p:cNvCxnSpPr>
            <a:cxnSpLocks/>
          </p:cNvCxnSpPr>
          <p:nvPr/>
        </p:nvCxnSpPr>
        <p:spPr>
          <a:xfrm rot="16200000" flipH="1">
            <a:off x="5005227" y="2569384"/>
            <a:ext cx="417502" cy="825179"/>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06" name="ïŝľîḍè">
            <a:extLst>
              <a:ext uri="{FF2B5EF4-FFF2-40B4-BE49-F238E27FC236}">
                <a16:creationId xmlns:a16="http://schemas.microsoft.com/office/drawing/2014/main" id="{D32FCCF5-5A82-2B40-330C-1F7ECA829E00}"/>
              </a:ext>
            </a:extLst>
          </p:cNvPr>
          <p:cNvSpPr txBox="1"/>
          <p:nvPr/>
        </p:nvSpPr>
        <p:spPr>
          <a:xfrm>
            <a:off x="578089" y="1325880"/>
            <a:ext cx="2903161" cy="52322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2800" b="1" dirty="0"/>
              <a:t>总体功能结构图</a:t>
            </a:r>
            <a:endParaRPr kumimoji="0" lang="en-US" altLang="zh-CN" sz="28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32983296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KSO_WPP_MARK_KEY" val="62a37abb-67a9-4e7a-a143-90896306eb63"/>
  <p:tag name="COMMONDATA" val="eyJoZGlkIjoiMGY4MjBhNmRhNDRiYWJmMTUwNGZkNzAzMjJjMDRlZTcifQ=="/>
  <p:tag name="ISLIDE.TEMPLATE" val="#960086"/>
</p:tagLst>
</file>

<file path=ppt/tags/tag2.xml><?xml version="1.0" encoding="utf-8"?>
<p:tagLst xmlns:a="http://schemas.openxmlformats.org/drawingml/2006/main" xmlns:r="http://schemas.openxmlformats.org/officeDocument/2006/relationships" xmlns:p="http://schemas.openxmlformats.org/presentationml/2006/main">
  <p:tag name="ISLIDE.DIAGRAM" val="#904395;"/>
  <p:tag name="ISLIDE.TEMPLATE" val="https://www.islide.cc;"/>
  <p:tag name="ISLIDE.ICON" val="#375342;#375342;#393566;#966125;#399624;"/>
</p:tagLst>
</file>

<file path=ppt/tags/tag3.xml><?xml version="1.0" encoding="utf-8"?>
<p:tagLst xmlns:a="http://schemas.openxmlformats.org/drawingml/2006/main" xmlns:r="http://schemas.openxmlformats.org/officeDocument/2006/relationships" xmlns:p="http://schemas.openxmlformats.org/presentationml/2006/main">
  <p:tag name="ISLIDE.ICON" val="#408055;#408063;#408055;#16834;#154559;#67906;#20016;"/>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ICON" val="#180421;#180330;#180362;#144403;"/>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https://www.islide.cc;"/>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0351C4"/>
      </a:accent1>
      <a:accent2>
        <a:srgbClr val="136ED6"/>
      </a:accent2>
      <a:accent3>
        <a:srgbClr val="01DCDA"/>
      </a:accent3>
      <a:accent4>
        <a:srgbClr val="0487E2"/>
      </a:accent4>
      <a:accent5>
        <a:srgbClr val="A5A5A5"/>
      </a:accent5>
      <a:accent6>
        <a:srgbClr val="C9C9C9"/>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4242</TotalTime>
  <Words>948</Words>
  <Application>Microsoft Office PowerPoint</Application>
  <PresentationFormat>宽屏</PresentationFormat>
  <Paragraphs>125</Paragraphs>
  <Slides>21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微软雅黑</vt:lpstr>
      <vt:lpstr>Arial</vt:lpstr>
      <vt:lpstr>Designed by iSlide</vt:lpstr>
      <vt:lpstr>移动互联网开发大作业</vt:lpstr>
      <vt:lpstr>目录</vt:lpstr>
      <vt:lpstr>PowerPoint 演示文稿</vt:lpstr>
      <vt:lpstr>PowerPoint 演示文稿</vt:lpstr>
      <vt:lpstr>PowerPoint 演示文稿</vt:lpstr>
      <vt:lpstr>PowerPoint 演示文稿</vt:lpstr>
      <vt:lpstr>PowerPoint 演示文稿</vt:lpstr>
      <vt:lpstr>总体结构设计</vt:lpstr>
      <vt:lpstr>PowerPoint 演示文稿</vt:lpstr>
      <vt:lpstr>功能模块设计</vt:lpstr>
      <vt:lpstr>PowerPoint 演示文稿</vt:lpstr>
      <vt:lpstr>PowerPoint 演示文稿</vt:lpstr>
      <vt:lpstr>关键技术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iSlide</dc:creator>
  <cp:lastModifiedBy>Chen Yongjian</cp:lastModifiedBy>
  <cp:revision>26</cp:revision>
  <cp:lastPrinted>2023-01-29T16:00:00Z</cp:lastPrinted>
  <dcterms:created xsi:type="dcterms:W3CDTF">2023-01-29T16:00:00Z</dcterms:created>
  <dcterms:modified xsi:type="dcterms:W3CDTF">2023-06-08T12:20:46Z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9fe45cec-eaeb-4d9f-8020-5fc18b0516d0</vt:lpwstr>
  </property>
  <property fmtid="{D5CDD505-2E9C-101B-9397-08002B2CF9AE}" pid="3" name="ICV">
    <vt:lpwstr>36ADACFDECC04614B7C888C7633237EF</vt:lpwstr>
  </property>
  <property fmtid="{D5CDD505-2E9C-101B-9397-08002B2CF9AE}" pid="4" name="KSOProductBuildVer">
    <vt:lpwstr>2052-11.1.0.13703</vt:lpwstr>
  </property>
</Properties>
</file>