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532" r:id="rId2"/>
    <p:sldId id="533" r:id="rId3"/>
    <p:sldId id="547" r:id="rId4"/>
    <p:sldId id="552" r:id="rId5"/>
    <p:sldId id="553" r:id="rId6"/>
    <p:sldId id="548" r:id="rId7"/>
    <p:sldId id="558" r:id="rId8"/>
    <p:sldId id="554" r:id="rId9"/>
    <p:sldId id="549" r:id="rId10"/>
    <p:sldId id="557" r:id="rId11"/>
    <p:sldId id="555" r:id="rId12"/>
    <p:sldId id="550" r:id="rId13"/>
    <p:sldId id="551" r:id="rId14"/>
    <p:sldId id="546" r:id="rId15"/>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484"/>
    <a:srgbClr val="FFFFFF"/>
    <a:srgbClr val="0351C4"/>
    <a:srgbClr val="0E87D8"/>
    <a:srgbClr val="FFC000"/>
    <a:srgbClr val="4472C4"/>
    <a:srgbClr val="C6A2C9"/>
    <a:srgbClr val="DDE2E6"/>
    <a:srgbClr val="0C61CE"/>
    <a:srgbClr val="E5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32" autoAdjust="0"/>
  </p:normalViewPr>
  <p:slideViewPr>
    <p:cSldViewPr snapToGrid="0">
      <p:cViewPr varScale="1">
        <p:scale>
          <a:sx n="82" d="100"/>
          <a:sy n="82" d="100"/>
        </p:scale>
        <p:origin x="319" y="73"/>
      </p:cViewPr>
      <p:guideLst/>
    </p:cSldViewPr>
  </p:slideViewPr>
  <p:notesTextViewPr>
    <p:cViewPr>
      <p:scale>
        <a:sx n="3" d="2"/>
        <a:sy n="3" d="2"/>
      </p:scale>
      <p:origin x="0" y="0"/>
    </p:cViewPr>
  </p:notesTextViewPr>
  <p:notesViewPr>
    <p:cSldViewPr snapToGrid="0">
      <p:cViewPr varScale="1">
        <p:scale>
          <a:sx n="66" d="100"/>
          <a:sy n="66" d="100"/>
        </p:scale>
        <p:origin x="2759" y="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687DF69-7FE5-F69F-16B9-816F915904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A3F0F659-81EA-C423-0BA6-63F896C0B0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61D051-D892-4E82-802F-F83138A3DDB5}" type="datetimeFigureOut">
              <a:rPr lang="zh-CN" altLang="en-US" smtClean="0"/>
              <a:t>2023/6/8</a:t>
            </a:fld>
            <a:endParaRPr lang="zh-CN" altLang="en-US"/>
          </a:p>
        </p:txBody>
      </p:sp>
      <p:sp>
        <p:nvSpPr>
          <p:cNvPr id="4" name="页脚占位符 3">
            <a:extLst>
              <a:ext uri="{FF2B5EF4-FFF2-40B4-BE49-F238E27FC236}">
                <a16:creationId xmlns:a16="http://schemas.microsoft.com/office/drawing/2014/main" id="{373954E2-9110-DDD8-8BFC-6966FD737E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89D448D1-E8EA-DFED-2AAC-DFB265F0D1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AE37B1-96B4-4ABD-AFC0-8934728F29F1}" type="slidenum">
              <a:rPr lang="zh-CN" altLang="en-US" smtClean="0"/>
              <a:t>‹#›</a:t>
            </a:fld>
            <a:endParaRPr lang="zh-CN" altLang="en-US"/>
          </a:p>
        </p:txBody>
      </p:sp>
    </p:spTree>
    <p:extLst>
      <p:ext uri="{BB962C8B-B14F-4D97-AF65-F5344CB8AC3E}">
        <p14:creationId xmlns:p14="http://schemas.microsoft.com/office/powerpoint/2010/main" val="1230766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A3D24-6083-4546-8C6D-DEE86BAAAE49}" type="datetimeFigureOut">
              <a:rPr lang="zh-CN" altLang="en-US" smtClean="0"/>
              <a:t>2023/6/7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D8765-8EF3-408C-9341-152904E414E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2361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3">
            <a:lumMod val="75000"/>
            <a:alpha val="10000"/>
          </a:schemeClr>
        </a:solidFill>
        <a:effectLst/>
      </p:bgPr>
    </p:bg>
    <p:spTree>
      <p:nvGrpSpPr>
        <p:cNvPr id="1" name=""/>
        <p:cNvGrpSpPr/>
        <p:nvPr/>
      </p:nvGrpSpPr>
      <p:grpSpPr>
        <a:xfrm>
          <a:off x="0" y="0"/>
          <a:ext cx="0" cy="0"/>
          <a:chOff x="0" y="0"/>
          <a:chExt cx="0" cy="0"/>
        </a:xfrm>
      </p:grpSpPr>
      <p:grpSp>
        <p:nvGrpSpPr>
          <p:cNvPr id="33" name="组合 32"/>
          <p:cNvGrpSpPr/>
          <p:nvPr userDrawn="1"/>
        </p:nvGrpSpPr>
        <p:grpSpPr>
          <a:xfrm>
            <a:off x="0" y="0"/>
            <a:ext cx="12221424" cy="7150101"/>
            <a:chOff x="0" y="0"/>
            <a:chExt cx="12221424" cy="7150101"/>
          </a:xfrm>
        </p:grpSpPr>
        <p:grpSp>
          <p:nvGrpSpPr>
            <p:cNvPr id="24" name="组合 23"/>
            <p:cNvGrpSpPr/>
            <p:nvPr userDrawn="1"/>
          </p:nvGrpSpPr>
          <p:grpSpPr>
            <a:xfrm>
              <a:off x="0" y="0"/>
              <a:ext cx="12221424" cy="7150101"/>
              <a:chOff x="0" y="0"/>
              <a:chExt cx="12221424" cy="7150101"/>
            </a:xfrm>
          </p:grpSpPr>
          <p:grpSp>
            <p:nvGrpSpPr>
              <p:cNvPr id="4" name="组合 3"/>
              <p:cNvGrpSpPr/>
              <p:nvPr userDrawn="1"/>
            </p:nvGrpSpPr>
            <p:grpSpPr>
              <a:xfrm>
                <a:off x="0" y="0"/>
                <a:ext cx="12221424" cy="7150101"/>
                <a:chOff x="0" y="0"/>
                <a:chExt cx="12195175" cy="7150101"/>
              </a:xfrm>
            </p:grpSpPr>
            <p:sp>
              <p:nvSpPr>
                <p:cNvPr id="5" name="işḷîḓê"/>
                <p:cNvSpPr/>
                <p:nvPr userDrawn="1"/>
              </p:nvSpPr>
              <p:spPr bwMode="auto">
                <a:xfrm>
                  <a:off x="0" y="1"/>
                  <a:ext cx="12195175" cy="7150100"/>
                </a:xfrm>
                <a:custGeom>
                  <a:avLst/>
                  <a:gdLst>
                    <a:gd name="T0" fmla="*/ 0 w 3832"/>
                    <a:gd name="T1" fmla="*/ 1760 h 2352"/>
                    <a:gd name="T2" fmla="*/ 1304 w 3832"/>
                    <a:gd name="T3" fmla="*/ 1840 h 2352"/>
                    <a:gd name="T4" fmla="*/ 3468 w 3832"/>
                    <a:gd name="T5" fmla="*/ 1736 h 2352"/>
                    <a:gd name="T6" fmla="*/ 3832 w 3832"/>
                    <a:gd name="T7" fmla="*/ 1464 h 2352"/>
                    <a:gd name="T8" fmla="*/ 3832 w 3832"/>
                    <a:gd name="T9" fmla="*/ 0 h 2352"/>
                    <a:gd name="T10" fmla="*/ 0 w 3832"/>
                    <a:gd name="T11" fmla="*/ 0 h 2352"/>
                    <a:gd name="T12" fmla="*/ 0 w 3832"/>
                    <a:gd name="T13" fmla="*/ 1760 h 2352"/>
                  </a:gdLst>
                  <a:ahLst/>
                  <a:cxnLst>
                    <a:cxn ang="0">
                      <a:pos x="T0" y="T1"/>
                    </a:cxn>
                    <a:cxn ang="0">
                      <a:pos x="T2" y="T3"/>
                    </a:cxn>
                    <a:cxn ang="0">
                      <a:pos x="T4" y="T5"/>
                    </a:cxn>
                    <a:cxn ang="0">
                      <a:pos x="T6" y="T7"/>
                    </a:cxn>
                    <a:cxn ang="0">
                      <a:pos x="T8" y="T9"/>
                    </a:cxn>
                    <a:cxn ang="0">
                      <a:pos x="T10" y="T11"/>
                    </a:cxn>
                    <a:cxn ang="0">
                      <a:pos x="T12" y="T13"/>
                    </a:cxn>
                  </a:cxnLst>
                  <a:rect l="0" t="0" r="r" b="b"/>
                  <a:pathLst>
                    <a:path w="3832" h="2352">
                      <a:moveTo>
                        <a:pt x="0" y="1760"/>
                      </a:moveTo>
                      <a:cubicBezTo>
                        <a:pt x="0" y="1760"/>
                        <a:pt x="548" y="1588"/>
                        <a:pt x="1304" y="1840"/>
                      </a:cubicBezTo>
                      <a:cubicBezTo>
                        <a:pt x="1304" y="1840"/>
                        <a:pt x="2704" y="2352"/>
                        <a:pt x="3468" y="1736"/>
                      </a:cubicBezTo>
                      <a:cubicBezTo>
                        <a:pt x="3832" y="1464"/>
                        <a:pt x="3832" y="1464"/>
                        <a:pt x="3832" y="1464"/>
                      </a:cubicBezTo>
                      <a:cubicBezTo>
                        <a:pt x="3832" y="0"/>
                        <a:pt x="3832" y="0"/>
                        <a:pt x="3832" y="0"/>
                      </a:cubicBezTo>
                      <a:cubicBezTo>
                        <a:pt x="0" y="0"/>
                        <a:pt x="0" y="0"/>
                        <a:pt x="0" y="0"/>
                      </a:cubicBezTo>
                      <a:lnTo>
                        <a:pt x="0" y="1760"/>
                      </a:lnTo>
                      <a:close/>
                    </a:path>
                  </a:pathLst>
                </a:custGeom>
                <a:gradFill>
                  <a:gsLst>
                    <a:gs pos="0">
                      <a:schemeClr val="accent1"/>
                    </a:gs>
                    <a:gs pos="100000">
                      <a:schemeClr val="accent2"/>
                    </a:gs>
                  </a:gsLst>
                  <a:lin ang="5400000" scaled="1"/>
                </a:gradFill>
                <a:ln>
                  <a:noFill/>
                </a:ln>
              </p:spPr>
              <p:txBody>
                <a:bodyPr vert="horz" wrap="square" lIns="91440" tIns="45720" rIns="91440" bIns="45720" numCol="1" anchor="t" anchorCtr="0" compatLnSpc="1"/>
                <a:lstStyle/>
                <a:p>
                  <a:endParaRPr lang="zh-CN" altLang="en-US" dirty="0"/>
                </a:p>
              </p:txBody>
            </p:sp>
            <p:sp>
              <p:nvSpPr>
                <p:cNvPr id="7" name="ï$ḷïdè"/>
                <p:cNvSpPr/>
                <p:nvPr userDrawn="1"/>
              </p:nvSpPr>
              <p:spPr bwMode="auto">
                <a:xfrm>
                  <a:off x="3371126" y="0"/>
                  <a:ext cx="5762632" cy="2946400"/>
                </a:xfrm>
                <a:custGeom>
                  <a:avLst/>
                  <a:gdLst>
                    <a:gd name="T0" fmla="*/ 0 w 2120"/>
                    <a:gd name="T1" fmla="*/ 0 h 1083"/>
                    <a:gd name="T2" fmla="*/ 1114 w 2120"/>
                    <a:gd name="T3" fmla="*/ 1074 h 1083"/>
                    <a:gd name="T4" fmla="*/ 1434 w 2120"/>
                    <a:gd name="T5" fmla="*/ 1029 h 1083"/>
                    <a:gd name="T6" fmla="*/ 1968 w 2120"/>
                    <a:gd name="T7" fmla="*/ 0 h 1083"/>
                    <a:gd name="T8" fmla="*/ 0 w 2120"/>
                    <a:gd name="T9" fmla="*/ 0 h 1083"/>
                  </a:gdLst>
                  <a:ahLst/>
                  <a:cxnLst>
                    <a:cxn ang="0">
                      <a:pos x="T0" y="T1"/>
                    </a:cxn>
                    <a:cxn ang="0">
                      <a:pos x="T2" y="T3"/>
                    </a:cxn>
                    <a:cxn ang="0">
                      <a:pos x="T4" y="T5"/>
                    </a:cxn>
                    <a:cxn ang="0">
                      <a:pos x="T6" y="T7"/>
                    </a:cxn>
                    <a:cxn ang="0">
                      <a:pos x="T8" y="T9"/>
                    </a:cxn>
                  </a:cxnLst>
                  <a:rect l="0" t="0" r="r" b="b"/>
                  <a:pathLst>
                    <a:path w="2120" h="1083">
                      <a:moveTo>
                        <a:pt x="0" y="0"/>
                      </a:moveTo>
                      <a:cubicBezTo>
                        <a:pt x="0" y="0"/>
                        <a:pt x="106" y="986"/>
                        <a:pt x="1114" y="1074"/>
                      </a:cubicBezTo>
                      <a:cubicBezTo>
                        <a:pt x="1223" y="1083"/>
                        <a:pt x="1332" y="1068"/>
                        <a:pt x="1434" y="1029"/>
                      </a:cubicBezTo>
                      <a:cubicBezTo>
                        <a:pt x="1690" y="930"/>
                        <a:pt x="2120" y="663"/>
                        <a:pt x="1968" y="0"/>
                      </a:cubicBezTo>
                      <a:lnTo>
                        <a:pt x="0" y="0"/>
                      </a:lnTo>
                      <a:close/>
                    </a:path>
                  </a:pathLst>
                </a:custGeom>
                <a:gradFill>
                  <a:gsLst>
                    <a:gs pos="0">
                      <a:schemeClr val="accent4">
                        <a:alpha val="60000"/>
                      </a:schemeClr>
                    </a:gs>
                    <a:gs pos="95000">
                      <a:schemeClr val="accent2">
                        <a:alpha val="40000"/>
                      </a:schemeClr>
                    </a:gs>
                  </a:gsLst>
                  <a:lin ang="5400000" scaled="1"/>
                </a:gradFill>
                <a:ln>
                  <a:noFill/>
                </a:ln>
              </p:spPr>
              <p:txBody>
                <a:bodyPr vert="horz" wrap="square" lIns="91440" tIns="45720" rIns="91440" bIns="45720" numCol="1" anchor="t" anchorCtr="0" compatLnSpc="1"/>
                <a:lstStyle/>
                <a:p>
                  <a:endParaRPr lang="zh-CN" altLang="en-US" dirty="0"/>
                </a:p>
              </p:txBody>
            </p:sp>
            <p:sp>
              <p:nvSpPr>
                <p:cNvPr id="10" name="islíďe"/>
                <p:cNvSpPr/>
                <p:nvPr userDrawn="1"/>
              </p:nvSpPr>
              <p:spPr bwMode="auto">
                <a:xfrm>
                  <a:off x="0" y="4521550"/>
                  <a:ext cx="3371126" cy="2336450"/>
                </a:xfrm>
                <a:custGeom>
                  <a:avLst/>
                  <a:gdLst>
                    <a:gd name="T0" fmla="*/ 0 w 1297"/>
                    <a:gd name="T1" fmla="*/ 636 h 898"/>
                    <a:gd name="T2" fmla="*/ 1048 w 1297"/>
                    <a:gd name="T3" fmla="*/ 748 h 898"/>
                    <a:gd name="T4" fmla="*/ 1130 w 1297"/>
                    <a:gd name="T5" fmla="*/ 285 h 898"/>
                    <a:gd name="T6" fmla="*/ 924 w 1297"/>
                    <a:gd name="T7" fmla="*/ 176 h 898"/>
                    <a:gd name="T8" fmla="*/ 0 w 1297"/>
                    <a:gd name="T9" fmla="*/ 48 h 898"/>
                    <a:gd name="T10" fmla="*/ 0 w 1297"/>
                    <a:gd name="T11" fmla="*/ 636 h 898"/>
                  </a:gdLst>
                  <a:ahLst/>
                  <a:cxnLst>
                    <a:cxn ang="0">
                      <a:pos x="T0" y="T1"/>
                    </a:cxn>
                    <a:cxn ang="0">
                      <a:pos x="T2" y="T3"/>
                    </a:cxn>
                    <a:cxn ang="0">
                      <a:pos x="T4" y="T5"/>
                    </a:cxn>
                    <a:cxn ang="0">
                      <a:pos x="T6" y="T7"/>
                    </a:cxn>
                    <a:cxn ang="0">
                      <a:pos x="T8" y="T9"/>
                    </a:cxn>
                    <a:cxn ang="0">
                      <a:pos x="T10" y="T11"/>
                    </a:cxn>
                  </a:cxnLst>
                  <a:rect l="0" t="0" r="r" b="b"/>
                  <a:pathLst>
                    <a:path w="1297" h="898">
                      <a:moveTo>
                        <a:pt x="0" y="636"/>
                      </a:moveTo>
                      <a:cubicBezTo>
                        <a:pt x="0" y="636"/>
                        <a:pt x="607" y="898"/>
                        <a:pt x="1048" y="748"/>
                      </a:cubicBezTo>
                      <a:cubicBezTo>
                        <a:pt x="1249" y="679"/>
                        <a:pt x="1297" y="417"/>
                        <a:pt x="1130" y="285"/>
                      </a:cubicBezTo>
                      <a:cubicBezTo>
                        <a:pt x="1080" y="245"/>
                        <a:pt x="1013" y="208"/>
                        <a:pt x="924" y="176"/>
                      </a:cubicBezTo>
                      <a:cubicBezTo>
                        <a:pt x="924" y="176"/>
                        <a:pt x="392" y="0"/>
                        <a:pt x="0" y="48"/>
                      </a:cubicBezTo>
                      <a:lnTo>
                        <a:pt x="0" y="636"/>
                      </a:lnTo>
                      <a:close/>
                    </a:path>
                  </a:pathLst>
                </a:custGeom>
                <a:gradFill flip="none" rotWithShape="1">
                  <a:gsLst>
                    <a:gs pos="0">
                      <a:schemeClr val="accent3">
                        <a:alpha val="40000"/>
                      </a:schemeClr>
                    </a:gs>
                    <a:gs pos="100000">
                      <a:schemeClr val="accent4">
                        <a:alpha val="10000"/>
                      </a:schemeClr>
                    </a:gs>
                  </a:gsLst>
                  <a:lin ang="0" scaled="1"/>
                  <a:tileRect/>
                </a:gradFill>
                <a:ln>
                  <a:noFill/>
                </a:ln>
              </p:spPr>
              <p:txBody>
                <a:bodyPr vert="horz" wrap="square" lIns="91440" tIns="45720" rIns="91440" bIns="45720" numCol="1" anchor="t" anchorCtr="0" compatLnSpc="1"/>
                <a:lstStyle/>
                <a:p>
                  <a:endParaRPr lang="zh-CN" altLang="en-US"/>
                </a:p>
              </p:txBody>
            </p:sp>
          </p:grpSp>
          <p:grpSp>
            <p:nvGrpSpPr>
              <p:cNvPr id="23" name="组合 22"/>
              <p:cNvGrpSpPr/>
              <p:nvPr userDrawn="1"/>
            </p:nvGrpSpPr>
            <p:grpSpPr>
              <a:xfrm>
                <a:off x="6268576" y="869173"/>
                <a:ext cx="5356332" cy="5264927"/>
                <a:chOff x="6268576" y="869173"/>
                <a:chExt cx="5356332" cy="5264927"/>
              </a:xfrm>
            </p:grpSpPr>
            <p:sp>
              <p:nvSpPr>
                <p:cNvPr id="21" name="îṧ1ïḍê"/>
                <p:cNvSpPr/>
                <p:nvPr userDrawn="1"/>
              </p:nvSpPr>
              <p:spPr bwMode="auto">
                <a:xfrm>
                  <a:off x="6268576" y="869173"/>
                  <a:ext cx="5356332" cy="5264927"/>
                </a:xfrm>
                <a:custGeom>
                  <a:avLst/>
                  <a:gdLst>
                    <a:gd name="T0" fmla="*/ 108 w 244"/>
                    <a:gd name="T1" fmla="*/ 0 h 240"/>
                    <a:gd name="T2" fmla="*/ 4 w 244"/>
                    <a:gd name="T3" fmla="*/ 48 h 240"/>
                    <a:gd name="T4" fmla="*/ 28 w 244"/>
                    <a:gd name="T5" fmla="*/ 120 h 240"/>
                    <a:gd name="T6" fmla="*/ 16 w 244"/>
                    <a:gd name="T7" fmla="*/ 180 h 240"/>
                    <a:gd name="T8" fmla="*/ 0 w 244"/>
                    <a:gd name="T9" fmla="*/ 214 h 240"/>
                    <a:gd name="T10" fmla="*/ 100 w 244"/>
                    <a:gd name="T11" fmla="*/ 240 h 240"/>
                    <a:gd name="T12" fmla="*/ 232 w 244"/>
                    <a:gd name="T13" fmla="*/ 191 h 240"/>
                    <a:gd name="T14" fmla="*/ 244 w 244"/>
                    <a:gd name="T15" fmla="*/ 136 h 240"/>
                    <a:gd name="T16" fmla="*/ 108 w 244"/>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240">
                      <a:moveTo>
                        <a:pt x="108" y="0"/>
                      </a:moveTo>
                      <a:cubicBezTo>
                        <a:pt x="66" y="0"/>
                        <a:pt x="29" y="19"/>
                        <a:pt x="4" y="48"/>
                      </a:cubicBezTo>
                      <a:cubicBezTo>
                        <a:pt x="19" y="68"/>
                        <a:pt x="28" y="93"/>
                        <a:pt x="28" y="120"/>
                      </a:cubicBezTo>
                      <a:cubicBezTo>
                        <a:pt x="28" y="141"/>
                        <a:pt x="28" y="148"/>
                        <a:pt x="16" y="180"/>
                      </a:cubicBezTo>
                      <a:cubicBezTo>
                        <a:pt x="9" y="198"/>
                        <a:pt x="5" y="203"/>
                        <a:pt x="0" y="214"/>
                      </a:cubicBezTo>
                      <a:cubicBezTo>
                        <a:pt x="29" y="230"/>
                        <a:pt x="63" y="240"/>
                        <a:pt x="100" y="240"/>
                      </a:cubicBezTo>
                      <a:cubicBezTo>
                        <a:pt x="150" y="240"/>
                        <a:pt x="197" y="222"/>
                        <a:pt x="232" y="191"/>
                      </a:cubicBezTo>
                      <a:cubicBezTo>
                        <a:pt x="240" y="174"/>
                        <a:pt x="244" y="156"/>
                        <a:pt x="244" y="136"/>
                      </a:cubicBezTo>
                      <a:cubicBezTo>
                        <a:pt x="244" y="61"/>
                        <a:pt x="183" y="0"/>
                        <a:pt x="108" y="0"/>
                      </a:cubicBezTo>
                    </a:path>
                  </a:pathLst>
                </a:custGeom>
                <a:gradFill>
                  <a:gsLst>
                    <a:gs pos="0">
                      <a:schemeClr val="accent4">
                        <a:alpha val="60000"/>
                      </a:schemeClr>
                    </a:gs>
                    <a:gs pos="95000">
                      <a:schemeClr val="accent2">
                        <a:alpha val="40000"/>
                      </a:schemeClr>
                    </a:gs>
                  </a:gsLst>
                  <a:lin ang="5400000" scaled="1"/>
                </a:gradFill>
                <a:ln>
                  <a:noFill/>
                </a:ln>
              </p:spPr>
              <p:txBody>
                <a:bodyPr vert="horz" wrap="square" lIns="91440" tIns="45720" rIns="91440" bIns="45720" numCol="1" anchor="t" anchorCtr="0" compatLnSpc="1"/>
                <a:lstStyle/>
                <a:p>
                  <a:pPr lvl="0"/>
                  <a:endParaRPr lang="zh-CN" altLang="en-US"/>
                </a:p>
              </p:txBody>
            </p:sp>
            <p:sp>
              <p:nvSpPr>
                <p:cNvPr id="22" name="iŝ1íḍe"/>
                <p:cNvSpPr/>
                <p:nvPr userDrawn="1"/>
              </p:nvSpPr>
              <p:spPr>
                <a:xfrm>
                  <a:off x="8076633" y="1942379"/>
                  <a:ext cx="341654" cy="341654"/>
                </a:xfrm>
                <a:prstGeom prst="ellipse">
                  <a:avLst/>
                </a:prstGeom>
                <a:solidFill>
                  <a:srgbClr val="0656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0" name="组合 19"/>
            <p:cNvGrpSpPr/>
            <p:nvPr userDrawn="1"/>
          </p:nvGrpSpPr>
          <p:grpSpPr>
            <a:xfrm>
              <a:off x="11016570" y="698231"/>
              <a:ext cx="487090" cy="296271"/>
              <a:chOff x="7091363" y="-1418521"/>
              <a:chExt cx="1847850" cy="1123950"/>
            </a:xfrm>
          </p:grpSpPr>
          <p:sp>
            <p:nvSpPr>
              <p:cNvPr id="18" name="íṧ1íḍê"/>
              <p:cNvSpPr/>
              <p:nvPr/>
            </p:nvSpPr>
            <p:spPr>
              <a:xfrm>
                <a:off x="7091363" y="-1151821"/>
                <a:ext cx="1847850" cy="857250"/>
              </a:xfrm>
              <a:custGeom>
                <a:avLst/>
                <a:gdLst>
                  <a:gd name="connsiteX0" fmla="*/ 0 w 1847850"/>
                  <a:gd name="connsiteY0" fmla="*/ 0 h 857250"/>
                  <a:gd name="connsiteX1" fmla="*/ 304800 w 1847850"/>
                  <a:gd name="connsiteY1" fmla="*/ 857250 h 857250"/>
                  <a:gd name="connsiteX2" fmla="*/ 1543050 w 1847850"/>
                  <a:gd name="connsiteY2" fmla="*/ 857250 h 857250"/>
                  <a:gd name="connsiteX3" fmla="*/ 1847850 w 1847850"/>
                  <a:gd name="connsiteY3" fmla="*/ 0 h 857250"/>
                  <a:gd name="connsiteX4" fmla="*/ 923925 w 1847850"/>
                  <a:gd name="connsiteY4" fmla="*/ 45720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850" h="857250">
                    <a:moveTo>
                      <a:pt x="0" y="0"/>
                    </a:moveTo>
                    <a:lnTo>
                      <a:pt x="304800" y="857250"/>
                    </a:lnTo>
                    <a:lnTo>
                      <a:pt x="1543050" y="857250"/>
                    </a:lnTo>
                    <a:lnTo>
                      <a:pt x="1847850" y="0"/>
                    </a:lnTo>
                    <a:lnTo>
                      <a:pt x="923925" y="457200"/>
                    </a:lnTo>
                    <a:close/>
                  </a:path>
                </a:pathLst>
              </a:custGeom>
              <a:solidFill>
                <a:srgbClr val="FFFFFF">
                  <a:alpha val="60000"/>
                </a:srgbClr>
              </a:solidFill>
              <a:ln w="9525" cap="flat">
                <a:noFill/>
                <a:prstDash val="solid"/>
                <a:miter/>
              </a:ln>
            </p:spPr>
            <p:txBody>
              <a:bodyPr rtlCol="0" anchor="ctr"/>
              <a:lstStyle/>
              <a:p>
                <a:endParaRPr lang="zh-CN" altLang="en-US"/>
              </a:p>
            </p:txBody>
          </p:sp>
          <p:sp>
            <p:nvSpPr>
              <p:cNvPr id="19" name="iṧľiḍê"/>
              <p:cNvSpPr/>
              <p:nvPr/>
            </p:nvSpPr>
            <p:spPr>
              <a:xfrm>
                <a:off x="7662196" y="-1418521"/>
                <a:ext cx="748664" cy="723900"/>
              </a:xfrm>
              <a:custGeom>
                <a:avLst/>
                <a:gdLst>
                  <a:gd name="connsiteX0" fmla="*/ 748665 w 748664"/>
                  <a:gd name="connsiteY0" fmla="*/ 528161 h 723900"/>
                  <a:gd name="connsiteX1" fmla="*/ 381667 w 748664"/>
                  <a:gd name="connsiteY1" fmla="*/ 0 h 723900"/>
                  <a:gd name="connsiteX2" fmla="*/ 0 w 748664"/>
                  <a:gd name="connsiteY2" fmla="*/ 549212 h 723900"/>
                  <a:gd name="connsiteX3" fmla="*/ 353092 w 748664"/>
                  <a:gd name="connsiteY3" fmla="*/ 723900 h 723900"/>
                </a:gdLst>
                <a:ahLst/>
                <a:cxnLst>
                  <a:cxn ang="0">
                    <a:pos x="connsiteX0" y="connsiteY0"/>
                  </a:cxn>
                  <a:cxn ang="0">
                    <a:pos x="connsiteX1" y="connsiteY1"/>
                  </a:cxn>
                  <a:cxn ang="0">
                    <a:pos x="connsiteX2" y="connsiteY2"/>
                  </a:cxn>
                  <a:cxn ang="0">
                    <a:pos x="connsiteX3" y="connsiteY3"/>
                  </a:cxn>
                </a:cxnLst>
                <a:rect l="l" t="t" r="r" b="b"/>
                <a:pathLst>
                  <a:path w="748664" h="723900">
                    <a:moveTo>
                      <a:pt x="748665" y="528161"/>
                    </a:moveTo>
                    <a:lnTo>
                      <a:pt x="381667" y="0"/>
                    </a:lnTo>
                    <a:lnTo>
                      <a:pt x="0" y="549212"/>
                    </a:lnTo>
                    <a:lnTo>
                      <a:pt x="353092" y="723900"/>
                    </a:lnTo>
                    <a:close/>
                  </a:path>
                </a:pathLst>
              </a:custGeom>
              <a:solidFill>
                <a:srgbClr val="FFFFFF">
                  <a:alpha val="35000"/>
                </a:srgbClr>
              </a:solidFill>
              <a:ln w="9525" cap="flat">
                <a:noFill/>
                <a:prstDash val="solid"/>
                <a:miter/>
              </a:ln>
            </p:spPr>
            <p:txBody>
              <a:bodyPr rtlCol="0" anchor="ctr"/>
              <a:lstStyle/>
              <a:p>
                <a:endParaRPr lang="zh-CN" altLang="en-US"/>
              </a:p>
            </p:txBody>
          </p:sp>
        </p:grpSp>
      </p:grpSp>
      <p:sp>
        <p:nvSpPr>
          <p:cNvPr id="2" name="标题 1"/>
          <p:cNvSpPr>
            <a:spLocks noGrp="1"/>
          </p:cNvSpPr>
          <p:nvPr>
            <p:ph type="ctrTitle" hasCustomPrompt="1"/>
          </p:nvPr>
        </p:nvSpPr>
        <p:spPr>
          <a:xfrm>
            <a:off x="2057402" y="1458100"/>
            <a:ext cx="8064496" cy="2123658"/>
          </a:xfrm>
        </p:spPr>
        <p:txBody>
          <a:bodyPr vert="horz" wrap="square" lIns="91440" tIns="45720" rIns="91440" bIns="45720" rtlCol="0" anchor="b">
            <a:spAutoFit/>
          </a:bodyPr>
          <a:lstStyle>
            <a:lvl1pPr algn="ctr">
              <a:lnSpc>
                <a:spcPct val="100000"/>
              </a:lnSpc>
              <a:defRPr lang="zh-CN" altLang="en-US" sz="6600" b="0" dirty="0">
                <a:solidFill>
                  <a:schemeClr val="tx1"/>
                </a:solidFill>
              </a:defRPr>
            </a:lvl1pPr>
          </a:lstStyle>
          <a:p>
            <a:pPr lvl="0" defTabSz="914400"/>
            <a:r>
              <a:rPr lang="en-US" altLang="zh-CN" dirty="0"/>
              <a:t>Click to edit </a:t>
            </a:r>
            <a:br>
              <a:rPr lang="en-US" altLang="zh-CN" dirty="0"/>
            </a:br>
            <a:r>
              <a:rPr lang="en-US" altLang="zh-CN" dirty="0"/>
              <a:t>Master title style</a:t>
            </a:r>
            <a:endParaRPr lang="zh-CN" altLang="en-US" dirty="0"/>
          </a:p>
        </p:txBody>
      </p:sp>
      <p:sp>
        <p:nvSpPr>
          <p:cNvPr id="3" name="副标题 2"/>
          <p:cNvSpPr>
            <a:spLocks noGrp="1"/>
          </p:cNvSpPr>
          <p:nvPr>
            <p:ph type="subTitle" idx="1"/>
          </p:nvPr>
        </p:nvSpPr>
        <p:spPr>
          <a:xfrm>
            <a:off x="5411566" y="4259303"/>
            <a:ext cx="2137566" cy="535531"/>
          </a:xfrm>
        </p:spPr>
        <p:txBody>
          <a:bodyPr vert="horz" wrap="square" lIns="91440" tIns="45720" rIns="91440" bIns="45720" rtlCol="0" anchor="t" anchorCtr="0">
            <a:spAutoFit/>
          </a:bodyPr>
          <a:lstStyle>
            <a:lvl1pPr marL="0" indent="0" algn="ctr">
              <a:spcBef>
                <a:spcPts val="0"/>
              </a:spcBef>
              <a:buNone/>
              <a:defRPr lang="zh-CN" altLang="en-US" sz="1600">
                <a:solidFill>
                  <a:schemeClr val="tx1"/>
                </a:solidFill>
              </a:defRPr>
            </a:lvl1pPr>
          </a:lstStyle>
          <a:p>
            <a:pPr marL="228600" lvl="0" indent="-228600" defTabSz="914400"/>
            <a:r>
              <a:rPr lang="en-US" altLang="zh-CN" dirty="0"/>
              <a:t>Click to edit Master subtitle style</a:t>
            </a:r>
            <a:endParaRPr lang="zh-CN"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安装测试">
    <p:spTree>
      <p:nvGrpSpPr>
        <p:cNvPr id="1" name=""/>
        <p:cNvGrpSpPr/>
        <p:nvPr/>
      </p:nvGrpSpPr>
      <p:grpSpPr>
        <a:xfrm>
          <a:off x="0" y="0"/>
          <a:ext cx="0" cy="0"/>
          <a:chOff x="0" y="0"/>
          <a:chExt cx="0" cy="0"/>
        </a:xfrm>
      </p:grpSpPr>
      <p:sp>
        <p:nvSpPr>
          <p:cNvPr id="2" name="日期占位符 1"/>
          <p:cNvSpPr>
            <a:spLocks noGrp="1"/>
          </p:cNvSpPr>
          <p:nvPr userDrawn="1">
            <p:ph type="dt" sz="half" idx="10"/>
          </p:nvPr>
        </p:nvSpPr>
        <p:spPr/>
        <p:txBody>
          <a:bodyPr/>
          <a:lstStyle/>
          <a:p>
            <a:fld id="{A50ECBEB-8597-4EA4-9D29-E1D7025CFAA0}" type="datetime1">
              <a:rPr lang="zh-CN" altLang="en-US" smtClean="0"/>
              <a:t>2023/6/7</a:t>
            </a:fld>
            <a:endParaRPr lang="zh-CN" altLang="en-US"/>
          </a:p>
        </p:txBody>
      </p:sp>
      <p:sp>
        <p:nvSpPr>
          <p:cNvPr id="3" name="页脚占位符 2"/>
          <p:cNvSpPr>
            <a:spLocks noGrp="1"/>
          </p:cNvSpPr>
          <p:nvPr userDrawn="1">
            <p:ph type="ftr" sz="quarter" idx="11"/>
          </p:nvPr>
        </p:nvSpPr>
        <p:spPr/>
        <p:txBody>
          <a:bodyPr/>
          <a:lstStyle/>
          <a:p>
            <a:endParaRPr lang="zh-CN" altLang="en-US"/>
          </a:p>
        </p:txBody>
      </p:sp>
      <p:sp>
        <p:nvSpPr>
          <p:cNvPr id="4" name="灯片编号占位符 3"/>
          <p:cNvSpPr>
            <a:spLocks noGrp="1"/>
          </p:cNvSpPr>
          <p:nvPr userDrawn="1">
            <p:ph type="sldNum" sz="quarter" idx="12"/>
          </p:nvPr>
        </p:nvSpPr>
        <p:spPr/>
        <p:txBody>
          <a:bodyPr/>
          <a:lstStyle/>
          <a:p>
            <a:fld id="{7F65B630-C7FF-41C0-9923-C5E5E29EED81}" type="slidenum">
              <a:rPr lang="zh-CN" altLang="en-US" smtClean="0"/>
              <a:t>‹#›</a:t>
            </a:fld>
            <a:endParaRPr lang="zh-CN" altLang="en-US"/>
          </a:p>
        </p:txBody>
      </p:sp>
      <p:sp>
        <p:nvSpPr>
          <p:cNvPr id="12" name="矩形 11">
            <a:extLst>
              <a:ext uri="{FF2B5EF4-FFF2-40B4-BE49-F238E27FC236}">
                <a16:creationId xmlns:a16="http://schemas.microsoft.com/office/drawing/2014/main" id="{32A0903D-70EE-022C-8423-680621E17C3E}"/>
              </a:ext>
            </a:extLst>
          </p:cNvPr>
          <p:cNvSpPr/>
          <p:nvPr userDrawn="1"/>
        </p:nvSpPr>
        <p:spPr>
          <a:xfrm>
            <a:off x="0" y="1"/>
            <a:ext cx="12192000" cy="1037491"/>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442C96C-DCE1-1A3E-1184-0795723DEAEA}"/>
              </a:ext>
            </a:extLst>
          </p:cNvPr>
          <p:cNvSpPr/>
          <p:nvPr userDrawn="1"/>
        </p:nvSpPr>
        <p:spPr>
          <a:xfrm>
            <a:off x="4709737"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chemeClr val="bg1"/>
                </a:solidFill>
              </a:rPr>
              <a:t>需求分析</a:t>
            </a:r>
          </a:p>
        </p:txBody>
      </p:sp>
      <p:sp>
        <p:nvSpPr>
          <p:cNvPr id="14" name="矩形 13">
            <a:extLst>
              <a:ext uri="{FF2B5EF4-FFF2-40B4-BE49-F238E27FC236}">
                <a16:creationId xmlns:a16="http://schemas.microsoft.com/office/drawing/2014/main" id="{545926D2-16F4-AF8E-9B14-E53D6607E85E}"/>
              </a:ext>
            </a:extLst>
          </p:cNvPr>
          <p:cNvSpPr/>
          <p:nvPr userDrawn="1"/>
        </p:nvSpPr>
        <p:spPr>
          <a:xfrm>
            <a:off x="5984621"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chemeClr val="bg1"/>
                </a:solidFill>
              </a:rPr>
              <a:t>概要设计</a:t>
            </a:r>
          </a:p>
        </p:txBody>
      </p:sp>
      <p:sp>
        <p:nvSpPr>
          <p:cNvPr id="15" name="矩形 14">
            <a:extLst>
              <a:ext uri="{FF2B5EF4-FFF2-40B4-BE49-F238E27FC236}">
                <a16:creationId xmlns:a16="http://schemas.microsoft.com/office/drawing/2014/main" id="{85EA2946-C3E2-0F8A-FAF2-E3759C5536ED}"/>
              </a:ext>
            </a:extLst>
          </p:cNvPr>
          <p:cNvSpPr/>
          <p:nvPr userDrawn="1"/>
        </p:nvSpPr>
        <p:spPr>
          <a:xfrm>
            <a:off x="7259505"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chemeClr val="bg1"/>
                </a:solidFill>
              </a:rPr>
              <a:t>详细设计</a:t>
            </a:r>
          </a:p>
        </p:txBody>
      </p:sp>
      <p:sp>
        <p:nvSpPr>
          <p:cNvPr id="16" name="矩形 15">
            <a:extLst>
              <a:ext uri="{FF2B5EF4-FFF2-40B4-BE49-F238E27FC236}">
                <a16:creationId xmlns:a16="http://schemas.microsoft.com/office/drawing/2014/main" id="{42B1614A-2E56-E2C5-AF85-36693A11D7D0}"/>
              </a:ext>
            </a:extLst>
          </p:cNvPr>
          <p:cNvSpPr/>
          <p:nvPr userDrawn="1"/>
        </p:nvSpPr>
        <p:spPr>
          <a:xfrm>
            <a:off x="8534389" y="0"/>
            <a:ext cx="1125415" cy="1037492"/>
          </a:xfrm>
          <a:prstGeom prst="rect">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rgbClr val="0351C4"/>
                </a:solidFill>
              </a:rPr>
              <a:t>安装测试</a:t>
            </a:r>
          </a:p>
        </p:txBody>
      </p:sp>
      <p:sp>
        <p:nvSpPr>
          <p:cNvPr id="17" name="矩形 16">
            <a:extLst>
              <a:ext uri="{FF2B5EF4-FFF2-40B4-BE49-F238E27FC236}">
                <a16:creationId xmlns:a16="http://schemas.microsoft.com/office/drawing/2014/main" id="{0797B613-0733-A638-223A-CA71EDA95A6B}"/>
              </a:ext>
            </a:extLst>
          </p:cNvPr>
          <p:cNvSpPr/>
          <p:nvPr userDrawn="1"/>
        </p:nvSpPr>
        <p:spPr>
          <a:xfrm>
            <a:off x="9809273"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schemeClr val="bg1"/>
                </a:solidFill>
              </a:rPr>
              <a:t>项目总结</a:t>
            </a:r>
          </a:p>
        </p:txBody>
      </p:sp>
      <p:cxnSp>
        <p:nvCxnSpPr>
          <p:cNvPr id="22" name="直接连接符 21">
            <a:extLst>
              <a:ext uri="{FF2B5EF4-FFF2-40B4-BE49-F238E27FC236}">
                <a16:creationId xmlns:a16="http://schemas.microsoft.com/office/drawing/2014/main" id="{655D969E-8691-E029-2BC2-4A139E396E81}"/>
              </a:ext>
            </a:extLst>
          </p:cNvPr>
          <p:cNvCxnSpPr>
            <a:cxnSpLocks/>
          </p:cNvCxnSpPr>
          <p:nvPr userDrawn="1"/>
        </p:nvCxnSpPr>
        <p:spPr>
          <a:xfrm>
            <a:off x="5911353" y="281349"/>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直接连接符 23">
            <a:extLst>
              <a:ext uri="{FF2B5EF4-FFF2-40B4-BE49-F238E27FC236}">
                <a16:creationId xmlns:a16="http://schemas.microsoft.com/office/drawing/2014/main" id="{FF265A0E-9725-247F-141F-E5846F0F4A3F}"/>
              </a:ext>
            </a:extLst>
          </p:cNvPr>
          <p:cNvCxnSpPr>
            <a:cxnSpLocks/>
          </p:cNvCxnSpPr>
          <p:nvPr userDrawn="1"/>
        </p:nvCxnSpPr>
        <p:spPr>
          <a:xfrm>
            <a:off x="7189169" y="281349"/>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直接连接符 24">
            <a:extLst>
              <a:ext uri="{FF2B5EF4-FFF2-40B4-BE49-F238E27FC236}">
                <a16:creationId xmlns:a16="http://schemas.microsoft.com/office/drawing/2014/main" id="{D290FC4F-F6D5-FF8D-99C3-4F02AC2F2FB6}"/>
              </a:ext>
            </a:extLst>
          </p:cNvPr>
          <p:cNvCxnSpPr>
            <a:cxnSpLocks/>
          </p:cNvCxnSpPr>
          <p:nvPr userDrawn="1"/>
        </p:nvCxnSpPr>
        <p:spPr>
          <a:xfrm>
            <a:off x="8452328" y="263763"/>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直接连接符 25">
            <a:extLst>
              <a:ext uri="{FF2B5EF4-FFF2-40B4-BE49-F238E27FC236}">
                <a16:creationId xmlns:a16="http://schemas.microsoft.com/office/drawing/2014/main" id="{7992B62B-1903-780C-69E9-B9F4339B16C7}"/>
              </a:ext>
            </a:extLst>
          </p:cNvPr>
          <p:cNvCxnSpPr>
            <a:cxnSpLocks/>
          </p:cNvCxnSpPr>
          <p:nvPr userDrawn="1"/>
        </p:nvCxnSpPr>
        <p:spPr>
          <a:xfrm>
            <a:off x="9727211" y="263763"/>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 name="图片 5">
            <a:extLst>
              <a:ext uri="{FF2B5EF4-FFF2-40B4-BE49-F238E27FC236}">
                <a16:creationId xmlns:a16="http://schemas.microsoft.com/office/drawing/2014/main" id="{9846D46A-1665-490C-2140-8FC30A8941AD}"/>
              </a:ext>
            </a:extLst>
          </p:cNvPr>
          <p:cNvPicPr>
            <a:picLocks noChangeAspect="1"/>
          </p:cNvPicPr>
          <p:nvPr userDrawn="1"/>
        </p:nvPicPr>
        <p:blipFill>
          <a:blip r:embed="rId2"/>
          <a:stretch>
            <a:fillRect/>
          </a:stretch>
        </p:blipFill>
        <p:spPr>
          <a:xfrm>
            <a:off x="660401" y="70339"/>
            <a:ext cx="3266830" cy="8733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图片 6">
            <a:extLst>
              <a:ext uri="{FF2B5EF4-FFF2-40B4-BE49-F238E27FC236}">
                <a16:creationId xmlns:a16="http://schemas.microsoft.com/office/drawing/2014/main" id="{DDE7C317-01DF-DCC0-3353-793A241FDA6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34688" y="1129978"/>
            <a:ext cx="1157770" cy="1421757"/>
          </a:xfrm>
          <a:prstGeom prst="rect">
            <a:avLst/>
          </a:prstGeom>
        </p:spPr>
      </p:pic>
    </p:spTree>
    <p:extLst>
      <p:ext uri="{BB962C8B-B14F-4D97-AF65-F5344CB8AC3E}">
        <p14:creationId xmlns:p14="http://schemas.microsoft.com/office/powerpoint/2010/main" val="2655921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项目总结">
    <p:spTree>
      <p:nvGrpSpPr>
        <p:cNvPr id="1" name=""/>
        <p:cNvGrpSpPr/>
        <p:nvPr/>
      </p:nvGrpSpPr>
      <p:grpSpPr>
        <a:xfrm>
          <a:off x="0" y="0"/>
          <a:ext cx="0" cy="0"/>
          <a:chOff x="0" y="0"/>
          <a:chExt cx="0" cy="0"/>
        </a:xfrm>
      </p:grpSpPr>
      <p:sp>
        <p:nvSpPr>
          <p:cNvPr id="2" name="日期占位符 1"/>
          <p:cNvSpPr>
            <a:spLocks noGrp="1"/>
          </p:cNvSpPr>
          <p:nvPr userDrawn="1">
            <p:ph type="dt" sz="half" idx="10"/>
          </p:nvPr>
        </p:nvSpPr>
        <p:spPr/>
        <p:txBody>
          <a:bodyPr/>
          <a:lstStyle/>
          <a:p>
            <a:fld id="{A50ECBEB-8597-4EA4-9D29-E1D7025CFAA0}" type="datetime1">
              <a:rPr lang="zh-CN" altLang="en-US" smtClean="0"/>
              <a:t>2023/6/7</a:t>
            </a:fld>
            <a:endParaRPr lang="zh-CN" altLang="en-US"/>
          </a:p>
        </p:txBody>
      </p:sp>
      <p:sp>
        <p:nvSpPr>
          <p:cNvPr id="3" name="页脚占位符 2"/>
          <p:cNvSpPr>
            <a:spLocks noGrp="1"/>
          </p:cNvSpPr>
          <p:nvPr userDrawn="1">
            <p:ph type="ftr" sz="quarter" idx="11"/>
          </p:nvPr>
        </p:nvSpPr>
        <p:spPr/>
        <p:txBody>
          <a:bodyPr/>
          <a:lstStyle/>
          <a:p>
            <a:endParaRPr lang="zh-CN" altLang="en-US"/>
          </a:p>
        </p:txBody>
      </p:sp>
      <p:sp>
        <p:nvSpPr>
          <p:cNvPr id="4" name="灯片编号占位符 3"/>
          <p:cNvSpPr>
            <a:spLocks noGrp="1"/>
          </p:cNvSpPr>
          <p:nvPr userDrawn="1">
            <p:ph type="sldNum" sz="quarter" idx="12"/>
          </p:nvPr>
        </p:nvSpPr>
        <p:spPr/>
        <p:txBody>
          <a:bodyPr/>
          <a:lstStyle/>
          <a:p>
            <a:fld id="{7F65B630-C7FF-41C0-9923-C5E5E29EED81}" type="slidenum">
              <a:rPr lang="zh-CN" altLang="en-US" smtClean="0"/>
              <a:t>‹#›</a:t>
            </a:fld>
            <a:endParaRPr lang="zh-CN" altLang="en-US"/>
          </a:p>
        </p:txBody>
      </p:sp>
      <p:sp>
        <p:nvSpPr>
          <p:cNvPr id="12" name="矩形 11">
            <a:extLst>
              <a:ext uri="{FF2B5EF4-FFF2-40B4-BE49-F238E27FC236}">
                <a16:creationId xmlns:a16="http://schemas.microsoft.com/office/drawing/2014/main" id="{32A0903D-70EE-022C-8423-680621E17C3E}"/>
              </a:ext>
            </a:extLst>
          </p:cNvPr>
          <p:cNvSpPr/>
          <p:nvPr userDrawn="1"/>
        </p:nvSpPr>
        <p:spPr>
          <a:xfrm>
            <a:off x="0" y="1"/>
            <a:ext cx="12192000" cy="1037491"/>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442C96C-DCE1-1A3E-1184-0795723DEAEA}"/>
              </a:ext>
            </a:extLst>
          </p:cNvPr>
          <p:cNvSpPr/>
          <p:nvPr userDrawn="1"/>
        </p:nvSpPr>
        <p:spPr>
          <a:xfrm>
            <a:off x="4709737"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chemeClr val="bg1"/>
                </a:solidFill>
              </a:rPr>
              <a:t>需求分析</a:t>
            </a:r>
          </a:p>
        </p:txBody>
      </p:sp>
      <p:sp>
        <p:nvSpPr>
          <p:cNvPr id="14" name="矩形 13">
            <a:extLst>
              <a:ext uri="{FF2B5EF4-FFF2-40B4-BE49-F238E27FC236}">
                <a16:creationId xmlns:a16="http://schemas.microsoft.com/office/drawing/2014/main" id="{545926D2-16F4-AF8E-9B14-E53D6607E85E}"/>
              </a:ext>
            </a:extLst>
          </p:cNvPr>
          <p:cNvSpPr/>
          <p:nvPr userDrawn="1"/>
        </p:nvSpPr>
        <p:spPr>
          <a:xfrm>
            <a:off x="5984621"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chemeClr val="bg1"/>
                </a:solidFill>
              </a:rPr>
              <a:t>概要设计</a:t>
            </a:r>
          </a:p>
        </p:txBody>
      </p:sp>
      <p:sp>
        <p:nvSpPr>
          <p:cNvPr id="15" name="矩形 14">
            <a:extLst>
              <a:ext uri="{FF2B5EF4-FFF2-40B4-BE49-F238E27FC236}">
                <a16:creationId xmlns:a16="http://schemas.microsoft.com/office/drawing/2014/main" id="{85EA2946-C3E2-0F8A-FAF2-E3759C5536ED}"/>
              </a:ext>
            </a:extLst>
          </p:cNvPr>
          <p:cNvSpPr/>
          <p:nvPr userDrawn="1"/>
        </p:nvSpPr>
        <p:spPr>
          <a:xfrm>
            <a:off x="7259505"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chemeClr val="bg1"/>
                </a:solidFill>
              </a:rPr>
              <a:t>详细设计</a:t>
            </a:r>
          </a:p>
        </p:txBody>
      </p:sp>
      <p:sp>
        <p:nvSpPr>
          <p:cNvPr id="16" name="矩形 15">
            <a:extLst>
              <a:ext uri="{FF2B5EF4-FFF2-40B4-BE49-F238E27FC236}">
                <a16:creationId xmlns:a16="http://schemas.microsoft.com/office/drawing/2014/main" id="{42B1614A-2E56-E2C5-AF85-36693A11D7D0}"/>
              </a:ext>
            </a:extLst>
          </p:cNvPr>
          <p:cNvSpPr/>
          <p:nvPr userDrawn="1"/>
        </p:nvSpPr>
        <p:spPr>
          <a:xfrm>
            <a:off x="8534389"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chemeClr val="bg1"/>
                </a:solidFill>
              </a:rPr>
              <a:t>安装测试</a:t>
            </a:r>
          </a:p>
        </p:txBody>
      </p:sp>
      <p:sp>
        <p:nvSpPr>
          <p:cNvPr id="17" name="矩形 16">
            <a:extLst>
              <a:ext uri="{FF2B5EF4-FFF2-40B4-BE49-F238E27FC236}">
                <a16:creationId xmlns:a16="http://schemas.microsoft.com/office/drawing/2014/main" id="{0797B613-0733-A638-223A-CA71EDA95A6B}"/>
              </a:ext>
            </a:extLst>
          </p:cNvPr>
          <p:cNvSpPr/>
          <p:nvPr userDrawn="1"/>
        </p:nvSpPr>
        <p:spPr>
          <a:xfrm>
            <a:off x="9809273" y="0"/>
            <a:ext cx="1125415" cy="1037492"/>
          </a:xfrm>
          <a:prstGeom prst="rect">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rgbClr val="0351C4"/>
                </a:solidFill>
              </a:rPr>
              <a:t>项目总结</a:t>
            </a:r>
          </a:p>
        </p:txBody>
      </p:sp>
      <p:cxnSp>
        <p:nvCxnSpPr>
          <p:cNvPr id="22" name="直接连接符 21">
            <a:extLst>
              <a:ext uri="{FF2B5EF4-FFF2-40B4-BE49-F238E27FC236}">
                <a16:creationId xmlns:a16="http://schemas.microsoft.com/office/drawing/2014/main" id="{655D969E-8691-E029-2BC2-4A139E396E81}"/>
              </a:ext>
            </a:extLst>
          </p:cNvPr>
          <p:cNvCxnSpPr>
            <a:cxnSpLocks/>
          </p:cNvCxnSpPr>
          <p:nvPr userDrawn="1"/>
        </p:nvCxnSpPr>
        <p:spPr>
          <a:xfrm>
            <a:off x="5911353" y="281349"/>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直接连接符 23">
            <a:extLst>
              <a:ext uri="{FF2B5EF4-FFF2-40B4-BE49-F238E27FC236}">
                <a16:creationId xmlns:a16="http://schemas.microsoft.com/office/drawing/2014/main" id="{FF265A0E-9725-247F-141F-E5846F0F4A3F}"/>
              </a:ext>
            </a:extLst>
          </p:cNvPr>
          <p:cNvCxnSpPr>
            <a:cxnSpLocks/>
          </p:cNvCxnSpPr>
          <p:nvPr userDrawn="1"/>
        </p:nvCxnSpPr>
        <p:spPr>
          <a:xfrm>
            <a:off x="7189169" y="281349"/>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直接连接符 24">
            <a:extLst>
              <a:ext uri="{FF2B5EF4-FFF2-40B4-BE49-F238E27FC236}">
                <a16:creationId xmlns:a16="http://schemas.microsoft.com/office/drawing/2014/main" id="{D290FC4F-F6D5-FF8D-99C3-4F02AC2F2FB6}"/>
              </a:ext>
            </a:extLst>
          </p:cNvPr>
          <p:cNvCxnSpPr>
            <a:cxnSpLocks/>
          </p:cNvCxnSpPr>
          <p:nvPr userDrawn="1"/>
        </p:nvCxnSpPr>
        <p:spPr>
          <a:xfrm>
            <a:off x="8452328" y="263763"/>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直接连接符 25">
            <a:extLst>
              <a:ext uri="{FF2B5EF4-FFF2-40B4-BE49-F238E27FC236}">
                <a16:creationId xmlns:a16="http://schemas.microsoft.com/office/drawing/2014/main" id="{7992B62B-1903-780C-69E9-B9F4339B16C7}"/>
              </a:ext>
            </a:extLst>
          </p:cNvPr>
          <p:cNvCxnSpPr>
            <a:cxnSpLocks/>
          </p:cNvCxnSpPr>
          <p:nvPr userDrawn="1"/>
        </p:nvCxnSpPr>
        <p:spPr>
          <a:xfrm>
            <a:off x="9727211" y="263763"/>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 name="图片 5">
            <a:extLst>
              <a:ext uri="{FF2B5EF4-FFF2-40B4-BE49-F238E27FC236}">
                <a16:creationId xmlns:a16="http://schemas.microsoft.com/office/drawing/2014/main" id="{9846D46A-1665-490C-2140-8FC30A8941AD}"/>
              </a:ext>
            </a:extLst>
          </p:cNvPr>
          <p:cNvPicPr>
            <a:picLocks noChangeAspect="1"/>
          </p:cNvPicPr>
          <p:nvPr userDrawn="1"/>
        </p:nvPicPr>
        <p:blipFill>
          <a:blip r:embed="rId2"/>
          <a:stretch>
            <a:fillRect/>
          </a:stretch>
        </p:blipFill>
        <p:spPr>
          <a:xfrm>
            <a:off x="660401" y="70339"/>
            <a:ext cx="3266830" cy="8733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图片 6">
            <a:extLst>
              <a:ext uri="{FF2B5EF4-FFF2-40B4-BE49-F238E27FC236}">
                <a16:creationId xmlns:a16="http://schemas.microsoft.com/office/drawing/2014/main" id="{C2FF186F-C2EF-2B46-3D26-145EA19BEEE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34688" y="1129978"/>
            <a:ext cx="1157770" cy="1421757"/>
          </a:xfrm>
          <a:prstGeom prst="rect">
            <a:avLst/>
          </a:prstGeom>
        </p:spPr>
      </p:pic>
    </p:spTree>
    <p:extLst>
      <p:ext uri="{BB962C8B-B14F-4D97-AF65-F5344CB8AC3E}">
        <p14:creationId xmlns:p14="http://schemas.microsoft.com/office/powerpoint/2010/main" val="3879510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accent3">
            <a:lumMod val="75000"/>
            <a:alpha val="10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12221424" cy="7150101"/>
            <a:chOff x="0" y="0"/>
            <a:chExt cx="12221424" cy="7150101"/>
          </a:xfrm>
        </p:grpSpPr>
        <p:grpSp>
          <p:nvGrpSpPr>
            <p:cNvPr id="3" name="组合 2"/>
            <p:cNvGrpSpPr/>
            <p:nvPr userDrawn="1"/>
          </p:nvGrpSpPr>
          <p:grpSpPr>
            <a:xfrm>
              <a:off x="0" y="0"/>
              <a:ext cx="12221424" cy="7150101"/>
              <a:chOff x="0" y="0"/>
              <a:chExt cx="12195175" cy="7150101"/>
            </a:xfrm>
          </p:grpSpPr>
          <p:sp>
            <p:nvSpPr>
              <p:cNvPr id="10" name="îS1íḍè"/>
              <p:cNvSpPr/>
              <p:nvPr userDrawn="1"/>
            </p:nvSpPr>
            <p:spPr bwMode="auto">
              <a:xfrm>
                <a:off x="0" y="1"/>
                <a:ext cx="12195175" cy="7150100"/>
              </a:xfrm>
              <a:custGeom>
                <a:avLst/>
                <a:gdLst>
                  <a:gd name="T0" fmla="*/ 0 w 3832"/>
                  <a:gd name="T1" fmla="*/ 1760 h 2352"/>
                  <a:gd name="T2" fmla="*/ 1304 w 3832"/>
                  <a:gd name="T3" fmla="*/ 1840 h 2352"/>
                  <a:gd name="T4" fmla="*/ 3468 w 3832"/>
                  <a:gd name="T5" fmla="*/ 1736 h 2352"/>
                  <a:gd name="T6" fmla="*/ 3832 w 3832"/>
                  <a:gd name="T7" fmla="*/ 1464 h 2352"/>
                  <a:gd name="T8" fmla="*/ 3832 w 3832"/>
                  <a:gd name="T9" fmla="*/ 0 h 2352"/>
                  <a:gd name="T10" fmla="*/ 0 w 3832"/>
                  <a:gd name="T11" fmla="*/ 0 h 2352"/>
                  <a:gd name="T12" fmla="*/ 0 w 3832"/>
                  <a:gd name="T13" fmla="*/ 1760 h 2352"/>
                </a:gdLst>
                <a:ahLst/>
                <a:cxnLst>
                  <a:cxn ang="0">
                    <a:pos x="T0" y="T1"/>
                  </a:cxn>
                  <a:cxn ang="0">
                    <a:pos x="T2" y="T3"/>
                  </a:cxn>
                  <a:cxn ang="0">
                    <a:pos x="T4" y="T5"/>
                  </a:cxn>
                  <a:cxn ang="0">
                    <a:pos x="T6" y="T7"/>
                  </a:cxn>
                  <a:cxn ang="0">
                    <a:pos x="T8" y="T9"/>
                  </a:cxn>
                  <a:cxn ang="0">
                    <a:pos x="T10" y="T11"/>
                  </a:cxn>
                  <a:cxn ang="0">
                    <a:pos x="T12" y="T13"/>
                  </a:cxn>
                </a:cxnLst>
                <a:rect l="0" t="0" r="r" b="b"/>
                <a:pathLst>
                  <a:path w="3832" h="2352">
                    <a:moveTo>
                      <a:pt x="0" y="1760"/>
                    </a:moveTo>
                    <a:cubicBezTo>
                      <a:pt x="0" y="1760"/>
                      <a:pt x="548" y="1588"/>
                      <a:pt x="1304" y="1840"/>
                    </a:cubicBezTo>
                    <a:cubicBezTo>
                      <a:pt x="1304" y="1840"/>
                      <a:pt x="2704" y="2352"/>
                      <a:pt x="3468" y="1736"/>
                    </a:cubicBezTo>
                    <a:cubicBezTo>
                      <a:pt x="3832" y="1464"/>
                      <a:pt x="3832" y="1464"/>
                      <a:pt x="3832" y="1464"/>
                    </a:cubicBezTo>
                    <a:cubicBezTo>
                      <a:pt x="3832" y="0"/>
                      <a:pt x="3832" y="0"/>
                      <a:pt x="3832" y="0"/>
                    </a:cubicBezTo>
                    <a:cubicBezTo>
                      <a:pt x="0" y="0"/>
                      <a:pt x="0" y="0"/>
                      <a:pt x="0" y="0"/>
                    </a:cubicBezTo>
                    <a:lnTo>
                      <a:pt x="0" y="1760"/>
                    </a:lnTo>
                    <a:close/>
                  </a:path>
                </a:pathLst>
              </a:custGeom>
              <a:gradFill>
                <a:gsLst>
                  <a:gs pos="0">
                    <a:schemeClr val="accent1"/>
                  </a:gs>
                  <a:gs pos="100000">
                    <a:schemeClr val="accent2"/>
                  </a:gs>
                </a:gsLst>
                <a:lin ang="5400000" scaled="1"/>
              </a:gradFill>
              <a:ln>
                <a:noFill/>
              </a:ln>
            </p:spPr>
            <p:txBody>
              <a:bodyPr vert="horz" wrap="square" lIns="91440" tIns="45720" rIns="91440" bIns="45720" numCol="1" anchor="t" anchorCtr="0" compatLnSpc="1"/>
              <a:lstStyle/>
              <a:p>
                <a:endParaRPr lang="zh-CN" altLang="en-US" dirty="0"/>
              </a:p>
            </p:txBody>
          </p:sp>
          <p:sp>
            <p:nvSpPr>
              <p:cNvPr id="18" name="islíḓe"/>
              <p:cNvSpPr/>
              <p:nvPr userDrawn="1"/>
            </p:nvSpPr>
            <p:spPr bwMode="auto">
              <a:xfrm>
                <a:off x="2810967" y="0"/>
                <a:ext cx="6746875" cy="3449638"/>
              </a:xfrm>
              <a:custGeom>
                <a:avLst/>
                <a:gdLst>
                  <a:gd name="T0" fmla="*/ 0 w 2120"/>
                  <a:gd name="T1" fmla="*/ 0 h 1083"/>
                  <a:gd name="T2" fmla="*/ 1114 w 2120"/>
                  <a:gd name="T3" fmla="*/ 1074 h 1083"/>
                  <a:gd name="T4" fmla="*/ 1434 w 2120"/>
                  <a:gd name="T5" fmla="*/ 1029 h 1083"/>
                  <a:gd name="T6" fmla="*/ 1968 w 2120"/>
                  <a:gd name="T7" fmla="*/ 0 h 1083"/>
                  <a:gd name="T8" fmla="*/ 0 w 2120"/>
                  <a:gd name="T9" fmla="*/ 0 h 1083"/>
                </a:gdLst>
                <a:ahLst/>
                <a:cxnLst>
                  <a:cxn ang="0">
                    <a:pos x="T0" y="T1"/>
                  </a:cxn>
                  <a:cxn ang="0">
                    <a:pos x="T2" y="T3"/>
                  </a:cxn>
                  <a:cxn ang="0">
                    <a:pos x="T4" y="T5"/>
                  </a:cxn>
                  <a:cxn ang="0">
                    <a:pos x="T6" y="T7"/>
                  </a:cxn>
                  <a:cxn ang="0">
                    <a:pos x="T8" y="T9"/>
                  </a:cxn>
                </a:cxnLst>
                <a:rect l="0" t="0" r="r" b="b"/>
                <a:pathLst>
                  <a:path w="2120" h="1083">
                    <a:moveTo>
                      <a:pt x="0" y="0"/>
                    </a:moveTo>
                    <a:cubicBezTo>
                      <a:pt x="0" y="0"/>
                      <a:pt x="106" y="986"/>
                      <a:pt x="1114" y="1074"/>
                    </a:cubicBezTo>
                    <a:cubicBezTo>
                      <a:pt x="1223" y="1083"/>
                      <a:pt x="1332" y="1068"/>
                      <a:pt x="1434" y="1029"/>
                    </a:cubicBezTo>
                    <a:cubicBezTo>
                      <a:pt x="1690" y="930"/>
                      <a:pt x="2120" y="663"/>
                      <a:pt x="1968" y="0"/>
                    </a:cubicBezTo>
                    <a:lnTo>
                      <a:pt x="0" y="0"/>
                    </a:lnTo>
                    <a:close/>
                  </a:path>
                </a:pathLst>
              </a:custGeom>
              <a:gradFill>
                <a:gsLst>
                  <a:gs pos="0">
                    <a:schemeClr val="accent4">
                      <a:alpha val="60000"/>
                    </a:schemeClr>
                  </a:gs>
                  <a:gs pos="95000">
                    <a:schemeClr val="accent2">
                      <a:alpha val="40000"/>
                    </a:schemeClr>
                  </a:gs>
                </a:gsLst>
                <a:lin ang="5400000" scaled="1"/>
              </a:gradFill>
              <a:ln>
                <a:noFill/>
              </a:ln>
            </p:spPr>
            <p:txBody>
              <a:bodyPr vert="horz" wrap="square" lIns="91440" tIns="45720" rIns="91440" bIns="45720" numCol="1" anchor="t" anchorCtr="0" compatLnSpc="1"/>
              <a:lstStyle/>
              <a:p>
                <a:endParaRPr lang="zh-CN" altLang="en-US" dirty="0"/>
              </a:p>
            </p:txBody>
          </p:sp>
          <p:sp>
            <p:nvSpPr>
              <p:cNvPr id="19" name="ïṥḻíďê"/>
              <p:cNvSpPr/>
              <p:nvPr userDrawn="1"/>
            </p:nvSpPr>
            <p:spPr bwMode="auto">
              <a:xfrm>
                <a:off x="0" y="3997325"/>
                <a:ext cx="4127500" cy="2860675"/>
              </a:xfrm>
              <a:custGeom>
                <a:avLst/>
                <a:gdLst>
                  <a:gd name="T0" fmla="*/ 0 w 1297"/>
                  <a:gd name="T1" fmla="*/ 636 h 898"/>
                  <a:gd name="T2" fmla="*/ 1048 w 1297"/>
                  <a:gd name="T3" fmla="*/ 748 h 898"/>
                  <a:gd name="T4" fmla="*/ 1130 w 1297"/>
                  <a:gd name="T5" fmla="*/ 285 h 898"/>
                  <a:gd name="T6" fmla="*/ 924 w 1297"/>
                  <a:gd name="T7" fmla="*/ 176 h 898"/>
                  <a:gd name="T8" fmla="*/ 0 w 1297"/>
                  <a:gd name="T9" fmla="*/ 48 h 898"/>
                  <a:gd name="T10" fmla="*/ 0 w 1297"/>
                  <a:gd name="T11" fmla="*/ 636 h 898"/>
                </a:gdLst>
                <a:ahLst/>
                <a:cxnLst>
                  <a:cxn ang="0">
                    <a:pos x="T0" y="T1"/>
                  </a:cxn>
                  <a:cxn ang="0">
                    <a:pos x="T2" y="T3"/>
                  </a:cxn>
                  <a:cxn ang="0">
                    <a:pos x="T4" y="T5"/>
                  </a:cxn>
                  <a:cxn ang="0">
                    <a:pos x="T6" y="T7"/>
                  </a:cxn>
                  <a:cxn ang="0">
                    <a:pos x="T8" y="T9"/>
                  </a:cxn>
                  <a:cxn ang="0">
                    <a:pos x="T10" y="T11"/>
                  </a:cxn>
                </a:cxnLst>
                <a:rect l="0" t="0" r="r" b="b"/>
                <a:pathLst>
                  <a:path w="1297" h="898">
                    <a:moveTo>
                      <a:pt x="0" y="636"/>
                    </a:moveTo>
                    <a:cubicBezTo>
                      <a:pt x="0" y="636"/>
                      <a:pt x="607" y="898"/>
                      <a:pt x="1048" y="748"/>
                    </a:cubicBezTo>
                    <a:cubicBezTo>
                      <a:pt x="1249" y="679"/>
                      <a:pt x="1297" y="417"/>
                      <a:pt x="1130" y="285"/>
                    </a:cubicBezTo>
                    <a:cubicBezTo>
                      <a:pt x="1080" y="245"/>
                      <a:pt x="1013" y="208"/>
                      <a:pt x="924" y="176"/>
                    </a:cubicBezTo>
                    <a:cubicBezTo>
                      <a:pt x="924" y="176"/>
                      <a:pt x="392" y="0"/>
                      <a:pt x="0" y="48"/>
                    </a:cubicBezTo>
                    <a:lnTo>
                      <a:pt x="0" y="636"/>
                    </a:lnTo>
                    <a:close/>
                  </a:path>
                </a:pathLst>
              </a:custGeom>
              <a:gradFill flip="none" rotWithShape="1">
                <a:gsLst>
                  <a:gs pos="0">
                    <a:schemeClr val="accent3">
                      <a:alpha val="40000"/>
                    </a:schemeClr>
                  </a:gs>
                  <a:gs pos="100000">
                    <a:schemeClr val="accent4">
                      <a:alpha val="10000"/>
                    </a:schemeClr>
                  </a:gs>
                </a:gsLst>
                <a:lin ang="0" scaled="1"/>
                <a:tileRect/>
              </a:gradFill>
              <a:ln>
                <a:noFill/>
              </a:ln>
            </p:spPr>
            <p:txBody>
              <a:bodyPr vert="horz" wrap="square" lIns="91440" tIns="45720" rIns="91440" bIns="45720" numCol="1" anchor="t" anchorCtr="0" compatLnSpc="1"/>
              <a:lstStyle/>
              <a:p>
                <a:endParaRPr lang="zh-CN" altLang="en-US"/>
              </a:p>
            </p:txBody>
          </p:sp>
        </p:grpSp>
        <p:grpSp>
          <p:nvGrpSpPr>
            <p:cNvPr id="4" name="组合 3"/>
            <p:cNvGrpSpPr/>
            <p:nvPr userDrawn="1"/>
          </p:nvGrpSpPr>
          <p:grpSpPr>
            <a:xfrm>
              <a:off x="6268576" y="869173"/>
              <a:ext cx="5356332" cy="5264927"/>
              <a:chOff x="6268576" y="869173"/>
              <a:chExt cx="5356332" cy="5264927"/>
            </a:xfrm>
          </p:grpSpPr>
          <p:sp>
            <p:nvSpPr>
              <p:cNvPr id="5" name="îṩļîḓê"/>
              <p:cNvSpPr/>
              <p:nvPr userDrawn="1"/>
            </p:nvSpPr>
            <p:spPr bwMode="auto">
              <a:xfrm>
                <a:off x="6268576" y="869173"/>
                <a:ext cx="5356332" cy="5264927"/>
              </a:xfrm>
              <a:custGeom>
                <a:avLst/>
                <a:gdLst>
                  <a:gd name="T0" fmla="*/ 108 w 244"/>
                  <a:gd name="T1" fmla="*/ 0 h 240"/>
                  <a:gd name="T2" fmla="*/ 4 w 244"/>
                  <a:gd name="T3" fmla="*/ 48 h 240"/>
                  <a:gd name="T4" fmla="*/ 28 w 244"/>
                  <a:gd name="T5" fmla="*/ 120 h 240"/>
                  <a:gd name="T6" fmla="*/ 16 w 244"/>
                  <a:gd name="T7" fmla="*/ 180 h 240"/>
                  <a:gd name="T8" fmla="*/ 0 w 244"/>
                  <a:gd name="T9" fmla="*/ 214 h 240"/>
                  <a:gd name="T10" fmla="*/ 100 w 244"/>
                  <a:gd name="T11" fmla="*/ 240 h 240"/>
                  <a:gd name="T12" fmla="*/ 232 w 244"/>
                  <a:gd name="T13" fmla="*/ 191 h 240"/>
                  <a:gd name="T14" fmla="*/ 244 w 244"/>
                  <a:gd name="T15" fmla="*/ 136 h 240"/>
                  <a:gd name="T16" fmla="*/ 108 w 244"/>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240">
                    <a:moveTo>
                      <a:pt x="108" y="0"/>
                    </a:moveTo>
                    <a:cubicBezTo>
                      <a:pt x="66" y="0"/>
                      <a:pt x="29" y="19"/>
                      <a:pt x="4" y="48"/>
                    </a:cubicBezTo>
                    <a:cubicBezTo>
                      <a:pt x="19" y="68"/>
                      <a:pt x="28" y="93"/>
                      <a:pt x="28" y="120"/>
                    </a:cubicBezTo>
                    <a:cubicBezTo>
                      <a:pt x="28" y="141"/>
                      <a:pt x="28" y="148"/>
                      <a:pt x="16" y="180"/>
                    </a:cubicBezTo>
                    <a:cubicBezTo>
                      <a:pt x="9" y="198"/>
                      <a:pt x="5" y="203"/>
                      <a:pt x="0" y="214"/>
                    </a:cubicBezTo>
                    <a:cubicBezTo>
                      <a:pt x="29" y="230"/>
                      <a:pt x="63" y="240"/>
                      <a:pt x="100" y="240"/>
                    </a:cubicBezTo>
                    <a:cubicBezTo>
                      <a:pt x="150" y="240"/>
                      <a:pt x="197" y="222"/>
                      <a:pt x="232" y="191"/>
                    </a:cubicBezTo>
                    <a:cubicBezTo>
                      <a:pt x="240" y="174"/>
                      <a:pt x="244" y="156"/>
                      <a:pt x="244" y="136"/>
                    </a:cubicBezTo>
                    <a:cubicBezTo>
                      <a:pt x="244" y="61"/>
                      <a:pt x="183" y="0"/>
                      <a:pt x="108" y="0"/>
                    </a:cubicBezTo>
                  </a:path>
                </a:pathLst>
              </a:custGeom>
              <a:gradFill>
                <a:gsLst>
                  <a:gs pos="0">
                    <a:schemeClr val="accent4">
                      <a:alpha val="60000"/>
                    </a:schemeClr>
                  </a:gs>
                  <a:gs pos="95000">
                    <a:schemeClr val="accent2">
                      <a:alpha val="40000"/>
                    </a:schemeClr>
                  </a:gs>
                </a:gsLst>
                <a:lin ang="5400000" scaled="1"/>
              </a:gradFill>
              <a:ln>
                <a:noFill/>
              </a:ln>
            </p:spPr>
            <p:txBody>
              <a:bodyPr vert="horz" wrap="square" lIns="91440" tIns="45720" rIns="91440" bIns="45720" numCol="1" anchor="t" anchorCtr="0" compatLnSpc="1"/>
              <a:lstStyle/>
              <a:p>
                <a:pPr lvl="0"/>
                <a:endParaRPr lang="zh-CN" altLang="en-US"/>
              </a:p>
            </p:txBody>
          </p:sp>
          <p:sp>
            <p:nvSpPr>
              <p:cNvPr id="6" name="íśḻídè"/>
              <p:cNvSpPr/>
              <p:nvPr userDrawn="1"/>
            </p:nvSpPr>
            <p:spPr>
              <a:xfrm>
                <a:off x="8076633" y="1942379"/>
                <a:ext cx="341654" cy="341654"/>
              </a:xfrm>
              <a:prstGeom prst="ellipse">
                <a:avLst/>
              </a:prstGeom>
              <a:solidFill>
                <a:srgbClr val="0656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文本占位符 6"/>
          <p:cNvSpPr>
            <a:spLocks noGrp="1"/>
          </p:cNvSpPr>
          <p:nvPr>
            <p:ph type="body" sz="quarter" idx="13"/>
          </p:nvPr>
        </p:nvSpPr>
        <p:spPr>
          <a:xfrm>
            <a:off x="3374572" y="2360471"/>
            <a:ext cx="5430157" cy="1496894"/>
          </a:xfrm>
        </p:spPr>
        <p:txBody>
          <a:bodyPr vert="horz" lIns="91440" tIns="45720" rIns="91440" bIns="45720" rtlCol="0" anchor="ctr" anchorCtr="0">
            <a:noAutofit/>
          </a:bodyPr>
          <a:lstStyle>
            <a:lvl1pPr marL="0" indent="0" algn="ctr">
              <a:buNone/>
              <a:defRPr lang="en-US" altLang="zh-CN" sz="4800" b="1" smtClean="0">
                <a:solidFill>
                  <a:schemeClr val="tx1"/>
                </a:solidFill>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400">
              <a:spcBef>
                <a:spcPct val="0"/>
              </a:spcBef>
            </a:pPr>
            <a:r>
              <a:rPr lang="en-US" altLang="zh-CN" dirty="0"/>
              <a:t>Click to edit Master text styles</a:t>
            </a:r>
          </a:p>
        </p:txBody>
      </p:sp>
      <p:sp>
        <p:nvSpPr>
          <p:cNvPr id="8" name="文本占位符 7"/>
          <p:cNvSpPr>
            <a:spLocks noGrp="1"/>
          </p:cNvSpPr>
          <p:nvPr>
            <p:ph type="body" sz="quarter" idx="14" hasCustomPrompt="1"/>
          </p:nvPr>
        </p:nvSpPr>
        <p:spPr>
          <a:xfrm>
            <a:off x="6356354" y="770168"/>
            <a:ext cx="5162546" cy="258532"/>
          </a:xfrm>
        </p:spPr>
        <p:txBody>
          <a:bodyPr vert="horz" lIns="91440" tIns="45720" rIns="91440" bIns="45720" rtlCol="0" anchor="b" anchorCtr="0">
            <a:spAutoFit/>
          </a:bodyPr>
          <a:lstStyle>
            <a:lvl1pPr marL="0" indent="0" algn="r">
              <a:buNone/>
              <a:defRPr lang="en-US" altLang="zh-CN" sz="1200" b="0" smtClean="0">
                <a:solidFill>
                  <a:srgbClr val="FFFFFF"/>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https://itab.link</a:t>
            </a:r>
          </a:p>
        </p:txBody>
      </p:sp>
      <p:sp>
        <p:nvSpPr>
          <p:cNvPr id="11" name="iSḻiḑè"/>
          <p:cNvSpPr/>
          <p:nvPr userDrawn="1"/>
        </p:nvSpPr>
        <p:spPr>
          <a:xfrm flipH="1">
            <a:off x="717764" y="768533"/>
            <a:ext cx="487090" cy="225969"/>
          </a:xfrm>
          <a:custGeom>
            <a:avLst/>
            <a:gdLst>
              <a:gd name="connsiteX0" fmla="*/ 0 w 1847850"/>
              <a:gd name="connsiteY0" fmla="*/ 0 h 857250"/>
              <a:gd name="connsiteX1" fmla="*/ 304800 w 1847850"/>
              <a:gd name="connsiteY1" fmla="*/ 857250 h 857250"/>
              <a:gd name="connsiteX2" fmla="*/ 1543050 w 1847850"/>
              <a:gd name="connsiteY2" fmla="*/ 857250 h 857250"/>
              <a:gd name="connsiteX3" fmla="*/ 1847850 w 1847850"/>
              <a:gd name="connsiteY3" fmla="*/ 0 h 857250"/>
              <a:gd name="connsiteX4" fmla="*/ 923925 w 1847850"/>
              <a:gd name="connsiteY4" fmla="*/ 45720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850" h="857250">
                <a:moveTo>
                  <a:pt x="0" y="0"/>
                </a:moveTo>
                <a:lnTo>
                  <a:pt x="304800" y="857250"/>
                </a:lnTo>
                <a:lnTo>
                  <a:pt x="1543050" y="857250"/>
                </a:lnTo>
                <a:lnTo>
                  <a:pt x="1847850" y="0"/>
                </a:lnTo>
                <a:lnTo>
                  <a:pt x="923925" y="457200"/>
                </a:lnTo>
                <a:close/>
              </a:path>
            </a:pathLst>
          </a:custGeom>
          <a:solidFill>
            <a:srgbClr val="FFFFFF">
              <a:alpha val="60000"/>
            </a:srgbClr>
          </a:solidFill>
          <a:ln w="9525" cap="flat">
            <a:noFill/>
            <a:prstDash val="solid"/>
            <a:miter/>
          </a:ln>
        </p:spPr>
        <p:txBody>
          <a:bodyPr rtlCol="0" anchor="ctr"/>
          <a:lstStyle/>
          <a:p>
            <a:endParaRPr lang="zh-CN" altLang="en-US"/>
          </a:p>
        </p:txBody>
      </p:sp>
      <p:sp>
        <p:nvSpPr>
          <p:cNvPr id="12" name="iṧľïḍe"/>
          <p:cNvSpPr/>
          <p:nvPr userDrawn="1"/>
        </p:nvSpPr>
        <p:spPr>
          <a:xfrm flipH="1">
            <a:off x="857037" y="698231"/>
            <a:ext cx="197347" cy="190819"/>
          </a:xfrm>
          <a:custGeom>
            <a:avLst/>
            <a:gdLst>
              <a:gd name="connsiteX0" fmla="*/ 748665 w 748664"/>
              <a:gd name="connsiteY0" fmla="*/ 528161 h 723900"/>
              <a:gd name="connsiteX1" fmla="*/ 381667 w 748664"/>
              <a:gd name="connsiteY1" fmla="*/ 0 h 723900"/>
              <a:gd name="connsiteX2" fmla="*/ 0 w 748664"/>
              <a:gd name="connsiteY2" fmla="*/ 549212 h 723900"/>
              <a:gd name="connsiteX3" fmla="*/ 353092 w 748664"/>
              <a:gd name="connsiteY3" fmla="*/ 723900 h 723900"/>
            </a:gdLst>
            <a:ahLst/>
            <a:cxnLst>
              <a:cxn ang="0">
                <a:pos x="connsiteX0" y="connsiteY0"/>
              </a:cxn>
              <a:cxn ang="0">
                <a:pos x="connsiteX1" y="connsiteY1"/>
              </a:cxn>
              <a:cxn ang="0">
                <a:pos x="connsiteX2" y="connsiteY2"/>
              </a:cxn>
              <a:cxn ang="0">
                <a:pos x="connsiteX3" y="connsiteY3"/>
              </a:cxn>
            </a:cxnLst>
            <a:rect l="l" t="t" r="r" b="b"/>
            <a:pathLst>
              <a:path w="748664" h="723900">
                <a:moveTo>
                  <a:pt x="748665" y="528161"/>
                </a:moveTo>
                <a:lnTo>
                  <a:pt x="381667" y="0"/>
                </a:lnTo>
                <a:lnTo>
                  <a:pt x="0" y="549212"/>
                </a:lnTo>
                <a:lnTo>
                  <a:pt x="353092" y="723900"/>
                </a:lnTo>
                <a:close/>
              </a:path>
            </a:pathLst>
          </a:custGeom>
          <a:solidFill>
            <a:srgbClr val="FFFFFF">
              <a:alpha val="35000"/>
            </a:srgbClr>
          </a:solidFill>
          <a:ln w="9525" cap="flat">
            <a:noFill/>
            <a:prstDash val="solid"/>
            <a:miter/>
          </a:ln>
        </p:spPr>
        <p:txBody>
          <a:bodyPr rtlCol="0" anchor="ctr"/>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日期占位符 3"/>
          <p:cNvSpPr>
            <a:spLocks noGrp="1"/>
          </p:cNvSpPr>
          <p:nvPr>
            <p:ph type="dt" sz="half" idx="10"/>
          </p:nvPr>
        </p:nvSpPr>
        <p:spPr/>
        <p:txBody>
          <a:bodyPr/>
          <a:lstStyle/>
          <a:p>
            <a:fld id="{3BC5AEBE-086C-4980-A4E1-E89EE17EFFB9}" type="datetime1">
              <a:rPr lang="zh-CN" altLang="en-US" smtClean="0"/>
              <a:t>2023/6/7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65B630-C7FF-41C0-9923-C5E5E29EED8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Layout">
    <p:spTree>
      <p:nvGrpSpPr>
        <p:cNvPr id="1" name=""/>
        <p:cNvGrpSpPr/>
        <p:nvPr/>
      </p:nvGrpSpPr>
      <p:grpSpPr>
        <a:xfrm>
          <a:off x="0" y="0"/>
          <a:ext cx="0" cy="0"/>
          <a:chOff x="0" y="0"/>
          <a:chExt cx="0" cy="0"/>
        </a:xfrm>
      </p:grpSpPr>
      <p:sp>
        <p:nvSpPr>
          <p:cNvPr id="9" name="文本占位符 8"/>
          <p:cNvSpPr>
            <a:spLocks noGrp="1"/>
          </p:cNvSpPr>
          <p:nvPr>
            <p:ph type="body" sz="quarter" idx="14" hasCustomPrompt="1"/>
          </p:nvPr>
        </p:nvSpPr>
        <p:spPr>
          <a:xfrm>
            <a:off x="660400" y="1500188"/>
            <a:ext cx="2836562" cy="594626"/>
          </a:xfrm>
        </p:spPr>
        <p:txBody>
          <a:bodyPr>
            <a:normAutofit/>
          </a:bodyPr>
          <a:lstStyle>
            <a:lvl1pPr marL="0" indent="0" algn="r">
              <a:buFont typeface="+mj-lt"/>
              <a:buNone/>
              <a:defRPr sz="2400" b="1"/>
            </a:lvl1pPr>
            <a:lvl2pPr marL="457200" indent="0">
              <a:buFont typeface="+mj-ea"/>
              <a:buNone/>
              <a:defRPr/>
            </a:lvl2pPr>
            <a:lvl3pPr marL="1257300" indent="-342900">
              <a:buFont typeface="+mj-lt"/>
              <a:buAutoNum type="alphaLcParenR"/>
              <a:defRPr/>
            </a:lvl3pPr>
          </a:lstStyle>
          <a:p>
            <a:pPr lvl="0"/>
            <a:r>
              <a:rPr lang="en-US" altLang="zh-CN" dirty="0"/>
              <a:t>CONTENTS</a:t>
            </a:r>
            <a:endParaRPr lang="zh-CN" altLang="en-US" dirty="0"/>
          </a:p>
        </p:txBody>
      </p:sp>
      <p:sp>
        <p:nvSpPr>
          <p:cNvPr id="7" name="文本占位符 6"/>
          <p:cNvSpPr>
            <a:spLocks noGrp="1"/>
          </p:cNvSpPr>
          <p:nvPr>
            <p:ph type="body" sz="quarter" idx="13"/>
          </p:nvPr>
        </p:nvSpPr>
        <p:spPr>
          <a:xfrm>
            <a:off x="3647836" y="1500187"/>
            <a:ext cx="7871045" cy="4633913"/>
          </a:xfrm>
        </p:spPr>
        <p:txBody>
          <a:bodyPr/>
          <a:lstStyle>
            <a:lvl1pPr marL="342900" indent="-342900">
              <a:buFont typeface="+mj-lt"/>
              <a:buAutoNum type="arabicPeriod"/>
              <a:defRPr/>
            </a:lvl1pPr>
            <a:lvl2pPr marL="800100" indent="-342900">
              <a:buFont typeface="+mj-ea"/>
              <a:buAutoNum type="circleNumDbPlain"/>
              <a:defRPr/>
            </a:lvl2pPr>
            <a:lvl3pPr marL="1257300" indent="-342900">
              <a:buFont typeface="+mj-lt"/>
              <a:buAutoNum type="alphaLcParenR"/>
              <a:defRPr/>
            </a:lvl3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3" name="页脚占位符 2"/>
          <p:cNvSpPr>
            <a:spLocks noGrp="1"/>
          </p:cNvSpPr>
          <p:nvPr>
            <p:ph type="ftr" sz="quarter" idx="10"/>
          </p:nvPr>
        </p:nvSpPr>
        <p:spPr/>
        <p:txBody>
          <a:bodyPr/>
          <a:lstStyle/>
          <a:p>
            <a:endParaRPr lang="zh-CN" altLang="en-US" dirty="0"/>
          </a:p>
        </p:txBody>
      </p:sp>
      <p:sp>
        <p:nvSpPr>
          <p:cNvPr id="4" name="日期占位符 3"/>
          <p:cNvSpPr>
            <a:spLocks noGrp="1"/>
          </p:cNvSpPr>
          <p:nvPr>
            <p:ph type="dt" sz="half" idx="11"/>
          </p:nvPr>
        </p:nvSpPr>
        <p:spPr/>
        <p:txBody>
          <a:bodyPr/>
          <a:lstStyle/>
          <a:p>
            <a:fld id="{AC4CC43B-9EB6-4465-8B1A-3F7180DAD0DF}" type="datetime1">
              <a:rPr lang="zh-CN" altLang="en-US" smtClean="0"/>
              <a:t>2023/6/7</a:t>
            </a:fld>
            <a:endParaRPr lang="en-US" altLang="zh-CN"/>
          </a:p>
        </p:txBody>
      </p:sp>
      <p:sp>
        <p:nvSpPr>
          <p:cNvPr id="5" name="灯片编号占位符 4"/>
          <p:cNvSpPr>
            <a:spLocks noGrp="1"/>
          </p:cNvSpPr>
          <p:nvPr>
            <p:ph type="sldNum" sz="quarter" idx="12"/>
          </p:nvPr>
        </p:nvSpPr>
        <p:spPr/>
        <p:txBody>
          <a:bodyPr/>
          <a:lstStyle/>
          <a:p>
            <a:fld id="{7F65B630-C7FF-41C0-9923-C5E5E29EED81}" type="slidenum">
              <a:rPr lang="en-US" altLang="zh-CN"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页">
    <p:bg>
      <p:bgPr>
        <a:solidFill>
          <a:schemeClr val="accent3">
            <a:lumMod val="75000"/>
            <a:alpha val="10000"/>
          </a:schemeClr>
        </a:solidFill>
        <a:effectLst/>
      </p:bgPr>
    </p:bg>
    <p:spTree>
      <p:nvGrpSpPr>
        <p:cNvPr id="1" name=""/>
        <p:cNvGrpSpPr/>
        <p:nvPr/>
      </p:nvGrpSpPr>
      <p:grpSpPr>
        <a:xfrm>
          <a:off x="0" y="0"/>
          <a:ext cx="0" cy="0"/>
          <a:chOff x="0" y="0"/>
          <a:chExt cx="0" cy="0"/>
        </a:xfrm>
      </p:grpSpPr>
      <p:grpSp>
        <p:nvGrpSpPr>
          <p:cNvPr id="14" name="组合 13"/>
          <p:cNvGrpSpPr/>
          <p:nvPr userDrawn="1"/>
        </p:nvGrpSpPr>
        <p:grpSpPr>
          <a:xfrm flipH="1">
            <a:off x="0" y="0"/>
            <a:ext cx="12221424" cy="7150101"/>
            <a:chOff x="0" y="0"/>
            <a:chExt cx="12221424" cy="7150101"/>
          </a:xfrm>
        </p:grpSpPr>
        <p:grpSp>
          <p:nvGrpSpPr>
            <p:cNvPr id="15" name="组合 14"/>
            <p:cNvGrpSpPr/>
            <p:nvPr userDrawn="1"/>
          </p:nvGrpSpPr>
          <p:grpSpPr>
            <a:xfrm>
              <a:off x="0" y="0"/>
              <a:ext cx="12221424" cy="7150101"/>
              <a:chOff x="0" y="0"/>
              <a:chExt cx="12221424" cy="7150101"/>
            </a:xfrm>
          </p:grpSpPr>
          <p:grpSp>
            <p:nvGrpSpPr>
              <p:cNvPr id="22" name="组合 21"/>
              <p:cNvGrpSpPr/>
              <p:nvPr userDrawn="1"/>
            </p:nvGrpSpPr>
            <p:grpSpPr>
              <a:xfrm>
                <a:off x="0" y="0"/>
                <a:ext cx="12221424" cy="7150101"/>
                <a:chOff x="0" y="0"/>
                <a:chExt cx="12195175" cy="7150101"/>
              </a:xfrm>
            </p:grpSpPr>
            <p:sp>
              <p:nvSpPr>
                <p:cNvPr id="32" name="î$ḻîdè"/>
                <p:cNvSpPr/>
                <p:nvPr userDrawn="1"/>
              </p:nvSpPr>
              <p:spPr bwMode="auto">
                <a:xfrm>
                  <a:off x="0" y="1"/>
                  <a:ext cx="12195175" cy="7150100"/>
                </a:xfrm>
                <a:custGeom>
                  <a:avLst/>
                  <a:gdLst>
                    <a:gd name="T0" fmla="*/ 0 w 3832"/>
                    <a:gd name="T1" fmla="*/ 1760 h 2352"/>
                    <a:gd name="T2" fmla="*/ 1304 w 3832"/>
                    <a:gd name="T3" fmla="*/ 1840 h 2352"/>
                    <a:gd name="T4" fmla="*/ 3468 w 3832"/>
                    <a:gd name="T5" fmla="*/ 1736 h 2352"/>
                    <a:gd name="T6" fmla="*/ 3832 w 3832"/>
                    <a:gd name="T7" fmla="*/ 1464 h 2352"/>
                    <a:gd name="T8" fmla="*/ 3832 w 3832"/>
                    <a:gd name="T9" fmla="*/ 0 h 2352"/>
                    <a:gd name="T10" fmla="*/ 0 w 3832"/>
                    <a:gd name="T11" fmla="*/ 0 h 2352"/>
                    <a:gd name="T12" fmla="*/ 0 w 3832"/>
                    <a:gd name="T13" fmla="*/ 1760 h 2352"/>
                  </a:gdLst>
                  <a:ahLst/>
                  <a:cxnLst>
                    <a:cxn ang="0">
                      <a:pos x="T0" y="T1"/>
                    </a:cxn>
                    <a:cxn ang="0">
                      <a:pos x="T2" y="T3"/>
                    </a:cxn>
                    <a:cxn ang="0">
                      <a:pos x="T4" y="T5"/>
                    </a:cxn>
                    <a:cxn ang="0">
                      <a:pos x="T6" y="T7"/>
                    </a:cxn>
                    <a:cxn ang="0">
                      <a:pos x="T8" y="T9"/>
                    </a:cxn>
                    <a:cxn ang="0">
                      <a:pos x="T10" y="T11"/>
                    </a:cxn>
                    <a:cxn ang="0">
                      <a:pos x="T12" y="T13"/>
                    </a:cxn>
                  </a:cxnLst>
                  <a:rect l="0" t="0" r="r" b="b"/>
                  <a:pathLst>
                    <a:path w="3832" h="2352">
                      <a:moveTo>
                        <a:pt x="0" y="1760"/>
                      </a:moveTo>
                      <a:cubicBezTo>
                        <a:pt x="0" y="1760"/>
                        <a:pt x="548" y="1588"/>
                        <a:pt x="1304" y="1840"/>
                      </a:cubicBezTo>
                      <a:cubicBezTo>
                        <a:pt x="1304" y="1840"/>
                        <a:pt x="2704" y="2352"/>
                        <a:pt x="3468" y="1736"/>
                      </a:cubicBezTo>
                      <a:cubicBezTo>
                        <a:pt x="3832" y="1464"/>
                        <a:pt x="3832" y="1464"/>
                        <a:pt x="3832" y="1464"/>
                      </a:cubicBezTo>
                      <a:cubicBezTo>
                        <a:pt x="3832" y="0"/>
                        <a:pt x="3832" y="0"/>
                        <a:pt x="3832" y="0"/>
                      </a:cubicBezTo>
                      <a:cubicBezTo>
                        <a:pt x="0" y="0"/>
                        <a:pt x="0" y="0"/>
                        <a:pt x="0" y="0"/>
                      </a:cubicBezTo>
                      <a:lnTo>
                        <a:pt x="0" y="1760"/>
                      </a:lnTo>
                      <a:close/>
                    </a:path>
                  </a:pathLst>
                </a:custGeom>
                <a:gradFill>
                  <a:gsLst>
                    <a:gs pos="0">
                      <a:schemeClr val="accent1"/>
                    </a:gs>
                    <a:gs pos="100000">
                      <a:schemeClr val="accent2"/>
                    </a:gs>
                  </a:gsLst>
                  <a:lin ang="5400000" scaled="1"/>
                </a:gradFill>
                <a:ln>
                  <a:noFill/>
                </a:ln>
              </p:spPr>
              <p:txBody>
                <a:bodyPr vert="horz" wrap="square" lIns="91440" tIns="45720" rIns="91440" bIns="45720" numCol="1" anchor="t" anchorCtr="0" compatLnSpc="1"/>
                <a:lstStyle/>
                <a:p>
                  <a:endParaRPr lang="zh-CN" altLang="en-US" dirty="0"/>
                </a:p>
              </p:txBody>
            </p:sp>
            <p:sp>
              <p:nvSpPr>
                <p:cNvPr id="33" name="iŝḻiḋé"/>
                <p:cNvSpPr/>
                <p:nvPr userDrawn="1"/>
              </p:nvSpPr>
              <p:spPr bwMode="auto">
                <a:xfrm>
                  <a:off x="3371126" y="0"/>
                  <a:ext cx="5762632" cy="2946400"/>
                </a:xfrm>
                <a:custGeom>
                  <a:avLst/>
                  <a:gdLst>
                    <a:gd name="T0" fmla="*/ 0 w 2120"/>
                    <a:gd name="T1" fmla="*/ 0 h 1083"/>
                    <a:gd name="T2" fmla="*/ 1114 w 2120"/>
                    <a:gd name="T3" fmla="*/ 1074 h 1083"/>
                    <a:gd name="T4" fmla="*/ 1434 w 2120"/>
                    <a:gd name="T5" fmla="*/ 1029 h 1083"/>
                    <a:gd name="T6" fmla="*/ 1968 w 2120"/>
                    <a:gd name="T7" fmla="*/ 0 h 1083"/>
                    <a:gd name="T8" fmla="*/ 0 w 2120"/>
                    <a:gd name="T9" fmla="*/ 0 h 1083"/>
                  </a:gdLst>
                  <a:ahLst/>
                  <a:cxnLst>
                    <a:cxn ang="0">
                      <a:pos x="T0" y="T1"/>
                    </a:cxn>
                    <a:cxn ang="0">
                      <a:pos x="T2" y="T3"/>
                    </a:cxn>
                    <a:cxn ang="0">
                      <a:pos x="T4" y="T5"/>
                    </a:cxn>
                    <a:cxn ang="0">
                      <a:pos x="T6" y="T7"/>
                    </a:cxn>
                    <a:cxn ang="0">
                      <a:pos x="T8" y="T9"/>
                    </a:cxn>
                  </a:cxnLst>
                  <a:rect l="0" t="0" r="r" b="b"/>
                  <a:pathLst>
                    <a:path w="2120" h="1083">
                      <a:moveTo>
                        <a:pt x="0" y="0"/>
                      </a:moveTo>
                      <a:cubicBezTo>
                        <a:pt x="0" y="0"/>
                        <a:pt x="106" y="986"/>
                        <a:pt x="1114" y="1074"/>
                      </a:cubicBezTo>
                      <a:cubicBezTo>
                        <a:pt x="1223" y="1083"/>
                        <a:pt x="1332" y="1068"/>
                        <a:pt x="1434" y="1029"/>
                      </a:cubicBezTo>
                      <a:cubicBezTo>
                        <a:pt x="1690" y="930"/>
                        <a:pt x="2120" y="663"/>
                        <a:pt x="1968" y="0"/>
                      </a:cubicBezTo>
                      <a:lnTo>
                        <a:pt x="0" y="0"/>
                      </a:lnTo>
                      <a:close/>
                    </a:path>
                  </a:pathLst>
                </a:custGeom>
                <a:gradFill>
                  <a:gsLst>
                    <a:gs pos="0">
                      <a:schemeClr val="accent4">
                        <a:alpha val="60000"/>
                      </a:schemeClr>
                    </a:gs>
                    <a:gs pos="95000">
                      <a:schemeClr val="accent2">
                        <a:alpha val="40000"/>
                      </a:schemeClr>
                    </a:gs>
                  </a:gsLst>
                  <a:lin ang="5400000" scaled="1"/>
                </a:gradFill>
                <a:ln>
                  <a:noFill/>
                </a:ln>
              </p:spPr>
              <p:txBody>
                <a:bodyPr vert="horz" wrap="square" lIns="91440" tIns="45720" rIns="91440" bIns="45720" numCol="1" anchor="t" anchorCtr="0" compatLnSpc="1"/>
                <a:lstStyle/>
                <a:p>
                  <a:endParaRPr lang="zh-CN" altLang="en-US" dirty="0"/>
                </a:p>
              </p:txBody>
            </p:sp>
            <p:sp>
              <p:nvSpPr>
                <p:cNvPr id="34" name="i$ļiḍe"/>
                <p:cNvSpPr/>
                <p:nvPr userDrawn="1"/>
              </p:nvSpPr>
              <p:spPr bwMode="auto">
                <a:xfrm>
                  <a:off x="0" y="4521550"/>
                  <a:ext cx="3371126" cy="2336450"/>
                </a:xfrm>
                <a:custGeom>
                  <a:avLst/>
                  <a:gdLst>
                    <a:gd name="T0" fmla="*/ 0 w 1297"/>
                    <a:gd name="T1" fmla="*/ 636 h 898"/>
                    <a:gd name="T2" fmla="*/ 1048 w 1297"/>
                    <a:gd name="T3" fmla="*/ 748 h 898"/>
                    <a:gd name="T4" fmla="*/ 1130 w 1297"/>
                    <a:gd name="T5" fmla="*/ 285 h 898"/>
                    <a:gd name="T6" fmla="*/ 924 w 1297"/>
                    <a:gd name="T7" fmla="*/ 176 h 898"/>
                    <a:gd name="T8" fmla="*/ 0 w 1297"/>
                    <a:gd name="T9" fmla="*/ 48 h 898"/>
                    <a:gd name="T10" fmla="*/ 0 w 1297"/>
                    <a:gd name="T11" fmla="*/ 636 h 898"/>
                  </a:gdLst>
                  <a:ahLst/>
                  <a:cxnLst>
                    <a:cxn ang="0">
                      <a:pos x="T0" y="T1"/>
                    </a:cxn>
                    <a:cxn ang="0">
                      <a:pos x="T2" y="T3"/>
                    </a:cxn>
                    <a:cxn ang="0">
                      <a:pos x="T4" y="T5"/>
                    </a:cxn>
                    <a:cxn ang="0">
                      <a:pos x="T6" y="T7"/>
                    </a:cxn>
                    <a:cxn ang="0">
                      <a:pos x="T8" y="T9"/>
                    </a:cxn>
                    <a:cxn ang="0">
                      <a:pos x="T10" y="T11"/>
                    </a:cxn>
                  </a:cxnLst>
                  <a:rect l="0" t="0" r="r" b="b"/>
                  <a:pathLst>
                    <a:path w="1297" h="898">
                      <a:moveTo>
                        <a:pt x="0" y="636"/>
                      </a:moveTo>
                      <a:cubicBezTo>
                        <a:pt x="0" y="636"/>
                        <a:pt x="607" y="898"/>
                        <a:pt x="1048" y="748"/>
                      </a:cubicBezTo>
                      <a:cubicBezTo>
                        <a:pt x="1249" y="679"/>
                        <a:pt x="1297" y="417"/>
                        <a:pt x="1130" y="285"/>
                      </a:cubicBezTo>
                      <a:cubicBezTo>
                        <a:pt x="1080" y="245"/>
                        <a:pt x="1013" y="208"/>
                        <a:pt x="924" y="176"/>
                      </a:cubicBezTo>
                      <a:cubicBezTo>
                        <a:pt x="924" y="176"/>
                        <a:pt x="392" y="0"/>
                        <a:pt x="0" y="48"/>
                      </a:cubicBezTo>
                      <a:lnTo>
                        <a:pt x="0" y="636"/>
                      </a:lnTo>
                      <a:close/>
                    </a:path>
                  </a:pathLst>
                </a:custGeom>
                <a:gradFill flip="none" rotWithShape="1">
                  <a:gsLst>
                    <a:gs pos="0">
                      <a:schemeClr val="accent3">
                        <a:alpha val="40000"/>
                      </a:schemeClr>
                    </a:gs>
                    <a:gs pos="100000">
                      <a:schemeClr val="accent4">
                        <a:alpha val="10000"/>
                      </a:schemeClr>
                    </a:gs>
                  </a:gsLst>
                  <a:lin ang="0" scaled="1"/>
                  <a:tileRect/>
                </a:gradFill>
                <a:ln>
                  <a:noFill/>
                </a:ln>
              </p:spPr>
              <p:txBody>
                <a:bodyPr vert="horz" wrap="square" lIns="91440" tIns="45720" rIns="91440" bIns="45720" numCol="1" anchor="t" anchorCtr="0" compatLnSpc="1"/>
                <a:lstStyle/>
                <a:p>
                  <a:endParaRPr lang="zh-CN" altLang="en-US"/>
                </a:p>
              </p:txBody>
            </p:sp>
          </p:grpSp>
          <p:grpSp>
            <p:nvGrpSpPr>
              <p:cNvPr id="23" name="组合 22"/>
              <p:cNvGrpSpPr/>
              <p:nvPr userDrawn="1"/>
            </p:nvGrpSpPr>
            <p:grpSpPr>
              <a:xfrm>
                <a:off x="6268576" y="869173"/>
                <a:ext cx="5356332" cy="5264927"/>
                <a:chOff x="6268576" y="869173"/>
                <a:chExt cx="5356332" cy="5264927"/>
              </a:xfrm>
            </p:grpSpPr>
            <p:sp>
              <p:nvSpPr>
                <p:cNvPr id="25" name="îṩḻîḍè"/>
                <p:cNvSpPr/>
                <p:nvPr userDrawn="1"/>
              </p:nvSpPr>
              <p:spPr bwMode="auto">
                <a:xfrm>
                  <a:off x="6268576" y="869173"/>
                  <a:ext cx="5356332" cy="5264927"/>
                </a:xfrm>
                <a:custGeom>
                  <a:avLst/>
                  <a:gdLst>
                    <a:gd name="T0" fmla="*/ 108 w 244"/>
                    <a:gd name="T1" fmla="*/ 0 h 240"/>
                    <a:gd name="T2" fmla="*/ 4 w 244"/>
                    <a:gd name="T3" fmla="*/ 48 h 240"/>
                    <a:gd name="T4" fmla="*/ 28 w 244"/>
                    <a:gd name="T5" fmla="*/ 120 h 240"/>
                    <a:gd name="T6" fmla="*/ 16 w 244"/>
                    <a:gd name="T7" fmla="*/ 180 h 240"/>
                    <a:gd name="T8" fmla="*/ 0 w 244"/>
                    <a:gd name="T9" fmla="*/ 214 h 240"/>
                    <a:gd name="T10" fmla="*/ 100 w 244"/>
                    <a:gd name="T11" fmla="*/ 240 h 240"/>
                    <a:gd name="T12" fmla="*/ 232 w 244"/>
                    <a:gd name="T13" fmla="*/ 191 h 240"/>
                    <a:gd name="T14" fmla="*/ 244 w 244"/>
                    <a:gd name="T15" fmla="*/ 136 h 240"/>
                    <a:gd name="T16" fmla="*/ 108 w 244"/>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240">
                      <a:moveTo>
                        <a:pt x="108" y="0"/>
                      </a:moveTo>
                      <a:cubicBezTo>
                        <a:pt x="66" y="0"/>
                        <a:pt x="29" y="19"/>
                        <a:pt x="4" y="48"/>
                      </a:cubicBezTo>
                      <a:cubicBezTo>
                        <a:pt x="19" y="68"/>
                        <a:pt x="28" y="93"/>
                        <a:pt x="28" y="120"/>
                      </a:cubicBezTo>
                      <a:cubicBezTo>
                        <a:pt x="28" y="141"/>
                        <a:pt x="28" y="148"/>
                        <a:pt x="16" y="180"/>
                      </a:cubicBezTo>
                      <a:cubicBezTo>
                        <a:pt x="9" y="198"/>
                        <a:pt x="5" y="203"/>
                        <a:pt x="0" y="214"/>
                      </a:cubicBezTo>
                      <a:cubicBezTo>
                        <a:pt x="29" y="230"/>
                        <a:pt x="63" y="240"/>
                        <a:pt x="100" y="240"/>
                      </a:cubicBezTo>
                      <a:cubicBezTo>
                        <a:pt x="150" y="240"/>
                        <a:pt x="197" y="222"/>
                        <a:pt x="232" y="191"/>
                      </a:cubicBezTo>
                      <a:cubicBezTo>
                        <a:pt x="240" y="174"/>
                        <a:pt x="244" y="156"/>
                        <a:pt x="244" y="136"/>
                      </a:cubicBezTo>
                      <a:cubicBezTo>
                        <a:pt x="244" y="61"/>
                        <a:pt x="183" y="0"/>
                        <a:pt x="108" y="0"/>
                      </a:cubicBezTo>
                    </a:path>
                  </a:pathLst>
                </a:custGeom>
                <a:gradFill>
                  <a:gsLst>
                    <a:gs pos="0">
                      <a:schemeClr val="accent4">
                        <a:alpha val="60000"/>
                      </a:schemeClr>
                    </a:gs>
                    <a:gs pos="95000">
                      <a:schemeClr val="accent2">
                        <a:alpha val="40000"/>
                      </a:schemeClr>
                    </a:gs>
                  </a:gsLst>
                  <a:lin ang="5400000" scaled="1"/>
                </a:gradFill>
                <a:ln>
                  <a:noFill/>
                </a:ln>
              </p:spPr>
              <p:txBody>
                <a:bodyPr vert="horz" wrap="square" lIns="91440" tIns="45720" rIns="91440" bIns="45720" numCol="1" anchor="t" anchorCtr="0" compatLnSpc="1"/>
                <a:lstStyle/>
                <a:p>
                  <a:pPr lvl="0"/>
                  <a:endParaRPr lang="zh-CN" altLang="en-US"/>
                </a:p>
              </p:txBody>
            </p:sp>
            <p:sp>
              <p:nvSpPr>
                <p:cNvPr id="31" name="íṣḷíḋe"/>
                <p:cNvSpPr/>
                <p:nvPr userDrawn="1"/>
              </p:nvSpPr>
              <p:spPr>
                <a:xfrm>
                  <a:off x="8076633" y="1942379"/>
                  <a:ext cx="341654" cy="341654"/>
                </a:xfrm>
                <a:prstGeom prst="ellipse">
                  <a:avLst/>
                </a:prstGeom>
                <a:solidFill>
                  <a:srgbClr val="0656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9" name="组合 18"/>
            <p:cNvGrpSpPr/>
            <p:nvPr userDrawn="1"/>
          </p:nvGrpSpPr>
          <p:grpSpPr>
            <a:xfrm>
              <a:off x="11016570" y="698231"/>
              <a:ext cx="487090" cy="296271"/>
              <a:chOff x="7091363" y="-1418521"/>
              <a:chExt cx="1847850" cy="1123950"/>
            </a:xfrm>
          </p:grpSpPr>
          <p:sp>
            <p:nvSpPr>
              <p:cNvPr id="20" name="îṡliḍe"/>
              <p:cNvSpPr/>
              <p:nvPr/>
            </p:nvSpPr>
            <p:spPr>
              <a:xfrm>
                <a:off x="7091363" y="-1151821"/>
                <a:ext cx="1847850" cy="857250"/>
              </a:xfrm>
              <a:custGeom>
                <a:avLst/>
                <a:gdLst>
                  <a:gd name="connsiteX0" fmla="*/ 0 w 1847850"/>
                  <a:gd name="connsiteY0" fmla="*/ 0 h 857250"/>
                  <a:gd name="connsiteX1" fmla="*/ 304800 w 1847850"/>
                  <a:gd name="connsiteY1" fmla="*/ 857250 h 857250"/>
                  <a:gd name="connsiteX2" fmla="*/ 1543050 w 1847850"/>
                  <a:gd name="connsiteY2" fmla="*/ 857250 h 857250"/>
                  <a:gd name="connsiteX3" fmla="*/ 1847850 w 1847850"/>
                  <a:gd name="connsiteY3" fmla="*/ 0 h 857250"/>
                  <a:gd name="connsiteX4" fmla="*/ 923925 w 1847850"/>
                  <a:gd name="connsiteY4" fmla="*/ 45720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850" h="857250">
                    <a:moveTo>
                      <a:pt x="0" y="0"/>
                    </a:moveTo>
                    <a:lnTo>
                      <a:pt x="304800" y="857250"/>
                    </a:lnTo>
                    <a:lnTo>
                      <a:pt x="1543050" y="857250"/>
                    </a:lnTo>
                    <a:lnTo>
                      <a:pt x="1847850" y="0"/>
                    </a:lnTo>
                    <a:lnTo>
                      <a:pt x="923925" y="457200"/>
                    </a:lnTo>
                    <a:close/>
                  </a:path>
                </a:pathLst>
              </a:custGeom>
              <a:solidFill>
                <a:srgbClr val="FFFFFF">
                  <a:alpha val="60000"/>
                </a:srgbClr>
              </a:solidFill>
              <a:ln w="9525" cap="flat">
                <a:noFill/>
                <a:prstDash val="solid"/>
                <a:miter/>
              </a:ln>
            </p:spPr>
            <p:txBody>
              <a:bodyPr rtlCol="0" anchor="ctr"/>
              <a:lstStyle/>
              <a:p>
                <a:endParaRPr lang="zh-CN" altLang="en-US"/>
              </a:p>
            </p:txBody>
          </p:sp>
          <p:sp>
            <p:nvSpPr>
              <p:cNvPr id="21" name="ïŝḷîḋé"/>
              <p:cNvSpPr/>
              <p:nvPr/>
            </p:nvSpPr>
            <p:spPr>
              <a:xfrm>
                <a:off x="7662196" y="-1418521"/>
                <a:ext cx="748664" cy="723900"/>
              </a:xfrm>
              <a:custGeom>
                <a:avLst/>
                <a:gdLst>
                  <a:gd name="connsiteX0" fmla="*/ 748665 w 748664"/>
                  <a:gd name="connsiteY0" fmla="*/ 528161 h 723900"/>
                  <a:gd name="connsiteX1" fmla="*/ 381667 w 748664"/>
                  <a:gd name="connsiteY1" fmla="*/ 0 h 723900"/>
                  <a:gd name="connsiteX2" fmla="*/ 0 w 748664"/>
                  <a:gd name="connsiteY2" fmla="*/ 549212 h 723900"/>
                  <a:gd name="connsiteX3" fmla="*/ 353092 w 748664"/>
                  <a:gd name="connsiteY3" fmla="*/ 723900 h 723900"/>
                </a:gdLst>
                <a:ahLst/>
                <a:cxnLst>
                  <a:cxn ang="0">
                    <a:pos x="connsiteX0" y="connsiteY0"/>
                  </a:cxn>
                  <a:cxn ang="0">
                    <a:pos x="connsiteX1" y="connsiteY1"/>
                  </a:cxn>
                  <a:cxn ang="0">
                    <a:pos x="connsiteX2" y="connsiteY2"/>
                  </a:cxn>
                  <a:cxn ang="0">
                    <a:pos x="connsiteX3" y="connsiteY3"/>
                  </a:cxn>
                </a:cxnLst>
                <a:rect l="l" t="t" r="r" b="b"/>
                <a:pathLst>
                  <a:path w="748664" h="723900">
                    <a:moveTo>
                      <a:pt x="748665" y="528161"/>
                    </a:moveTo>
                    <a:lnTo>
                      <a:pt x="381667" y="0"/>
                    </a:lnTo>
                    <a:lnTo>
                      <a:pt x="0" y="549212"/>
                    </a:lnTo>
                    <a:lnTo>
                      <a:pt x="353092" y="723900"/>
                    </a:lnTo>
                    <a:close/>
                  </a:path>
                </a:pathLst>
              </a:custGeom>
              <a:solidFill>
                <a:srgbClr val="FFFFFF">
                  <a:alpha val="35000"/>
                </a:srgbClr>
              </a:solidFill>
              <a:ln w="9525" cap="flat">
                <a:noFill/>
                <a:prstDash val="solid"/>
                <a:miter/>
              </a:ln>
            </p:spPr>
            <p:txBody>
              <a:bodyPr rtlCol="0" anchor="ctr"/>
              <a:lstStyle/>
              <a:p>
                <a:endParaRPr lang="zh-CN" altLang="en-US"/>
              </a:p>
            </p:txBody>
          </p:sp>
        </p:grpSp>
      </p:grpSp>
      <p:sp>
        <p:nvSpPr>
          <p:cNvPr id="2" name="标题 1"/>
          <p:cNvSpPr>
            <a:spLocks noGrp="1"/>
          </p:cNvSpPr>
          <p:nvPr>
            <p:ph type="title"/>
          </p:nvPr>
        </p:nvSpPr>
        <p:spPr>
          <a:xfrm>
            <a:off x="3224068" y="1027011"/>
            <a:ext cx="5731164" cy="2834622"/>
          </a:xfrm>
        </p:spPr>
        <p:txBody>
          <a:bodyPr vert="horz" lIns="91440" tIns="45720" rIns="91440" bIns="45720" rtlCol="0" anchor="b" anchorCtr="0">
            <a:spAutoFit/>
          </a:bodyPr>
          <a:lstStyle>
            <a:lvl1pPr algn="ctr">
              <a:defRPr lang="zh-CN" altLang="en-US" sz="6600">
                <a:solidFill>
                  <a:schemeClr val="tx1"/>
                </a:solidFill>
              </a:defRPr>
            </a:lvl1pPr>
          </a:lstStyle>
          <a:p>
            <a:pPr lvl="0" defTabSz="914400"/>
            <a:r>
              <a:rPr lang="en-US" altLang="zh-CN" dirty="0"/>
              <a:t>Click to edit Master title style</a:t>
            </a:r>
            <a:endParaRPr lang="zh-CN" altLang="en-US" dirty="0"/>
          </a:p>
        </p:txBody>
      </p:sp>
      <p:sp>
        <p:nvSpPr>
          <p:cNvPr id="4" name="日期占位符 3"/>
          <p:cNvSpPr>
            <a:spLocks noGrp="1"/>
          </p:cNvSpPr>
          <p:nvPr>
            <p:ph type="dt" sz="half" idx="10"/>
          </p:nvPr>
        </p:nvSpPr>
        <p:spPr/>
        <p:txBody>
          <a:bodyPr/>
          <a:lstStyle>
            <a:lvl1pPr>
              <a:defRPr>
                <a:solidFill>
                  <a:schemeClr val="bg1"/>
                </a:solidFill>
              </a:defRPr>
            </a:lvl1pPr>
          </a:lstStyle>
          <a:p>
            <a:fld id="{6834F10D-3A58-4285-A9DB-D9098A7BEDDD}" type="datetime1">
              <a:rPr lang="en-US" altLang="zh-CN" smtClean="0"/>
              <a:t>6/8/2023</a:t>
            </a:fld>
            <a:endParaRPr lang="en-US"/>
          </a:p>
        </p:txBody>
      </p:sp>
      <p:sp>
        <p:nvSpPr>
          <p:cNvPr id="5" name="页脚占位符 4"/>
          <p:cNvSpPr>
            <a:spLocks noGrp="1"/>
          </p:cNvSpPr>
          <p:nvPr>
            <p:ph type="ftr" sz="quarter" idx="11"/>
          </p:nvPr>
        </p:nvSpPr>
        <p:spPr/>
        <p:txBody>
          <a:bodyPr/>
          <a:lstStyle>
            <a:lvl1pPr>
              <a:defRPr>
                <a:solidFill>
                  <a:schemeClr val="bg1"/>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bg1"/>
                </a:solidFill>
              </a:defRPr>
            </a:lvl1pPr>
          </a:lstStyle>
          <a:p>
            <a:fld id="{7F65B630-C7FF-41C0-9923-C5E5E29EED81}" type="slidenum">
              <a:rPr lang="en-US" altLang="zh-CN" smtClean="0"/>
              <a:t>‹#›</a:t>
            </a:fld>
            <a:endParaRPr lang="en-US"/>
          </a:p>
        </p:txBody>
      </p:sp>
      <p:pic>
        <p:nvPicPr>
          <p:cNvPr id="24" name="图片 23" descr="图标&#10;&#10;描述已自动生成"/>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1201400" y="711200"/>
            <a:ext cx="317500" cy="317500"/>
          </a:xfrm>
          <a:prstGeom prst="rect">
            <a:avLst/>
          </a:prstGeom>
        </p:spPr>
      </p:pic>
      <p:pic>
        <p:nvPicPr>
          <p:cNvPr id="3" name="图片 2">
            <a:extLst>
              <a:ext uri="{FF2B5EF4-FFF2-40B4-BE49-F238E27FC236}">
                <a16:creationId xmlns:a16="http://schemas.microsoft.com/office/drawing/2014/main" id="{50FAA410-CB5E-A673-B5F4-3A2169AD695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631" y="5378588"/>
            <a:ext cx="1157770" cy="1421757"/>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solidFill>
              </a:defRPr>
            </a:lvl1p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fld id="{748B5987-9647-4253-899C-3B9819D6D8A0}" type="datetime1">
              <a:rPr lang="zh-CN" altLang="en-US" smtClean="0"/>
              <a:t>2023/6/7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F65B630-C7FF-41C0-9923-C5E5E29EED8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日期占位符 1"/>
          <p:cNvSpPr>
            <a:spLocks noGrp="1"/>
          </p:cNvSpPr>
          <p:nvPr userDrawn="1">
            <p:ph type="dt" sz="half" idx="10"/>
          </p:nvPr>
        </p:nvSpPr>
        <p:spPr/>
        <p:txBody>
          <a:bodyPr/>
          <a:lstStyle/>
          <a:p>
            <a:fld id="{A50ECBEB-8597-4EA4-9D29-E1D7025CFAA0}" type="datetime1">
              <a:rPr lang="zh-CN" altLang="en-US" smtClean="0"/>
              <a:t>2023/6/7</a:t>
            </a:fld>
            <a:endParaRPr lang="zh-CN" altLang="en-US"/>
          </a:p>
        </p:txBody>
      </p:sp>
      <p:sp>
        <p:nvSpPr>
          <p:cNvPr id="3" name="页脚占位符 2"/>
          <p:cNvSpPr>
            <a:spLocks noGrp="1"/>
          </p:cNvSpPr>
          <p:nvPr userDrawn="1">
            <p:ph type="ftr" sz="quarter" idx="11"/>
          </p:nvPr>
        </p:nvSpPr>
        <p:spPr/>
        <p:txBody>
          <a:bodyPr/>
          <a:lstStyle/>
          <a:p>
            <a:endParaRPr lang="zh-CN" altLang="en-US"/>
          </a:p>
        </p:txBody>
      </p:sp>
      <p:sp>
        <p:nvSpPr>
          <p:cNvPr id="4" name="灯片编号占位符 3"/>
          <p:cNvSpPr>
            <a:spLocks noGrp="1"/>
          </p:cNvSpPr>
          <p:nvPr userDrawn="1">
            <p:ph type="sldNum" sz="quarter" idx="12"/>
          </p:nvPr>
        </p:nvSpPr>
        <p:spPr/>
        <p:txBody>
          <a:bodyPr/>
          <a:lstStyle/>
          <a:p>
            <a:fld id="{7F65B630-C7FF-41C0-9923-C5E5E29EED8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需求分析">
    <p:spTree>
      <p:nvGrpSpPr>
        <p:cNvPr id="1" name=""/>
        <p:cNvGrpSpPr/>
        <p:nvPr/>
      </p:nvGrpSpPr>
      <p:grpSpPr>
        <a:xfrm>
          <a:off x="0" y="0"/>
          <a:ext cx="0" cy="0"/>
          <a:chOff x="0" y="0"/>
          <a:chExt cx="0" cy="0"/>
        </a:xfrm>
      </p:grpSpPr>
      <p:sp>
        <p:nvSpPr>
          <p:cNvPr id="2" name="日期占位符 1"/>
          <p:cNvSpPr>
            <a:spLocks noGrp="1"/>
          </p:cNvSpPr>
          <p:nvPr userDrawn="1">
            <p:ph type="dt" sz="half" idx="10"/>
          </p:nvPr>
        </p:nvSpPr>
        <p:spPr/>
        <p:txBody>
          <a:bodyPr/>
          <a:lstStyle/>
          <a:p>
            <a:fld id="{A50ECBEB-8597-4EA4-9D29-E1D7025CFAA0}" type="datetime1">
              <a:rPr lang="zh-CN" altLang="en-US" smtClean="0"/>
              <a:t>2023/6/7</a:t>
            </a:fld>
            <a:endParaRPr lang="zh-CN" altLang="en-US"/>
          </a:p>
        </p:txBody>
      </p:sp>
      <p:sp>
        <p:nvSpPr>
          <p:cNvPr id="3" name="页脚占位符 2"/>
          <p:cNvSpPr>
            <a:spLocks noGrp="1"/>
          </p:cNvSpPr>
          <p:nvPr userDrawn="1">
            <p:ph type="ftr" sz="quarter" idx="11"/>
          </p:nvPr>
        </p:nvSpPr>
        <p:spPr/>
        <p:txBody>
          <a:bodyPr/>
          <a:lstStyle/>
          <a:p>
            <a:endParaRPr lang="zh-CN" altLang="en-US"/>
          </a:p>
        </p:txBody>
      </p:sp>
      <p:sp>
        <p:nvSpPr>
          <p:cNvPr id="4" name="灯片编号占位符 3"/>
          <p:cNvSpPr>
            <a:spLocks noGrp="1"/>
          </p:cNvSpPr>
          <p:nvPr userDrawn="1">
            <p:ph type="sldNum" sz="quarter" idx="12"/>
          </p:nvPr>
        </p:nvSpPr>
        <p:spPr/>
        <p:txBody>
          <a:bodyPr/>
          <a:lstStyle/>
          <a:p>
            <a:fld id="{7F65B630-C7FF-41C0-9923-C5E5E29EED81}" type="slidenum">
              <a:rPr lang="zh-CN" altLang="en-US" smtClean="0"/>
              <a:t>‹#›</a:t>
            </a:fld>
            <a:endParaRPr lang="zh-CN" altLang="en-US"/>
          </a:p>
        </p:txBody>
      </p:sp>
      <p:sp>
        <p:nvSpPr>
          <p:cNvPr id="12" name="矩形 11">
            <a:extLst>
              <a:ext uri="{FF2B5EF4-FFF2-40B4-BE49-F238E27FC236}">
                <a16:creationId xmlns:a16="http://schemas.microsoft.com/office/drawing/2014/main" id="{32A0903D-70EE-022C-8423-680621E17C3E}"/>
              </a:ext>
            </a:extLst>
          </p:cNvPr>
          <p:cNvSpPr/>
          <p:nvPr userDrawn="1"/>
        </p:nvSpPr>
        <p:spPr>
          <a:xfrm>
            <a:off x="0" y="1"/>
            <a:ext cx="12192000" cy="1037491"/>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442C96C-DCE1-1A3E-1184-0795723DEAEA}"/>
              </a:ext>
            </a:extLst>
          </p:cNvPr>
          <p:cNvSpPr/>
          <p:nvPr userDrawn="1"/>
        </p:nvSpPr>
        <p:spPr>
          <a:xfrm>
            <a:off x="4709737" y="0"/>
            <a:ext cx="1125415" cy="1037492"/>
          </a:xfrm>
          <a:prstGeom prst="rect">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srgbClr val="0351C4"/>
                </a:solidFill>
              </a:rPr>
              <a:t>需求分析</a:t>
            </a:r>
          </a:p>
        </p:txBody>
      </p:sp>
      <p:sp>
        <p:nvSpPr>
          <p:cNvPr id="14" name="矩形 13">
            <a:extLst>
              <a:ext uri="{FF2B5EF4-FFF2-40B4-BE49-F238E27FC236}">
                <a16:creationId xmlns:a16="http://schemas.microsoft.com/office/drawing/2014/main" id="{545926D2-16F4-AF8E-9B14-E53D6607E85E}"/>
              </a:ext>
            </a:extLst>
          </p:cNvPr>
          <p:cNvSpPr/>
          <p:nvPr userDrawn="1"/>
        </p:nvSpPr>
        <p:spPr>
          <a:xfrm>
            <a:off x="5984621"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schemeClr val="bg1"/>
                </a:solidFill>
              </a:rPr>
              <a:t>概要设计</a:t>
            </a:r>
          </a:p>
        </p:txBody>
      </p:sp>
      <p:sp>
        <p:nvSpPr>
          <p:cNvPr id="15" name="矩形 14">
            <a:extLst>
              <a:ext uri="{FF2B5EF4-FFF2-40B4-BE49-F238E27FC236}">
                <a16:creationId xmlns:a16="http://schemas.microsoft.com/office/drawing/2014/main" id="{85EA2946-C3E2-0F8A-FAF2-E3759C5536ED}"/>
              </a:ext>
            </a:extLst>
          </p:cNvPr>
          <p:cNvSpPr/>
          <p:nvPr userDrawn="1"/>
        </p:nvSpPr>
        <p:spPr>
          <a:xfrm>
            <a:off x="7259505"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schemeClr val="bg1"/>
                </a:solidFill>
              </a:rPr>
              <a:t>详细设计</a:t>
            </a:r>
          </a:p>
        </p:txBody>
      </p:sp>
      <p:sp>
        <p:nvSpPr>
          <p:cNvPr id="16" name="矩形 15">
            <a:extLst>
              <a:ext uri="{FF2B5EF4-FFF2-40B4-BE49-F238E27FC236}">
                <a16:creationId xmlns:a16="http://schemas.microsoft.com/office/drawing/2014/main" id="{42B1614A-2E56-E2C5-AF85-36693A11D7D0}"/>
              </a:ext>
            </a:extLst>
          </p:cNvPr>
          <p:cNvSpPr/>
          <p:nvPr userDrawn="1"/>
        </p:nvSpPr>
        <p:spPr>
          <a:xfrm>
            <a:off x="8534389"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schemeClr val="bg1"/>
                </a:solidFill>
              </a:rPr>
              <a:t>安装测试</a:t>
            </a:r>
          </a:p>
        </p:txBody>
      </p:sp>
      <p:sp>
        <p:nvSpPr>
          <p:cNvPr id="17" name="矩形 16">
            <a:extLst>
              <a:ext uri="{FF2B5EF4-FFF2-40B4-BE49-F238E27FC236}">
                <a16:creationId xmlns:a16="http://schemas.microsoft.com/office/drawing/2014/main" id="{0797B613-0733-A638-223A-CA71EDA95A6B}"/>
              </a:ext>
            </a:extLst>
          </p:cNvPr>
          <p:cNvSpPr/>
          <p:nvPr userDrawn="1"/>
        </p:nvSpPr>
        <p:spPr>
          <a:xfrm>
            <a:off x="9809273"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schemeClr val="bg1"/>
                </a:solidFill>
              </a:rPr>
              <a:t>项目总结</a:t>
            </a:r>
          </a:p>
        </p:txBody>
      </p:sp>
      <p:cxnSp>
        <p:nvCxnSpPr>
          <p:cNvPr id="22" name="直接连接符 21">
            <a:extLst>
              <a:ext uri="{FF2B5EF4-FFF2-40B4-BE49-F238E27FC236}">
                <a16:creationId xmlns:a16="http://schemas.microsoft.com/office/drawing/2014/main" id="{655D969E-8691-E029-2BC2-4A139E396E81}"/>
              </a:ext>
            </a:extLst>
          </p:cNvPr>
          <p:cNvCxnSpPr>
            <a:cxnSpLocks/>
          </p:cNvCxnSpPr>
          <p:nvPr userDrawn="1"/>
        </p:nvCxnSpPr>
        <p:spPr>
          <a:xfrm>
            <a:off x="5911353" y="281349"/>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直接连接符 23">
            <a:extLst>
              <a:ext uri="{FF2B5EF4-FFF2-40B4-BE49-F238E27FC236}">
                <a16:creationId xmlns:a16="http://schemas.microsoft.com/office/drawing/2014/main" id="{FF265A0E-9725-247F-141F-E5846F0F4A3F}"/>
              </a:ext>
            </a:extLst>
          </p:cNvPr>
          <p:cNvCxnSpPr>
            <a:cxnSpLocks/>
          </p:cNvCxnSpPr>
          <p:nvPr userDrawn="1"/>
        </p:nvCxnSpPr>
        <p:spPr>
          <a:xfrm>
            <a:off x="7189169" y="281349"/>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直接连接符 24">
            <a:extLst>
              <a:ext uri="{FF2B5EF4-FFF2-40B4-BE49-F238E27FC236}">
                <a16:creationId xmlns:a16="http://schemas.microsoft.com/office/drawing/2014/main" id="{D290FC4F-F6D5-FF8D-99C3-4F02AC2F2FB6}"/>
              </a:ext>
            </a:extLst>
          </p:cNvPr>
          <p:cNvCxnSpPr>
            <a:cxnSpLocks/>
          </p:cNvCxnSpPr>
          <p:nvPr userDrawn="1"/>
        </p:nvCxnSpPr>
        <p:spPr>
          <a:xfrm>
            <a:off x="8452328" y="263763"/>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直接连接符 25">
            <a:extLst>
              <a:ext uri="{FF2B5EF4-FFF2-40B4-BE49-F238E27FC236}">
                <a16:creationId xmlns:a16="http://schemas.microsoft.com/office/drawing/2014/main" id="{7992B62B-1903-780C-69E9-B9F4339B16C7}"/>
              </a:ext>
            </a:extLst>
          </p:cNvPr>
          <p:cNvCxnSpPr>
            <a:cxnSpLocks/>
          </p:cNvCxnSpPr>
          <p:nvPr userDrawn="1"/>
        </p:nvCxnSpPr>
        <p:spPr>
          <a:xfrm>
            <a:off x="9727211" y="263763"/>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 name="图片 5">
            <a:extLst>
              <a:ext uri="{FF2B5EF4-FFF2-40B4-BE49-F238E27FC236}">
                <a16:creationId xmlns:a16="http://schemas.microsoft.com/office/drawing/2014/main" id="{9846D46A-1665-490C-2140-8FC30A8941AD}"/>
              </a:ext>
            </a:extLst>
          </p:cNvPr>
          <p:cNvPicPr>
            <a:picLocks noChangeAspect="1"/>
          </p:cNvPicPr>
          <p:nvPr userDrawn="1"/>
        </p:nvPicPr>
        <p:blipFill>
          <a:blip r:embed="rId2"/>
          <a:stretch>
            <a:fillRect/>
          </a:stretch>
        </p:blipFill>
        <p:spPr>
          <a:xfrm>
            <a:off x="660401" y="70339"/>
            <a:ext cx="3266830" cy="8733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图片 8">
            <a:extLst>
              <a:ext uri="{FF2B5EF4-FFF2-40B4-BE49-F238E27FC236}">
                <a16:creationId xmlns:a16="http://schemas.microsoft.com/office/drawing/2014/main" id="{43A8D623-A0F2-CB6A-6B0E-89CF3933C1D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34688" y="1129978"/>
            <a:ext cx="1157770" cy="1421757"/>
          </a:xfrm>
          <a:prstGeom prst="rect">
            <a:avLst/>
          </a:prstGeom>
        </p:spPr>
      </p:pic>
    </p:spTree>
    <p:extLst>
      <p:ext uri="{BB962C8B-B14F-4D97-AF65-F5344CB8AC3E}">
        <p14:creationId xmlns:p14="http://schemas.microsoft.com/office/powerpoint/2010/main" val="850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概要设计">
    <p:spTree>
      <p:nvGrpSpPr>
        <p:cNvPr id="1" name=""/>
        <p:cNvGrpSpPr/>
        <p:nvPr/>
      </p:nvGrpSpPr>
      <p:grpSpPr>
        <a:xfrm>
          <a:off x="0" y="0"/>
          <a:ext cx="0" cy="0"/>
          <a:chOff x="0" y="0"/>
          <a:chExt cx="0" cy="0"/>
        </a:xfrm>
      </p:grpSpPr>
      <p:sp>
        <p:nvSpPr>
          <p:cNvPr id="2" name="日期占位符 1"/>
          <p:cNvSpPr>
            <a:spLocks noGrp="1"/>
          </p:cNvSpPr>
          <p:nvPr userDrawn="1">
            <p:ph type="dt" sz="half" idx="10"/>
          </p:nvPr>
        </p:nvSpPr>
        <p:spPr/>
        <p:txBody>
          <a:bodyPr/>
          <a:lstStyle/>
          <a:p>
            <a:fld id="{A50ECBEB-8597-4EA4-9D29-E1D7025CFAA0}" type="datetime1">
              <a:rPr lang="zh-CN" altLang="en-US" smtClean="0"/>
              <a:t>2023/6/7</a:t>
            </a:fld>
            <a:endParaRPr lang="zh-CN" altLang="en-US"/>
          </a:p>
        </p:txBody>
      </p:sp>
      <p:sp>
        <p:nvSpPr>
          <p:cNvPr id="3" name="页脚占位符 2"/>
          <p:cNvSpPr>
            <a:spLocks noGrp="1"/>
          </p:cNvSpPr>
          <p:nvPr userDrawn="1">
            <p:ph type="ftr" sz="quarter" idx="11"/>
          </p:nvPr>
        </p:nvSpPr>
        <p:spPr/>
        <p:txBody>
          <a:bodyPr/>
          <a:lstStyle/>
          <a:p>
            <a:endParaRPr lang="zh-CN" altLang="en-US"/>
          </a:p>
        </p:txBody>
      </p:sp>
      <p:sp>
        <p:nvSpPr>
          <p:cNvPr id="4" name="灯片编号占位符 3"/>
          <p:cNvSpPr>
            <a:spLocks noGrp="1"/>
          </p:cNvSpPr>
          <p:nvPr userDrawn="1">
            <p:ph type="sldNum" sz="quarter" idx="12"/>
          </p:nvPr>
        </p:nvSpPr>
        <p:spPr/>
        <p:txBody>
          <a:bodyPr/>
          <a:lstStyle/>
          <a:p>
            <a:fld id="{7F65B630-C7FF-41C0-9923-C5E5E29EED81}" type="slidenum">
              <a:rPr lang="zh-CN" altLang="en-US" smtClean="0"/>
              <a:t>‹#›</a:t>
            </a:fld>
            <a:endParaRPr lang="zh-CN" altLang="en-US"/>
          </a:p>
        </p:txBody>
      </p:sp>
      <p:sp>
        <p:nvSpPr>
          <p:cNvPr id="12" name="矩形 11">
            <a:extLst>
              <a:ext uri="{FF2B5EF4-FFF2-40B4-BE49-F238E27FC236}">
                <a16:creationId xmlns:a16="http://schemas.microsoft.com/office/drawing/2014/main" id="{32A0903D-70EE-022C-8423-680621E17C3E}"/>
              </a:ext>
            </a:extLst>
          </p:cNvPr>
          <p:cNvSpPr/>
          <p:nvPr userDrawn="1"/>
        </p:nvSpPr>
        <p:spPr>
          <a:xfrm>
            <a:off x="0" y="1"/>
            <a:ext cx="12192000" cy="1037491"/>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442C96C-DCE1-1A3E-1184-0795723DEAEA}"/>
              </a:ext>
            </a:extLst>
          </p:cNvPr>
          <p:cNvSpPr/>
          <p:nvPr userDrawn="1"/>
        </p:nvSpPr>
        <p:spPr>
          <a:xfrm>
            <a:off x="4709737"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chemeClr val="bg1"/>
                </a:solidFill>
              </a:rPr>
              <a:t>需求分析</a:t>
            </a:r>
          </a:p>
        </p:txBody>
      </p:sp>
      <p:sp>
        <p:nvSpPr>
          <p:cNvPr id="14" name="矩形 13">
            <a:extLst>
              <a:ext uri="{FF2B5EF4-FFF2-40B4-BE49-F238E27FC236}">
                <a16:creationId xmlns:a16="http://schemas.microsoft.com/office/drawing/2014/main" id="{545926D2-16F4-AF8E-9B14-E53D6607E85E}"/>
              </a:ext>
            </a:extLst>
          </p:cNvPr>
          <p:cNvSpPr/>
          <p:nvPr userDrawn="1"/>
        </p:nvSpPr>
        <p:spPr>
          <a:xfrm>
            <a:off x="5984621" y="0"/>
            <a:ext cx="1125415" cy="1037492"/>
          </a:xfrm>
          <a:prstGeom prst="rect">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rgbClr val="0351C4"/>
                </a:solidFill>
              </a:rPr>
              <a:t>概要设计</a:t>
            </a:r>
          </a:p>
        </p:txBody>
      </p:sp>
      <p:sp>
        <p:nvSpPr>
          <p:cNvPr id="15" name="矩形 14">
            <a:extLst>
              <a:ext uri="{FF2B5EF4-FFF2-40B4-BE49-F238E27FC236}">
                <a16:creationId xmlns:a16="http://schemas.microsoft.com/office/drawing/2014/main" id="{85EA2946-C3E2-0F8A-FAF2-E3759C5536ED}"/>
              </a:ext>
            </a:extLst>
          </p:cNvPr>
          <p:cNvSpPr/>
          <p:nvPr userDrawn="1"/>
        </p:nvSpPr>
        <p:spPr>
          <a:xfrm>
            <a:off x="7259505"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schemeClr val="bg1"/>
                </a:solidFill>
              </a:rPr>
              <a:t>详细设计</a:t>
            </a:r>
          </a:p>
        </p:txBody>
      </p:sp>
      <p:sp>
        <p:nvSpPr>
          <p:cNvPr id="16" name="矩形 15">
            <a:extLst>
              <a:ext uri="{FF2B5EF4-FFF2-40B4-BE49-F238E27FC236}">
                <a16:creationId xmlns:a16="http://schemas.microsoft.com/office/drawing/2014/main" id="{42B1614A-2E56-E2C5-AF85-36693A11D7D0}"/>
              </a:ext>
            </a:extLst>
          </p:cNvPr>
          <p:cNvSpPr/>
          <p:nvPr userDrawn="1"/>
        </p:nvSpPr>
        <p:spPr>
          <a:xfrm>
            <a:off x="8534389"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schemeClr val="bg1"/>
                </a:solidFill>
              </a:rPr>
              <a:t>安装测试</a:t>
            </a:r>
          </a:p>
        </p:txBody>
      </p:sp>
      <p:sp>
        <p:nvSpPr>
          <p:cNvPr id="17" name="矩形 16">
            <a:extLst>
              <a:ext uri="{FF2B5EF4-FFF2-40B4-BE49-F238E27FC236}">
                <a16:creationId xmlns:a16="http://schemas.microsoft.com/office/drawing/2014/main" id="{0797B613-0733-A638-223A-CA71EDA95A6B}"/>
              </a:ext>
            </a:extLst>
          </p:cNvPr>
          <p:cNvSpPr/>
          <p:nvPr userDrawn="1"/>
        </p:nvSpPr>
        <p:spPr>
          <a:xfrm>
            <a:off x="9809273"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schemeClr val="bg1"/>
                </a:solidFill>
              </a:rPr>
              <a:t>项目总结</a:t>
            </a:r>
          </a:p>
        </p:txBody>
      </p:sp>
      <p:cxnSp>
        <p:nvCxnSpPr>
          <p:cNvPr id="22" name="直接连接符 21">
            <a:extLst>
              <a:ext uri="{FF2B5EF4-FFF2-40B4-BE49-F238E27FC236}">
                <a16:creationId xmlns:a16="http://schemas.microsoft.com/office/drawing/2014/main" id="{655D969E-8691-E029-2BC2-4A139E396E81}"/>
              </a:ext>
            </a:extLst>
          </p:cNvPr>
          <p:cNvCxnSpPr>
            <a:cxnSpLocks/>
          </p:cNvCxnSpPr>
          <p:nvPr userDrawn="1"/>
        </p:nvCxnSpPr>
        <p:spPr>
          <a:xfrm>
            <a:off x="5911353" y="281349"/>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直接连接符 23">
            <a:extLst>
              <a:ext uri="{FF2B5EF4-FFF2-40B4-BE49-F238E27FC236}">
                <a16:creationId xmlns:a16="http://schemas.microsoft.com/office/drawing/2014/main" id="{FF265A0E-9725-247F-141F-E5846F0F4A3F}"/>
              </a:ext>
            </a:extLst>
          </p:cNvPr>
          <p:cNvCxnSpPr>
            <a:cxnSpLocks/>
          </p:cNvCxnSpPr>
          <p:nvPr userDrawn="1"/>
        </p:nvCxnSpPr>
        <p:spPr>
          <a:xfrm>
            <a:off x="7189169" y="281349"/>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直接连接符 24">
            <a:extLst>
              <a:ext uri="{FF2B5EF4-FFF2-40B4-BE49-F238E27FC236}">
                <a16:creationId xmlns:a16="http://schemas.microsoft.com/office/drawing/2014/main" id="{D290FC4F-F6D5-FF8D-99C3-4F02AC2F2FB6}"/>
              </a:ext>
            </a:extLst>
          </p:cNvPr>
          <p:cNvCxnSpPr>
            <a:cxnSpLocks/>
          </p:cNvCxnSpPr>
          <p:nvPr userDrawn="1"/>
        </p:nvCxnSpPr>
        <p:spPr>
          <a:xfrm>
            <a:off x="8452328" y="263763"/>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直接连接符 25">
            <a:extLst>
              <a:ext uri="{FF2B5EF4-FFF2-40B4-BE49-F238E27FC236}">
                <a16:creationId xmlns:a16="http://schemas.microsoft.com/office/drawing/2014/main" id="{7992B62B-1903-780C-69E9-B9F4339B16C7}"/>
              </a:ext>
            </a:extLst>
          </p:cNvPr>
          <p:cNvCxnSpPr>
            <a:cxnSpLocks/>
          </p:cNvCxnSpPr>
          <p:nvPr userDrawn="1"/>
        </p:nvCxnSpPr>
        <p:spPr>
          <a:xfrm>
            <a:off x="9727211" y="263763"/>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 name="图片 5">
            <a:extLst>
              <a:ext uri="{FF2B5EF4-FFF2-40B4-BE49-F238E27FC236}">
                <a16:creationId xmlns:a16="http://schemas.microsoft.com/office/drawing/2014/main" id="{9846D46A-1665-490C-2140-8FC30A8941AD}"/>
              </a:ext>
            </a:extLst>
          </p:cNvPr>
          <p:cNvPicPr>
            <a:picLocks noChangeAspect="1"/>
          </p:cNvPicPr>
          <p:nvPr userDrawn="1"/>
        </p:nvPicPr>
        <p:blipFill>
          <a:blip r:embed="rId2"/>
          <a:stretch>
            <a:fillRect/>
          </a:stretch>
        </p:blipFill>
        <p:spPr>
          <a:xfrm>
            <a:off x="660401" y="70339"/>
            <a:ext cx="3266830" cy="8733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图片 7">
            <a:extLst>
              <a:ext uri="{FF2B5EF4-FFF2-40B4-BE49-F238E27FC236}">
                <a16:creationId xmlns:a16="http://schemas.microsoft.com/office/drawing/2014/main" id="{71B9CF6C-EA4A-E9DD-9AEE-1C7B4737910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34688" y="1129978"/>
            <a:ext cx="1157770" cy="1421757"/>
          </a:xfrm>
          <a:prstGeom prst="rect">
            <a:avLst/>
          </a:prstGeom>
        </p:spPr>
      </p:pic>
    </p:spTree>
    <p:extLst>
      <p:ext uri="{BB962C8B-B14F-4D97-AF65-F5344CB8AC3E}">
        <p14:creationId xmlns:p14="http://schemas.microsoft.com/office/powerpoint/2010/main" val="412166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详细设计">
    <p:spTree>
      <p:nvGrpSpPr>
        <p:cNvPr id="1" name=""/>
        <p:cNvGrpSpPr/>
        <p:nvPr/>
      </p:nvGrpSpPr>
      <p:grpSpPr>
        <a:xfrm>
          <a:off x="0" y="0"/>
          <a:ext cx="0" cy="0"/>
          <a:chOff x="0" y="0"/>
          <a:chExt cx="0" cy="0"/>
        </a:xfrm>
      </p:grpSpPr>
      <p:sp>
        <p:nvSpPr>
          <p:cNvPr id="2" name="日期占位符 1"/>
          <p:cNvSpPr>
            <a:spLocks noGrp="1"/>
          </p:cNvSpPr>
          <p:nvPr userDrawn="1">
            <p:ph type="dt" sz="half" idx="10"/>
          </p:nvPr>
        </p:nvSpPr>
        <p:spPr/>
        <p:txBody>
          <a:bodyPr/>
          <a:lstStyle/>
          <a:p>
            <a:fld id="{A50ECBEB-8597-4EA4-9D29-E1D7025CFAA0}" type="datetime1">
              <a:rPr lang="zh-CN" altLang="en-US" smtClean="0"/>
              <a:t>2023/6/7</a:t>
            </a:fld>
            <a:endParaRPr lang="zh-CN" altLang="en-US"/>
          </a:p>
        </p:txBody>
      </p:sp>
      <p:sp>
        <p:nvSpPr>
          <p:cNvPr id="3" name="页脚占位符 2"/>
          <p:cNvSpPr>
            <a:spLocks noGrp="1"/>
          </p:cNvSpPr>
          <p:nvPr userDrawn="1">
            <p:ph type="ftr" sz="quarter" idx="11"/>
          </p:nvPr>
        </p:nvSpPr>
        <p:spPr/>
        <p:txBody>
          <a:bodyPr/>
          <a:lstStyle/>
          <a:p>
            <a:endParaRPr lang="zh-CN" altLang="en-US"/>
          </a:p>
        </p:txBody>
      </p:sp>
      <p:sp>
        <p:nvSpPr>
          <p:cNvPr id="4" name="灯片编号占位符 3"/>
          <p:cNvSpPr>
            <a:spLocks noGrp="1"/>
          </p:cNvSpPr>
          <p:nvPr userDrawn="1">
            <p:ph type="sldNum" sz="quarter" idx="12"/>
          </p:nvPr>
        </p:nvSpPr>
        <p:spPr/>
        <p:txBody>
          <a:bodyPr/>
          <a:lstStyle/>
          <a:p>
            <a:fld id="{7F65B630-C7FF-41C0-9923-C5E5E29EED81}" type="slidenum">
              <a:rPr lang="zh-CN" altLang="en-US" smtClean="0"/>
              <a:t>‹#›</a:t>
            </a:fld>
            <a:endParaRPr lang="zh-CN" altLang="en-US"/>
          </a:p>
        </p:txBody>
      </p:sp>
      <p:sp>
        <p:nvSpPr>
          <p:cNvPr id="12" name="矩形 11">
            <a:extLst>
              <a:ext uri="{FF2B5EF4-FFF2-40B4-BE49-F238E27FC236}">
                <a16:creationId xmlns:a16="http://schemas.microsoft.com/office/drawing/2014/main" id="{32A0903D-70EE-022C-8423-680621E17C3E}"/>
              </a:ext>
            </a:extLst>
          </p:cNvPr>
          <p:cNvSpPr/>
          <p:nvPr userDrawn="1"/>
        </p:nvSpPr>
        <p:spPr>
          <a:xfrm>
            <a:off x="0" y="1"/>
            <a:ext cx="12192000" cy="1037491"/>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442C96C-DCE1-1A3E-1184-0795723DEAEA}"/>
              </a:ext>
            </a:extLst>
          </p:cNvPr>
          <p:cNvSpPr/>
          <p:nvPr userDrawn="1"/>
        </p:nvSpPr>
        <p:spPr>
          <a:xfrm>
            <a:off x="4709737"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chemeClr val="bg1"/>
                </a:solidFill>
              </a:rPr>
              <a:t>需求分析</a:t>
            </a:r>
          </a:p>
        </p:txBody>
      </p:sp>
      <p:sp>
        <p:nvSpPr>
          <p:cNvPr id="14" name="矩形 13">
            <a:extLst>
              <a:ext uri="{FF2B5EF4-FFF2-40B4-BE49-F238E27FC236}">
                <a16:creationId xmlns:a16="http://schemas.microsoft.com/office/drawing/2014/main" id="{545926D2-16F4-AF8E-9B14-E53D6607E85E}"/>
              </a:ext>
            </a:extLst>
          </p:cNvPr>
          <p:cNvSpPr/>
          <p:nvPr userDrawn="1"/>
        </p:nvSpPr>
        <p:spPr>
          <a:xfrm>
            <a:off x="5984621"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chemeClr val="bg1"/>
                </a:solidFill>
              </a:rPr>
              <a:t>概要设计</a:t>
            </a:r>
          </a:p>
        </p:txBody>
      </p:sp>
      <p:sp>
        <p:nvSpPr>
          <p:cNvPr id="15" name="矩形 14">
            <a:extLst>
              <a:ext uri="{FF2B5EF4-FFF2-40B4-BE49-F238E27FC236}">
                <a16:creationId xmlns:a16="http://schemas.microsoft.com/office/drawing/2014/main" id="{85EA2946-C3E2-0F8A-FAF2-E3759C5536ED}"/>
              </a:ext>
            </a:extLst>
          </p:cNvPr>
          <p:cNvSpPr/>
          <p:nvPr userDrawn="1"/>
        </p:nvSpPr>
        <p:spPr>
          <a:xfrm>
            <a:off x="7259505" y="0"/>
            <a:ext cx="1125415" cy="1037492"/>
          </a:xfrm>
          <a:prstGeom prst="rect">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rgbClr val="0351C4"/>
                </a:solidFill>
              </a:rPr>
              <a:t>详细设计</a:t>
            </a:r>
          </a:p>
        </p:txBody>
      </p:sp>
      <p:sp>
        <p:nvSpPr>
          <p:cNvPr id="16" name="矩形 15">
            <a:extLst>
              <a:ext uri="{FF2B5EF4-FFF2-40B4-BE49-F238E27FC236}">
                <a16:creationId xmlns:a16="http://schemas.microsoft.com/office/drawing/2014/main" id="{42B1614A-2E56-E2C5-AF85-36693A11D7D0}"/>
              </a:ext>
            </a:extLst>
          </p:cNvPr>
          <p:cNvSpPr/>
          <p:nvPr userDrawn="1"/>
        </p:nvSpPr>
        <p:spPr>
          <a:xfrm>
            <a:off x="8534389"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schemeClr val="bg1"/>
                </a:solidFill>
              </a:rPr>
              <a:t>安装测试</a:t>
            </a:r>
          </a:p>
        </p:txBody>
      </p:sp>
      <p:sp>
        <p:nvSpPr>
          <p:cNvPr id="17" name="矩形 16">
            <a:extLst>
              <a:ext uri="{FF2B5EF4-FFF2-40B4-BE49-F238E27FC236}">
                <a16:creationId xmlns:a16="http://schemas.microsoft.com/office/drawing/2014/main" id="{0797B613-0733-A638-223A-CA71EDA95A6B}"/>
              </a:ext>
            </a:extLst>
          </p:cNvPr>
          <p:cNvSpPr/>
          <p:nvPr userDrawn="1"/>
        </p:nvSpPr>
        <p:spPr>
          <a:xfrm>
            <a:off x="9809273"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schemeClr val="bg1"/>
                </a:solidFill>
              </a:rPr>
              <a:t>项目总结</a:t>
            </a:r>
          </a:p>
        </p:txBody>
      </p:sp>
      <p:cxnSp>
        <p:nvCxnSpPr>
          <p:cNvPr id="22" name="直接连接符 21">
            <a:extLst>
              <a:ext uri="{FF2B5EF4-FFF2-40B4-BE49-F238E27FC236}">
                <a16:creationId xmlns:a16="http://schemas.microsoft.com/office/drawing/2014/main" id="{655D969E-8691-E029-2BC2-4A139E396E81}"/>
              </a:ext>
            </a:extLst>
          </p:cNvPr>
          <p:cNvCxnSpPr>
            <a:cxnSpLocks/>
          </p:cNvCxnSpPr>
          <p:nvPr userDrawn="1"/>
        </p:nvCxnSpPr>
        <p:spPr>
          <a:xfrm>
            <a:off x="5911353" y="281349"/>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直接连接符 23">
            <a:extLst>
              <a:ext uri="{FF2B5EF4-FFF2-40B4-BE49-F238E27FC236}">
                <a16:creationId xmlns:a16="http://schemas.microsoft.com/office/drawing/2014/main" id="{FF265A0E-9725-247F-141F-E5846F0F4A3F}"/>
              </a:ext>
            </a:extLst>
          </p:cNvPr>
          <p:cNvCxnSpPr>
            <a:cxnSpLocks/>
          </p:cNvCxnSpPr>
          <p:nvPr userDrawn="1"/>
        </p:nvCxnSpPr>
        <p:spPr>
          <a:xfrm>
            <a:off x="7189169" y="281349"/>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直接连接符 24">
            <a:extLst>
              <a:ext uri="{FF2B5EF4-FFF2-40B4-BE49-F238E27FC236}">
                <a16:creationId xmlns:a16="http://schemas.microsoft.com/office/drawing/2014/main" id="{D290FC4F-F6D5-FF8D-99C3-4F02AC2F2FB6}"/>
              </a:ext>
            </a:extLst>
          </p:cNvPr>
          <p:cNvCxnSpPr>
            <a:cxnSpLocks/>
          </p:cNvCxnSpPr>
          <p:nvPr userDrawn="1"/>
        </p:nvCxnSpPr>
        <p:spPr>
          <a:xfrm>
            <a:off x="8452328" y="263763"/>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直接连接符 25">
            <a:extLst>
              <a:ext uri="{FF2B5EF4-FFF2-40B4-BE49-F238E27FC236}">
                <a16:creationId xmlns:a16="http://schemas.microsoft.com/office/drawing/2014/main" id="{7992B62B-1903-780C-69E9-B9F4339B16C7}"/>
              </a:ext>
            </a:extLst>
          </p:cNvPr>
          <p:cNvCxnSpPr>
            <a:cxnSpLocks/>
          </p:cNvCxnSpPr>
          <p:nvPr userDrawn="1"/>
        </p:nvCxnSpPr>
        <p:spPr>
          <a:xfrm>
            <a:off x="9727211" y="263763"/>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 name="图片 5">
            <a:extLst>
              <a:ext uri="{FF2B5EF4-FFF2-40B4-BE49-F238E27FC236}">
                <a16:creationId xmlns:a16="http://schemas.microsoft.com/office/drawing/2014/main" id="{9846D46A-1665-490C-2140-8FC30A8941AD}"/>
              </a:ext>
            </a:extLst>
          </p:cNvPr>
          <p:cNvPicPr>
            <a:picLocks noChangeAspect="1"/>
          </p:cNvPicPr>
          <p:nvPr userDrawn="1"/>
        </p:nvPicPr>
        <p:blipFill>
          <a:blip r:embed="rId2"/>
          <a:stretch>
            <a:fillRect/>
          </a:stretch>
        </p:blipFill>
        <p:spPr>
          <a:xfrm>
            <a:off x="660401" y="70339"/>
            <a:ext cx="3266830" cy="8733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图片 6">
            <a:extLst>
              <a:ext uri="{FF2B5EF4-FFF2-40B4-BE49-F238E27FC236}">
                <a16:creationId xmlns:a16="http://schemas.microsoft.com/office/drawing/2014/main" id="{73929313-5EE1-A164-ED4A-C555AE6EFA3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34688" y="1129978"/>
            <a:ext cx="1157770" cy="1421757"/>
          </a:xfrm>
          <a:prstGeom prst="rect">
            <a:avLst/>
          </a:prstGeom>
        </p:spPr>
      </p:pic>
    </p:spTree>
    <p:extLst>
      <p:ext uri="{BB962C8B-B14F-4D97-AF65-F5344CB8AC3E}">
        <p14:creationId xmlns:p14="http://schemas.microsoft.com/office/powerpoint/2010/main" val="3129735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75000"/>
            <a:alpha val="10000"/>
          </a:schemeClr>
        </a:solidFill>
        <a:effectLst/>
      </p:bgPr>
    </p:bg>
    <p:spTree>
      <p:nvGrpSpPr>
        <p:cNvPr id="1" name=""/>
        <p:cNvGrpSpPr/>
        <p:nvPr/>
      </p:nvGrpSpPr>
      <p:grpSpPr>
        <a:xfrm>
          <a:off x="0" y="0"/>
          <a:ext cx="0" cy="0"/>
          <a:chOff x="0" y="0"/>
          <a:chExt cx="0" cy="0"/>
        </a:xfrm>
      </p:grpSpPr>
      <p:grpSp>
        <p:nvGrpSpPr>
          <p:cNvPr id="18" name="组合 17"/>
          <p:cNvGrpSpPr/>
          <p:nvPr userDrawn="1"/>
        </p:nvGrpSpPr>
        <p:grpSpPr>
          <a:xfrm>
            <a:off x="0" y="0"/>
            <a:ext cx="1838325" cy="1387110"/>
            <a:chOff x="-12699" y="23316"/>
            <a:chExt cx="8203101" cy="6189660"/>
          </a:xfrm>
        </p:grpSpPr>
        <p:grpSp>
          <p:nvGrpSpPr>
            <p:cNvPr id="12" name="组合 11"/>
            <p:cNvGrpSpPr/>
            <p:nvPr userDrawn="1"/>
          </p:nvGrpSpPr>
          <p:grpSpPr>
            <a:xfrm flipH="1">
              <a:off x="-2177" y="23316"/>
              <a:ext cx="8192579" cy="6189660"/>
              <a:chOff x="-46928" y="-9672"/>
              <a:chExt cx="2793954" cy="2110889"/>
            </a:xfrm>
          </p:grpSpPr>
          <p:sp>
            <p:nvSpPr>
              <p:cNvPr id="9" name="ïś1îdé"/>
              <p:cNvSpPr/>
              <p:nvPr userDrawn="1"/>
            </p:nvSpPr>
            <p:spPr bwMode="auto">
              <a:xfrm>
                <a:off x="661718" y="-9672"/>
                <a:ext cx="2085308" cy="2110889"/>
              </a:xfrm>
              <a:custGeom>
                <a:avLst/>
                <a:gdLst>
                  <a:gd name="T0" fmla="*/ 968 w 2348"/>
                  <a:gd name="T1" fmla="*/ 0 h 2380"/>
                  <a:gd name="T2" fmla="*/ 504 w 2348"/>
                  <a:gd name="T3" fmla="*/ 1460 h 2380"/>
                  <a:gd name="T4" fmla="*/ 2348 w 2348"/>
                  <a:gd name="T5" fmla="*/ 1204 h 2380"/>
                  <a:gd name="T6" fmla="*/ 2348 w 2348"/>
                  <a:gd name="T7" fmla="*/ 0 h 2380"/>
                  <a:gd name="T8" fmla="*/ 968 w 2348"/>
                  <a:gd name="T9" fmla="*/ 0 h 2380"/>
                </a:gdLst>
                <a:ahLst/>
                <a:cxnLst>
                  <a:cxn ang="0">
                    <a:pos x="T0" y="T1"/>
                  </a:cxn>
                  <a:cxn ang="0">
                    <a:pos x="T2" y="T3"/>
                  </a:cxn>
                  <a:cxn ang="0">
                    <a:pos x="T4" y="T5"/>
                  </a:cxn>
                  <a:cxn ang="0">
                    <a:pos x="T6" y="T7"/>
                  </a:cxn>
                  <a:cxn ang="0">
                    <a:pos x="T8" y="T9"/>
                  </a:cxn>
                </a:cxnLst>
                <a:rect l="0" t="0" r="r" b="b"/>
                <a:pathLst>
                  <a:path w="2348" h="2380">
                    <a:moveTo>
                      <a:pt x="968" y="0"/>
                    </a:moveTo>
                    <a:cubicBezTo>
                      <a:pt x="968" y="0"/>
                      <a:pt x="0" y="612"/>
                      <a:pt x="504" y="1460"/>
                    </a:cubicBezTo>
                    <a:cubicBezTo>
                      <a:pt x="504" y="1460"/>
                      <a:pt x="1148" y="2380"/>
                      <a:pt x="2348" y="1204"/>
                    </a:cubicBezTo>
                    <a:cubicBezTo>
                      <a:pt x="2348" y="0"/>
                      <a:pt x="2348" y="0"/>
                      <a:pt x="2348" y="0"/>
                    </a:cubicBezTo>
                    <a:lnTo>
                      <a:pt x="968" y="0"/>
                    </a:lnTo>
                    <a:close/>
                  </a:path>
                </a:pathLst>
              </a:custGeom>
              <a:gradFill flip="none" rotWithShape="1">
                <a:gsLst>
                  <a:gs pos="0">
                    <a:schemeClr val="accent3">
                      <a:alpha val="40000"/>
                    </a:schemeClr>
                  </a:gs>
                  <a:gs pos="100000">
                    <a:schemeClr val="accent4">
                      <a:alpha val="5000"/>
                    </a:schemeClr>
                  </a:gs>
                </a:gsLst>
                <a:lin ang="10800000" scaled="1"/>
                <a:tileRect/>
              </a:gradFill>
              <a:ln>
                <a:noFill/>
              </a:ln>
            </p:spPr>
            <p:txBody>
              <a:bodyPr vert="horz" wrap="square" lIns="91440" tIns="45720" rIns="91440" bIns="45720" numCol="1" anchor="t" anchorCtr="0" compatLnSpc="1"/>
              <a:lstStyle/>
              <a:p>
                <a:pPr lvl="0"/>
                <a:endParaRPr lang="zh-CN" altLang="en-US" dirty="0"/>
              </a:p>
            </p:txBody>
          </p:sp>
          <p:sp>
            <p:nvSpPr>
              <p:cNvPr id="10" name="ïṧḷiḍe"/>
              <p:cNvSpPr/>
              <p:nvPr userDrawn="1"/>
            </p:nvSpPr>
            <p:spPr bwMode="auto">
              <a:xfrm>
                <a:off x="-46928" y="-9672"/>
                <a:ext cx="1882846" cy="960620"/>
              </a:xfrm>
              <a:custGeom>
                <a:avLst/>
                <a:gdLst>
                  <a:gd name="T0" fmla="*/ 0 w 2120"/>
                  <a:gd name="T1" fmla="*/ 0 h 1083"/>
                  <a:gd name="T2" fmla="*/ 1114 w 2120"/>
                  <a:gd name="T3" fmla="*/ 1074 h 1083"/>
                  <a:gd name="T4" fmla="*/ 1434 w 2120"/>
                  <a:gd name="T5" fmla="*/ 1029 h 1083"/>
                  <a:gd name="T6" fmla="*/ 1968 w 2120"/>
                  <a:gd name="T7" fmla="*/ 0 h 1083"/>
                  <a:gd name="T8" fmla="*/ 0 w 2120"/>
                  <a:gd name="T9" fmla="*/ 0 h 1083"/>
                </a:gdLst>
                <a:ahLst/>
                <a:cxnLst>
                  <a:cxn ang="0">
                    <a:pos x="T0" y="T1"/>
                  </a:cxn>
                  <a:cxn ang="0">
                    <a:pos x="T2" y="T3"/>
                  </a:cxn>
                  <a:cxn ang="0">
                    <a:pos x="T4" y="T5"/>
                  </a:cxn>
                  <a:cxn ang="0">
                    <a:pos x="T6" y="T7"/>
                  </a:cxn>
                  <a:cxn ang="0">
                    <a:pos x="T8" y="T9"/>
                  </a:cxn>
                </a:cxnLst>
                <a:rect l="0" t="0" r="r" b="b"/>
                <a:pathLst>
                  <a:path w="2120" h="1083">
                    <a:moveTo>
                      <a:pt x="0" y="0"/>
                    </a:moveTo>
                    <a:cubicBezTo>
                      <a:pt x="0" y="0"/>
                      <a:pt x="106" y="986"/>
                      <a:pt x="1114" y="1074"/>
                    </a:cubicBezTo>
                    <a:cubicBezTo>
                      <a:pt x="1223" y="1083"/>
                      <a:pt x="1332" y="1068"/>
                      <a:pt x="1434" y="1029"/>
                    </a:cubicBezTo>
                    <a:cubicBezTo>
                      <a:pt x="1690" y="930"/>
                      <a:pt x="2120" y="663"/>
                      <a:pt x="1968" y="0"/>
                    </a:cubicBezTo>
                    <a:lnTo>
                      <a:pt x="0" y="0"/>
                    </a:lnTo>
                    <a:close/>
                  </a:path>
                </a:pathLst>
              </a:custGeom>
              <a:gradFill>
                <a:gsLst>
                  <a:gs pos="1000">
                    <a:schemeClr val="accent4">
                      <a:alpha val="15000"/>
                    </a:schemeClr>
                  </a:gs>
                  <a:gs pos="100000">
                    <a:schemeClr val="accent2">
                      <a:alpha val="5000"/>
                    </a:schemeClr>
                  </a:gs>
                </a:gsLst>
                <a:lin ang="5400000" scaled="1"/>
              </a:gradFill>
              <a:ln>
                <a:noFill/>
              </a:ln>
            </p:spPr>
            <p:txBody>
              <a:bodyPr vert="horz" wrap="square" lIns="91440" tIns="45720" rIns="91440" bIns="45720" numCol="1" anchor="t" anchorCtr="0" compatLnSpc="1"/>
              <a:lstStyle/>
              <a:p>
                <a:endParaRPr lang="zh-CN" altLang="en-US" dirty="0"/>
              </a:p>
            </p:txBody>
          </p:sp>
        </p:grpSp>
        <p:sp>
          <p:nvSpPr>
            <p:cNvPr id="17" name="iṧľîḋè"/>
            <p:cNvSpPr/>
            <p:nvPr userDrawn="1"/>
          </p:nvSpPr>
          <p:spPr>
            <a:xfrm>
              <a:off x="-12699" y="3479062"/>
              <a:ext cx="1331778" cy="1529972"/>
            </a:xfrm>
            <a:custGeom>
              <a:avLst/>
              <a:gdLst>
                <a:gd name="connsiteX0" fmla="*/ 414026 w 972826"/>
                <a:gd name="connsiteY0" fmla="*/ 0 h 1117600"/>
                <a:gd name="connsiteX1" fmla="*/ 972826 w 972826"/>
                <a:gd name="connsiteY1" fmla="*/ 558800 h 1117600"/>
                <a:gd name="connsiteX2" fmla="*/ 414026 w 972826"/>
                <a:gd name="connsiteY2" fmla="*/ 1117600 h 1117600"/>
                <a:gd name="connsiteX3" fmla="*/ 18895 w 972826"/>
                <a:gd name="connsiteY3" fmla="*/ 953932 h 1117600"/>
                <a:gd name="connsiteX4" fmla="*/ 0 w 972826"/>
                <a:gd name="connsiteY4" fmla="*/ 931031 h 1117600"/>
                <a:gd name="connsiteX5" fmla="*/ 0 w 972826"/>
                <a:gd name="connsiteY5" fmla="*/ 186569 h 1117600"/>
                <a:gd name="connsiteX6" fmla="*/ 18895 w 972826"/>
                <a:gd name="connsiteY6" fmla="*/ 163669 h 1117600"/>
                <a:gd name="connsiteX7" fmla="*/ 414026 w 972826"/>
                <a:gd name="connsiteY7" fmla="*/ 0 h 111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2826" h="1117600">
                  <a:moveTo>
                    <a:pt x="414026" y="0"/>
                  </a:moveTo>
                  <a:cubicBezTo>
                    <a:pt x="722643" y="0"/>
                    <a:pt x="972826" y="250183"/>
                    <a:pt x="972826" y="558800"/>
                  </a:cubicBezTo>
                  <a:cubicBezTo>
                    <a:pt x="972826" y="867417"/>
                    <a:pt x="722643" y="1117600"/>
                    <a:pt x="414026" y="1117600"/>
                  </a:cubicBezTo>
                  <a:cubicBezTo>
                    <a:pt x="259718" y="1117600"/>
                    <a:pt x="120018" y="1055054"/>
                    <a:pt x="18895" y="953932"/>
                  </a:cubicBezTo>
                  <a:lnTo>
                    <a:pt x="0" y="931031"/>
                  </a:lnTo>
                  <a:lnTo>
                    <a:pt x="0" y="186569"/>
                  </a:lnTo>
                  <a:lnTo>
                    <a:pt x="18895" y="163669"/>
                  </a:lnTo>
                  <a:cubicBezTo>
                    <a:pt x="120018" y="62546"/>
                    <a:pt x="259718" y="0"/>
                    <a:pt x="414026" y="0"/>
                  </a:cubicBezTo>
                  <a:close/>
                </a:path>
              </a:pathLst>
            </a:custGeom>
            <a:gradFill>
              <a:gsLst>
                <a:gs pos="0">
                  <a:schemeClr val="accent4">
                    <a:alpha val="10000"/>
                  </a:schemeClr>
                </a:gs>
                <a:gs pos="95000">
                  <a:schemeClr val="accent2">
                    <a:alpha val="5000"/>
                  </a:schemeClr>
                </a:gs>
              </a:gsLst>
              <a:lin ang="5400000" scaled="1"/>
            </a:gradFill>
            <a:ln>
              <a:noFill/>
            </a:ln>
          </p:spPr>
          <p:txBody>
            <a:bodyPr vert="horz" wrap="square" lIns="91440" tIns="45720" rIns="91440" bIns="45720" numCol="1" anchor="t" anchorCtr="0" compatLnSpc="1">
              <a:noAutofit/>
            </a:bodyPr>
            <a:lstStyle/>
            <a:p>
              <a:pPr lvl="0"/>
              <a:endParaRPr lang="zh-CN" altLang="en-US">
                <a:solidFill>
                  <a:schemeClr val="tx1"/>
                </a:solidFill>
              </a:endParaRPr>
            </a:p>
          </p:txBody>
        </p:sp>
      </p:grpSp>
      <p:sp>
        <p:nvSpPr>
          <p:cNvPr id="11" name="íṣļîḋê"/>
          <p:cNvSpPr/>
          <p:nvPr userDrawn="1"/>
        </p:nvSpPr>
        <p:spPr bwMode="auto">
          <a:xfrm flipH="1">
            <a:off x="10848975" y="5637665"/>
            <a:ext cx="1276350" cy="1220335"/>
          </a:xfrm>
          <a:custGeom>
            <a:avLst/>
            <a:gdLst>
              <a:gd name="T0" fmla="*/ 0 w 1297"/>
              <a:gd name="T1" fmla="*/ 636 h 898"/>
              <a:gd name="T2" fmla="*/ 1048 w 1297"/>
              <a:gd name="T3" fmla="*/ 748 h 898"/>
              <a:gd name="T4" fmla="*/ 1130 w 1297"/>
              <a:gd name="T5" fmla="*/ 285 h 898"/>
              <a:gd name="T6" fmla="*/ 924 w 1297"/>
              <a:gd name="T7" fmla="*/ 176 h 898"/>
              <a:gd name="T8" fmla="*/ 0 w 1297"/>
              <a:gd name="T9" fmla="*/ 48 h 898"/>
              <a:gd name="T10" fmla="*/ 0 w 1297"/>
              <a:gd name="T11" fmla="*/ 636 h 898"/>
            </a:gdLst>
            <a:ahLst/>
            <a:cxnLst>
              <a:cxn ang="0">
                <a:pos x="T0" y="T1"/>
              </a:cxn>
              <a:cxn ang="0">
                <a:pos x="T2" y="T3"/>
              </a:cxn>
              <a:cxn ang="0">
                <a:pos x="T4" y="T5"/>
              </a:cxn>
              <a:cxn ang="0">
                <a:pos x="T6" y="T7"/>
              </a:cxn>
              <a:cxn ang="0">
                <a:pos x="T8" y="T9"/>
              </a:cxn>
              <a:cxn ang="0">
                <a:pos x="T10" y="T11"/>
              </a:cxn>
            </a:cxnLst>
            <a:rect l="0" t="0" r="r" b="b"/>
            <a:pathLst>
              <a:path w="1297" h="898">
                <a:moveTo>
                  <a:pt x="0" y="636"/>
                </a:moveTo>
                <a:cubicBezTo>
                  <a:pt x="0" y="636"/>
                  <a:pt x="607" y="898"/>
                  <a:pt x="1048" y="748"/>
                </a:cubicBezTo>
                <a:cubicBezTo>
                  <a:pt x="1249" y="679"/>
                  <a:pt x="1297" y="417"/>
                  <a:pt x="1130" y="285"/>
                </a:cubicBezTo>
                <a:cubicBezTo>
                  <a:pt x="1080" y="245"/>
                  <a:pt x="1013" y="208"/>
                  <a:pt x="924" y="176"/>
                </a:cubicBezTo>
                <a:cubicBezTo>
                  <a:pt x="924" y="176"/>
                  <a:pt x="392" y="0"/>
                  <a:pt x="0" y="48"/>
                </a:cubicBezTo>
                <a:lnTo>
                  <a:pt x="0" y="636"/>
                </a:lnTo>
                <a:close/>
              </a:path>
            </a:pathLst>
          </a:custGeom>
          <a:gradFill flip="none" rotWithShape="1">
            <a:gsLst>
              <a:gs pos="0">
                <a:schemeClr val="accent3">
                  <a:alpha val="20000"/>
                </a:schemeClr>
              </a:gs>
              <a:gs pos="100000">
                <a:schemeClr val="accent4">
                  <a:alpha val="10000"/>
                </a:schemeClr>
              </a:gs>
            </a:gsLst>
            <a:lin ang="0" scaled="1"/>
            <a:tileRect/>
          </a:gradFill>
          <a:ln>
            <a:noFill/>
          </a:ln>
        </p:spPr>
        <p:txBody>
          <a:bodyPr vert="horz" wrap="square" lIns="91440" tIns="45720" rIns="91440" bIns="45720" numCol="1" anchor="t" anchorCtr="0" compatLnSpc="1"/>
          <a:lstStyle/>
          <a:p>
            <a:endParaRPr lang="zh-CN" altLang="en-US"/>
          </a:p>
        </p:txBody>
      </p:sp>
      <p:sp>
        <p:nvSpPr>
          <p:cNvPr id="2" name="标题占位符 1"/>
          <p:cNvSpPr>
            <a:spLocks noGrp="1"/>
          </p:cNvSpPr>
          <p:nvPr userDrawn="1">
            <p:ph type="title"/>
          </p:nvPr>
        </p:nvSpPr>
        <p:spPr>
          <a:xfrm>
            <a:off x="660400" y="0"/>
            <a:ext cx="10858500" cy="1028700"/>
          </a:xfrm>
          <a:prstGeom prst="rect">
            <a:avLst/>
          </a:prstGeom>
        </p:spPr>
        <p:txBody>
          <a:bodyPr vert="horz" lIns="91440" tIns="45720" rIns="91440" bIns="45720" rtlCol="0" anchor="b">
            <a:normAutofit/>
          </a:bodyPr>
          <a:lstStyle/>
          <a:p>
            <a:pPr lvl="0" defTabSz="914400"/>
            <a:r>
              <a:rPr lang="en-US" altLang="zh-CN"/>
              <a:t>Click to edit Master title style</a:t>
            </a:r>
            <a:endParaRPr lang="zh-CN" altLang="en-US" dirty="0"/>
          </a:p>
        </p:txBody>
      </p:sp>
      <p:sp>
        <p:nvSpPr>
          <p:cNvPr id="3" name="文本占位符 2"/>
          <p:cNvSpPr>
            <a:spLocks noGrp="1"/>
          </p:cNvSpPr>
          <p:nvPr userDrawn="1">
            <p:ph type="body" idx="1"/>
          </p:nvPr>
        </p:nvSpPr>
        <p:spPr>
          <a:xfrm>
            <a:off x="660400" y="1130300"/>
            <a:ext cx="10858500" cy="5003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5" name="页脚占位符 4"/>
          <p:cNvSpPr>
            <a:spLocks noGrp="1"/>
          </p:cNvSpPr>
          <p:nvPr userDrawn="1">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4" name="日期占位符 3"/>
          <p:cNvSpPr>
            <a:spLocks noGrp="1"/>
          </p:cNvSpPr>
          <p:nvPr userDrawn="1">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3EBAC152-C384-4126-A41C-02F34DED3069}" type="datetime1">
              <a:rPr lang="zh-CN" altLang="en-US" smtClean="0"/>
              <a:t>2023/6/7</a:t>
            </a:fld>
            <a:endParaRPr lang="en-US" altLang="zh-CN"/>
          </a:p>
        </p:txBody>
      </p:sp>
      <p:sp>
        <p:nvSpPr>
          <p:cNvPr id="6" name="灯片编号占位符 5"/>
          <p:cNvSpPr>
            <a:spLocks noGrp="1"/>
          </p:cNvSpPr>
          <p:nvPr userDrawn="1">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t>‹#›</a:t>
            </a:fld>
            <a:endParaRPr lang="en-US" altLang="zh-CN"/>
          </a:p>
        </p:txBody>
      </p:sp>
      <p:sp>
        <p:nvSpPr>
          <p:cNvPr id="29" name="îŝļïďé"/>
          <p:cNvSpPr/>
          <p:nvPr userDrawn="1"/>
        </p:nvSpPr>
        <p:spPr>
          <a:xfrm>
            <a:off x="0" y="0"/>
            <a:ext cx="12192000" cy="6858000"/>
          </a:xfrm>
          <a:prstGeom prst="frame">
            <a:avLst>
              <a:gd name="adj1" fmla="val 1495"/>
            </a:avLst>
          </a:prstGeom>
          <a:solidFill>
            <a:schemeClr val="accent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7" r:id="rId7"/>
    <p:sldLayoutId id="2147483669" r:id="rId8"/>
    <p:sldLayoutId id="2147483670" r:id="rId9"/>
    <p:sldLayoutId id="2147483671" r:id="rId10"/>
    <p:sldLayoutId id="2147483672" r:id="rId11"/>
    <p:sldLayoutId id="2147483655" r:id="rId12"/>
    <p:sldLayoutId id="2147483656" r:id="rId13"/>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îšḻïďè"/>
        <p:cNvGrpSpPr/>
        <p:nvPr/>
      </p:nvGrpSpPr>
      <p:grpSpPr>
        <a:xfrm>
          <a:off x="0" y="0"/>
          <a:ext cx="0" cy="0"/>
          <a:chOff x="0" y="0"/>
          <a:chExt cx="0" cy="0"/>
        </a:xfrm>
      </p:grpSpPr>
      <p:grpSp>
        <p:nvGrpSpPr>
          <p:cNvPr id="41" name="iṥlîdê"/>
          <p:cNvGrpSpPr/>
          <p:nvPr/>
        </p:nvGrpSpPr>
        <p:grpSpPr>
          <a:xfrm>
            <a:off x="5526111" y="888546"/>
            <a:ext cx="6697702" cy="5969454"/>
            <a:chOff x="15760817" y="3698664"/>
            <a:chExt cx="7781925" cy="6935788"/>
          </a:xfrm>
        </p:grpSpPr>
        <p:sp>
          <p:nvSpPr>
            <p:cNvPr id="21" name="iṧḻiḋè"/>
            <p:cNvSpPr/>
            <p:nvPr/>
          </p:nvSpPr>
          <p:spPr bwMode="auto">
            <a:xfrm>
              <a:off x="16062442" y="3698664"/>
              <a:ext cx="7480300" cy="6935788"/>
            </a:xfrm>
            <a:custGeom>
              <a:avLst/>
              <a:gdLst>
                <a:gd name="T0" fmla="*/ 328 w 5248"/>
                <a:gd name="T1" fmla="*/ 4867 h 4867"/>
                <a:gd name="T2" fmla="*/ 1136 w 5248"/>
                <a:gd name="T3" fmla="*/ 3147 h 4867"/>
                <a:gd name="T4" fmla="*/ 1219 w 5248"/>
                <a:gd name="T5" fmla="*/ 1341 h 4867"/>
                <a:gd name="T6" fmla="*/ 1098 w 5248"/>
                <a:gd name="T7" fmla="*/ 751 h 4867"/>
                <a:gd name="T8" fmla="*/ 1629 w 5248"/>
                <a:gd name="T9" fmla="*/ 117 h 4867"/>
                <a:gd name="T10" fmla="*/ 2618 w 5248"/>
                <a:gd name="T11" fmla="*/ 247 h 4867"/>
                <a:gd name="T12" fmla="*/ 2766 w 5248"/>
                <a:gd name="T13" fmla="*/ 339 h 4867"/>
                <a:gd name="T14" fmla="*/ 3762 w 5248"/>
                <a:gd name="T15" fmla="*/ 446 h 4867"/>
                <a:gd name="T16" fmla="*/ 5248 w 5248"/>
                <a:gd name="T17" fmla="*/ 347 h 4867"/>
                <a:gd name="T18" fmla="*/ 5248 w 5248"/>
                <a:gd name="T19" fmla="*/ 4867 h 4867"/>
                <a:gd name="T20" fmla="*/ 328 w 5248"/>
                <a:gd name="T21" fmla="*/ 4867 h 4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8" h="4867">
                  <a:moveTo>
                    <a:pt x="328" y="4867"/>
                  </a:moveTo>
                  <a:cubicBezTo>
                    <a:pt x="328" y="4867"/>
                    <a:pt x="0" y="4171"/>
                    <a:pt x="1136" y="3147"/>
                  </a:cubicBezTo>
                  <a:cubicBezTo>
                    <a:pt x="1136" y="3147"/>
                    <a:pt x="1888" y="2510"/>
                    <a:pt x="1219" y="1341"/>
                  </a:cubicBezTo>
                  <a:cubicBezTo>
                    <a:pt x="1117" y="1163"/>
                    <a:pt x="1072" y="956"/>
                    <a:pt x="1098" y="751"/>
                  </a:cubicBezTo>
                  <a:cubicBezTo>
                    <a:pt x="1127" y="515"/>
                    <a:pt x="1252" y="249"/>
                    <a:pt x="1629" y="117"/>
                  </a:cubicBezTo>
                  <a:cubicBezTo>
                    <a:pt x="1960" y="0"/>
                    <a:pt x="2326" y="51"/>
                    <a:pt x="2618" y="247"/>
                  </a:cubicBezTo>
                  <a:cubicBezTo>
                    <a:pt x="2663" y="277"/>
                    <a:pt x="2713" y="308"/>
                    <a:pt x="2766" y="339"/>
                  </a:cubicBezTo>
                  <a:cubicBezTo>
                    <a:pt x="3069" y="511"/>
                    <a:pt x="3430" y="550"/>
                    <a:pt x="3762" y="446"/>
                  </a:cubicBezTo>
                  <a:cubicBezTo>
                    <a:pt x="4161" y="321"/>
                    <a:pt x="4901" y="147"/>
                    <a:pt x="5248" y="347"/>
                  </a:cubicBezTo>
                  <a:cubicBezTo>
                    <a:pt x="5248" y="4867"/>
                    <a:pt x="5248" y="4867"/>
                    <a:pt x="5248" y="4867"/>
                  </a:cubicBezTo>
                  <a:lnTo>
                    <a:pt x="328" y="4867"/>
                  </a:lnTo>
                  <a:close/>
                </a:path>
              </a:pathLst>
            </a:custGeom>
            <a:gradFill>
              <a:gsLst>
                <a:gs pos="0">
                  <a:schemeClr val="accent1"/>
                </a:gs>
                <a:gs pos="100000">
                  <a:schemeClr val="accent2"/>
                </a:gs>
              </a:gsLst>
              <a:lin ang="5400000" scaled="1"/>
            </a:gradFill>
            <a:ln>
              <a:noFill/>
            </a:ln>
          </p:spPr>
          <p:txBody>
            <a:bodyPr vert="horz" wrap="square" lIns="91440" tIns="45720" rIns="91440" bIns="45720" numCol="1" anchor="t" anchorCtr="0" compatLnSpc="1"/>
            <a:lstStyle/>
            <a:p>
              <a:endParaRPr lang="zh-CN" altLang="en-US"/>
            </a:p>
          </p:txBody>
        </p:sp>
        <p:sp>
          <p:nvSpPr>
            <p:cNvPr id="22" name="iśḻïḓê"/>
            <p:cNvSpPr/>
            <p:nvPr/>
          </p:nvSpPr>
          <p:spPr bwMode="auto">
            <a:xfrm>
              <a:off x="15760817" y="3762164"/>
              <a:ext cx="2992438" cy="6872288"/>
            </a:xfrm>
            <a:custGeom>
              <a:avLst/>
              <a:gdLst>
                <a:gd name="T0" fmla="*/ 1629 w 2100"/>
                <a:gd name="T1" fmla="*/ 72 h 4822"/>
                <a:gd name="T2" fmla="*/ 1098 w 2100"/>
                <a:gd name="T3" fmla="*/ 706 h 4822"/>
                <a:gd name="T4" fmla="*/ 1219 w 2100"/>
                <a:gd name="T5" fmla="*/ 1296 h 4822"/>
                <a:gd name="T6" fmla="*/ 1136 w 2100"/>
                <a:gd name="T7" fmla="*/ 3102 h 4822"/>
                <a:gd name="T8" fmla="*/ 328 w 2100"/>
                <a:gd name="T9" fmla="*/ 4822 h 4822"/>
                <a:gd name="T10" fmla="*/ 540 w 2100"/>
                <a:gd name="T11" fmla="*/ 4822 h 4822"/>
                <a:gd name="T12" fmla="*/ 1348 w 2100"/>
                <a:gd name="T13" fmla="*/ 3102 h 4822"/>
                <a:gd name="T14" fmla="*/ 1431 w 2100"/>
                <a:gd name="T15" fmla="*/ 1296 h 4822"/>
                <a:gd name="T16" fmla="*/ 1310 w 2100"/>
                <a:gd name="T17" fmla="*/ 706 h 4822"/>
                <a:gd name="T18" fmla="*/ 1841 w 2100"/>
                <a:gd name="T19" fmla="*/ 72 h 4822"/>
                <a:gd name="T20" fmla="*/ 2097 w 2100"/>
                <a:gd name="T21" fmla="*/ 15 h 4822"/>
                <a:gd name="T22" fmla="*/ 1629 w 2100"/>
                <a:gd name="T23" fmla="*/ 72 h 4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0" h="4822">
                  <a:moveTo>
                    <a:pt x="1629" y="72"/>
                  </a:moveTo>
                  <a:cubicBezTo>
                    <a:pt x="1252" y="204"/>
                    <a:pt x="1127" y="470"/>
                    <a:pt x="1098" y="706"/>
                  </a:cubicBezTo>
                  <a:cubicBezTo>
                    <a:pt x="1072" y="911"/>
                    <a:pt x="1117" y="1118"/>
                    <a:pt x="1219" y="1296"/>
                  </a:cubicBezTo>
                  <a:cubicBezTo>
                    <a:pt x="1888" y="2465"/>
                    <a:pt x="1136" y="3102"/>
                    <a:pt x="1136" y="3102"/>
                  </a:cubicBezTo>
                  <a:cubicBezTo>
                    <a:pt x="0" y="4126"/>
                    <a:pt x="328" y="4822"/>
                    <a:pt x="328" y="4822"/>
                  </a:cubicBezTo>
                  <a:cubicBezTo>
                    <a:pt x="540" y="4822"/>
                    <a:pt x="540" y="4822"/>
                    <a:pt x="540" y="4822"/>
                  </a:cubicBezTo>
                  <a:cubicBezTo>
                    <a:pt x="540" y="4822"/>
                    <a:pt x="212" y="4126"/>
                    <a:pt x="1348" y="3102"/>
                  </a:cubicBezTo>
                  <a:cubicBezTo>
                    <a:pt x="1348" y="3102"/>
                    <a:pt x="2100" y="2465"/>
                    <a:pt x="1431" y="1296"/>
                  </a:cubicBezTo>
                  <a:cubicBezTo>
                    <a:pt x="1329" y="1118"/>
                    <a:pt x="1284" y="911"/>
                    <a:pt x="1310" y="706"/>
                  </a:cubicBezTo>
                  <a:cubicBezTo>
                    <a:pt x="1339" y="470"/>
                    <a:pt x="1464" y="204"/>
                    <a:pt x="1841" y="72"/>
                  </a:cubicBezTo>
                  <a:cubicBezTo>
                    <a:pt x="1925" y="42"/>
                    <a:pt x="2011" y="23"/>
                    <a:pt x="2097" y="15"/>
                  </a:cubicBezTo>
                  <a:cubicBezTo>
                    <a:pt x="1941" y="0"/>
                    <a:pt x="1781" y="18"/>
                    <a:pt x="1629" y="72"/>
                  </a:cubicBezTo>
                  <a:close/>
                </a:path>
              </a:pathLst>
            </a:custGeom>
            <a:gradFill flip="none" rotWithShape="1">
              <a:gsLst>
                <a:gs pos="0">
                  <a:schemeClr val="accent3">
                    <a:alpha val="40000"/>
                  </a:schemeClr>
                </a:gs>
                <a:gs pos="100000">
                  <a:schemeClr val="accent4">
                    <a:alpha val="10000"/>
                  </a:schemeClr>
                </a:gs>
              </a:gsLst>
              <a:lin ang="0" scaled="1"/>
              <a:tileRect/>
            </a:gradFill>
            <a:ln>
              <a:noFill/>
            </a:ln>
          </p:spPr>
          <p:txBody>
            <a:bodyPr vert="horz" wrap="square" lIns="91440" tIns="45720" rIns="91440" bIns="45720" numCol="1" anchor="t" anchorCtr="0" compatLnSpc="1"/>
            <a:lstStyle/>
            <a:p>
              <a:endParaRPr lang="zh-CN" altLang="en-US"/>
            </a:p>
          </p:txBody>
        </p:sp>
      </p:grpSp>
      <p:sp>
        <p:nvSpPr>
          <p:cNvPr id="2" name="ïşľídé"/>
          <p:cNvSpPr>
            <a:spLocks noGrp="1"/>
          </p:cNvSpPr>
          <p:nvPr>
            <p:ph type="title"/>
          </p:nvPr>
        </p:nvSpPr>
        <p:spPr>
          <a:xfrm>
            <a:off x="660400" y="0"/>
            <a:ext cx="10858500" cy="1028700"/>
          </a:xfrm>
        </p:spPr>
        <p:txBody>
          <a:bodyPr/>
          <a:lstStyle/>
          <a:p>
            <a:r>
              <a:rPr lang="zh-CN" altLang="en-US" dirty="0">
                <a:solidFill>
                  <a:schemeClr val="accent1"/>
                </a:solidFill>
              </a:rPr>
              <a:t>移动互联网开发大作业</a:t>
            </a:r>
          </a:p>
        </p:txBody>
      </p:sp>
      <p:sp>
        <p:nvSpPr>
          <p:cNvPr id="3" name="išḷîḍè"/>
          <p:cNvSpPr>
            <a:spLocks noGrp="1"/>
          </p:cNvSpPr>
          <p:nvPr>
            <p:ph type="sldNum" sz="quarter" idx="12"/>
          </p:nvPr>
        </p:nvSpPr>
        <p:spPr/>
        <p:txBody>
          <a:bodyPr/>
          <a:lstStyle/>
          <a:p>
            <a:fld id="{7F65B630-C7FF-41C0-9923-C5E5E29EED81}" type="slidenum">
              <a:rPr lang="zh-CN" altLang="en-US" smtClean="0">
                <a:solidFill>
                  <a:srgbClr val="FFFFFF"/>
                </a:solidFill>
              </a:rPr>
              <a:t>1</a:t>
            </a:fld>
            <a:endParaRPr lang="zh-CN" altLang="en-US">
              <a:solidFill>
                <a:srgbClr val="FFFFFF"/>
              </a:solidFill>
            </a:endParaRPr>
          </a:p>
        </p:txBody>
      </p:sp>
      <p:sp>
        <p:nvSpPr>
          <p:cNvPr id="11" name="iṧļíḍè"/>
          <p:cNvSpPr/>
          <p:nvPr/>
        </p:nvSpPr>
        <p:spPr>
          <a:xfrm>
            <a:off x="4199870" y="1158347"/>
            <a:ext cx="909458" cy="864471"/>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î$lïḑé"/>
          <p:cNvSpPr/>
          <p:nvPr/>
        </p:nvSpPr>
        <p:spPr>
          <a:xfrm>
            <a:off x="5430744" y="1097877"/>
            <a:ext cx="247650" cy="24765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ïṥlïḋè"/>
          <p:cNvSpPr/>
          <p:nvPr/>
        </p:nvSpPr>
        <p:spPr>
          <a:xfrm>
            <a:off x="527621" y="5919343"/>
            <a:ext cx="265557" cy="265557"/>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îŝ1ide"/>
          <p:cNvGrpSpPr/>
          <p:nvPr/>
        </p:nvGrpSpPr>
        <p:grpSpPr>
          <a:xfrm>
            <a:off x="757200" y="1308231"/>
            <a:ext cx="3984996" cy="2299542"/>
            <a:chOff x="888077" y="2372646"/>
            <a:chExt cx="3984996" cy="2299542"/>
          </a:xfrm>
        </p:grpSpPr>
        <p:sp>
          <p:nvSpPr>
            <p:cNvPr id="4" name="ïŝľîḍè"/>
            <p:cNvSpPr txBox="1"/>
            <p:nvPr/>
          </p:nvSpPr>
          <p:spPr>
            <a:xfrm>
              <a:off x="888077" y="3870593"/>
              <a:ext cx="3984996" cy="707886"/>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zh-CN" altLang="en-US" sz="4000" b="1" i="0" u="none" strike="noStrike" kern="1200" cap="none" spc="0" normalizeH="0" baseline="0" noProof="0" dirty="0">
                  <a:ln>
                    <a:noFill/>
                  </a:ln>
                  <a:solidFill>
                    <a:schemeClr val="accent1"/>
                  </a:solidFill>
                  <a:effectLst/>
                  <a:uLnTx/>
                  <a:uFillTx/>
                </a:rPr>
                <a:t>磨蹭天气</a:t>
              </a:r>
              <a:endParaRPr kumimoji="0" lang="en-US" altLang="zh-CN" sz="4000" b="1" i="0" u="none" strike="noStrike" kern="1200" cap="none" spc="0" normalizeH="0" baseline="0" noProof="0" dirty="0">
                <a:ln>
                  <a:noFill/>
                </a:ln>
                <a:solidFill>
                  <a:schemeClr val="accent1"/>
                </a:solidFill>
                <a:effectLst/>
                <a:uLnTx/>
                <a:uFillTx/>
              </a:endParaRPr>
            </a:p>
          </p:txBody>
        </p:sp>
        <p:sp>
          <p:nvSpPr>
            <p:cNvPr id="10" name="îšḻíḋé"/>
            <p:cNvSpPr/>
            <p:nvPr/>
          </p:nvSpPr>
          <p:spPr>
            <a:xfrm>
              <a:off x="913472" y="2372646"/>
              <a:ext cx="724338" cy="724338"/>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5" name="ísľîḋe"/>
            <p:cNvCxnSpPr/>
            <p:nvPr/>
          </p:nvCxnSpPr>
          <p:spPr>
            <a:xfrm>
              <a:off x="913472" y="4672188"/>
              <a:ext cx="3346108" cy="0"/>
            </a:xfrm>
            <a:prstGeom prst="line">
              <a:avLst/>
            </a:prstGeom>
            <a:ln>
              <a:solidFill>
                <a:schemeClr val="tx2">
                  <a:alpha val="40000"/>
                </a:schemeClr>
              </a:solidFill>
            </a:ln>
          </p:spPr>
          <p:style>
            <a:lnRef idx="1">
              <a:schemeClr val="accent1"/>
            </a:lnRef>
            <a:fillRef idx="0">
              <a:schemeClr val="accent1"/>
            </a:fillRef>
            <a:effectRef idx="0">
              <a:schemeClr val="accent1"/>
            </a:effectRef>
            <a:fontRef idx="minor">
              <a:schemeClr val="tx1"/>
            </a:fontRef>
          </p:style>
        </p:cxnSp>
      </p:grpSp>
      <p:sp>
        <p:nvSpPr>
          <p:cNvPr id="12" name="î$1ïḋè"/>
          <p:cNvSpPr/>
          <p:nvPr/>
        </p:nvSpPr>
        <p:spPr>
          <a:xfrm>
            <a:off x="4767591" y="5676900"/>
            <a:ext cx="5051484" cy="328386"/>
          </a:xfrm>
          <a:prstGeom prst="ellipse">
            <a:avLst/>
          </a:prstGeom>
          <a:gradFill flip="none" rotWithShape="1">
            <a:gsLst>
              <a:gs pos="0">
                <a:schemeClr val="tx1">
                  <a:lumMod val="75000"/>
                  <a:lumOff val="25000"/>
                  <a:alpha val="0"/>
                </a:schemeClr>
              </a:gs>
              <a:gs pos="100000">
                <a:schemeClr val="tx1">
                  <a:lumMod val="85000"/>
                  <a:lumOff val="15000"/>
                  <a:alpha val="0"/>
                </a:schemeClr>
              </a:gs>
              <a:gs pos="53000">
                <a:schemeClr val="accent1">
                  <a:lumMod val="75000"/>
                  <a:alpha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iṧḻíďe"/>
          <p:cNvSpPr txBox="1"/>
          <p:nvPr/>
        </p:nvSpPr>
        <p:spPr>
          <a:xfrm>
            <a:off x="843993" y="4677948"/>
            <a:ext cx="1338828" cy="369332"/>
          </a:xfrm>
          <a:prstGeom prst="rect">
            <a:avLst/>
          </a:prstGeom>
          <a:noFill/>
        </p:spPr>
        <p:txBody>
          <a:bodyPr wrap="none" rtlCol="0">
            <a:spAutoFit/>
          </a:bodyPr>
          <a:lstStyle/>
          <a:p>
            <a:r>
              <a:rPr lang="zh-CN" altLang="en-US" b="1" dirty="0">
                <a:solidFill>
                  <a:schemeClr val="tx1"/>
                </a:solidFill>
              </a:rPr>
              <a:t>项目成员：</a:t>
            </a:r>
          </a:p>
        </p:txBody>
      </p:sp>
      <p:sp>
        <p:nvSpPr>
          <p:cNvPr id="5" name="iṧḻíďe">
            <a:extLst>
              <a:ext uri="{FF2B5EF4-FFF2-40B4-BE49-F238E27FC236}">
                <a16:creationId xmlns:a16="http://schemas.microsoft.com/office/drawing/2014/main" id="{A789DB61-03AA-456B-89C6-F833757264C1}"/>
              </a:ext>
            </a:extLst>
          </p:cNvPr>
          <p:cNvSpPr txBox="1"/>
          <p:nvPr/>
        </p:nvSpPr>
        <p:spPr>
          <a:xfrm>
            <a:off x="843993" y="5079421"/>
            <a:ext cx="1338828" cy="369332"/>
          </a:xfrm>
          <a:prstGeom prst="rect">
            <a:avLst/>
          </a:prstGeom>
          <a:noFill/>
        </p:spPr>
        <p:txBody>
          <a:bodyPr wrap="none" rtlCol="0">
            <a:spAutoFit/>
          </a:bodyPr>
          <a:lstStyle/>
          <a:p>
            <a:r>
              <a:rPr lang="zh-CN" altLang="en-US" b="1" dirty="0">
                <a:solidFill>
                  <a:schemeClr val="tx1"/>
                </a:solidFill>
              </a:rPr>
              <a:t>课程老师：</a:t>
            </a:r>
          </a:p>
        </p:txBody>
      </p:sp>
      <p:sp>
        <p:nvSpPr>
          <p:cNvPr id="6" name="ïŝľîḍè">
            <a:extLst>
              <a:ext uri="{FF2B5EF4-FFF2-40B4-BE49-F238E27FC236}">
                <a16:creationId xmlns:a16="http://schemas.microsoft.com/office/drawing/2014/main" id="{8055892F-0630-A244-0770-A47B7C351575}"/>
              </a:ext>
            </a:extLst>
          </p:cNvPr>
          <p:cNvSpPr txBox="1"/>
          <p:nvPr/>
        </p:nvSpPr>
        <p:spPr>
          <a:xfrm>
            <a:off x="757200" y="3834396"/>
            <a:ext cx="3861934" cy="461665"/>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zh-CN" altLang="en-US" sz="2400" b="1" i="0" u="none" strike="noStrike" kern="1200" cap="none" spc="0" normalizeH="0" baseline="0" noProof="0" dirty="0">
                <a:ln>
                  <a:noFill/>
                </a:ln>
                <a:solidFill>
                  <a:schemeClr val="accent1"/>
                </a:solidFill>
                <a:effectLst/>
                <a:uLnTx/>
                <a:uFillTx/>
              </a:rPr>
              <a:t>风云千里眼 气象顺风耳</a:t>
            </a:r>
            <a:endParaRPr kumimoji="0" lang="en-US" altLang="zh-CN" sz="2400" b="1" i="0" u="none" strike="noStrike" kern="1200" cap="none" spc="0" normalizeH="0" baseline="0" noProof="0" dirty="0">
              <a:ln>
                <a:noFill/>
              </a:ln>
              <a:solidFill>
                <a:schemeClr val="accent1"/>
              </a:solidFill>
              <a:effectLst/>
              <a:uLnTx/>
              <a:uFillTx/>
            </a:endParaRPr>
          </a:p>
        </p:txBody>
      </p:sp>
      <p:sp>
        <p:nvSpPr>
          <p:cNvPr id="7" name="任意多边形: 形状 6">
            <a:extLst>
              <a:ext uri="{FF2B5EF4-FFF2-40B4-BE49-F238E27FC236}">
                <a16:creationId xmlns:a16="http://schemas.microsoft.com/office/drawing/2014/main" id="{8DE88FEF-5680-0922-29A7-8AD5E7C5C002}"/>
              </a:ext>
            </a:extLst>
          </p:cNvPr>
          <p:cNvSpPr/>
          <p:nvPr/>
        </p:nvSpPr>
        <p:spPr>
          <a:xfrm>
            <a:off x="4392887" y="1342120"/>
            <a:ext cx="573520" cy="487244"/>
          </a:xfrm>
          <a:custGeom>
            <a:avLst/>
            <a:gdLst>
              <a:gd name="connsiteX0" fmla="*/ 190881 w 607010"/>
              <a:gd name="connsiteY0" fmla="*/ 301847 h 520827"/>
              <a:gd name="connsiteX1" fmla="*/ 112967 w 607010"/>
              <a:gd name="connsiteY1" fmla="*/ 341185 h 520827"/>
              <a:gd name="connsiteX2" fmla="*/ 153448 w 607010"/>
              <a:gd name="connsiteY2" fmla="*/ 361759 h 520827"/>
              <a:gd name="connsiteX3" fmla="*/ 140875 w 607010"/>
              <a:gd name="connsiteY3" fmla="*/ 376047 h 520827"/>
              <a:gd name="connsiteX4" fmla="*/ 91154 w 607010"/>
              <a:gd name="connsiteY4" fmla="*/ 357759 h 520827"/>
              <a:gd name="connsiteX5" fmla="*/ 19050 w 607010"/>
              <a:gd name="connsiteY5" fmla="*/ 429863 h 520827"/>
              <a:gd name="connsiteX6" fmla="*/ 91154 w 607010"/>
              <a:gd name="connsiteY6" fmla="*/ 501967 h 520827"/>
              <a:gd name="connsiteX7" fmla="*/ 320326 w 607010"/>
              <a:gd name="connsiteY7" fmla="*/ 501967 h 520827"/>
              <a:gd name="connsiteX8" fmla="*/ 320993 w 607010"/>
              <a:gd name="connsiteY8" fmla="*/ 502158 h 520827"/>
              <a:gd name="connsiteX9" fmla="*/ 378143 w 607010"/>
              <a:gd name="connsiteY9" fmla="*/ 445008 h 520827"/>
              <a:gd name="connsiteX10" fmla="*/ 320993 w 607010"/>
              <a:gd name="connsiteY10" fmla="*/ 387858 h 520827"/>
              <a:gd name="connsiteX11" fmla="*/ 305943 w 607010"/>
              <a:gd name="connsiteY11" fmla="*/ 389953 h 520827"/>
              <a:gd name="connsiteX12" fmla="*/ 305943 w 607010"/>
              <a:gd name="connsiteY12" fmla="*/ 395954 h 520827"/>
              <a:gd name="connsiteX13" fmla="*/ 302990 w 607010"/>
              <a:gd name="connsiteY13" fmla="*/ 421481 h 520827"/>
              <a:gd name="connsiteX14" fmla="*/ 284417 w 607010"/>
              <a:gd name="connsiteY14" fmla="*/ 417100 h 520827"/>
              <a:gd name="connsiteX15" fmla="*/ 286893 w 607010"/>
              <a:gd name="connsiteY15" fmla="*/ 395954 h 520827"/>
              <a:gd name="connsiteX16" fmla="*/ 190881 w 607010"/>
              <a:gd name="connsiteY16" fmla="*/ 301847 h 520827"/>
              <a:gd name="connsiteX17" fmla="*/ 400145 w 607010"/>
              <a:gd name="connsiteY17" fmla="*/ 244411 h 520827"/>
              <a:gd name="connsiteX18" fmla="*/ 322517 w 607010"/>
              <a:gd name="connsiteY18" fmla="*/ 285464 h 520827"/>
              <a:gd name="connsiteX19" fmla="*/ 362903 w 607010"/>
              <a:gd name="connsiteY19" fmla="*/ 307181 h 520827"/>
              <a:gd name="connsiteX20" fmla="*/ 349949 w 607010"/>
              <a:gd name="connsiteY20" fmla="*/ 321183 h 520827"/>
              <a:gd name="connsiteX21" fmla="*/ 266034 w 607010"/>
              <a:gd name="connsiteY21" fmla="*/ 310706 h 520827"/>
              <a:gd name="connsiteX22" fmla="*/ 302705 w 607010"/>
              <a:gd name="connsiteY22" fmla="*/ 370999 h 520827"/>
              <a:gd name="connsiteX23" fmla="*/ 320326 w 607010"/>
              <a:gd name="connsiteY23" fmla="*/ 368808 h 520827"/>
              <a:gd name="connsiteX24" fmla="*/ 320335 w 607010"/>
              <a:gd name="connsiteY24" fmla="*/ 368808 h 520827"/>
              <a:gd name="connsiteX25" fmla="*/ 398050 w 607010"/>
              <a:gd name="connsiteY25" fmla="*/ 445008 h 520827"/>
              <a:gd name="connsiteX26" fmla="*/ 397193 w 607010"/>
              <a:gd name="connsiteY26" fmla="*/ 455295 h 520827"/>
              <a:gd name="connsiteX27" fmla="*/ 529876 w 607010"/>
              <a:gd name="connsiteY27" fmla="*/ 455295 h 520827"/>
              <a:gd name="connsiteX28" fmla="*/ 529495 w 607010"/>
              <a:gd name="connsiteY28" fmla="*/ 455581 h 520827"/>
              <a:gd name="connsiteX29" fmla="*/ 587969 w 607010"/>
              <a:gd name="connsiteY29" fmla="*/ 397107 h 520827"/>
              <a:gd name="connsiteX30" fmla="*/ 529495 w 607010"/>
              <a:gd name="connsiteY30" fmla="*/ 331756 h 520827"/>
              <a:gd name="connsiteX31" fmla="*/ 514350 w 607010"/>
              <a:gd name="connsiteY31" fmla="*/ 334042 h 520827"/>
              <a:gd name="connsiteX32" fmla="*/ 514826 w 607010"/>
              <a:gd name="connsiteY32" fmla="*/ 344138 h 520827"/>
              <a:gd name="connsiteX33" fmla="*/ 511874 w 607010"/>
              <a:gd name="connsiteY33" fmla="*/ 370713 h 520827"/>
              <a:gd name="connsiteX34" fmla="*/ 493300 w 607010"/>
              <a:gd name="connsiteY34" fmla="*/ 366522 h 520827"/>
              <a:gd name="connsiteX35" fmla="*/ 496157 w 607010"/>
              <a:gd name="connsiteY35" fmla="*/ 343662 h 520827"/>
              <a:gd name="connsiteX36" fmla="*/ 400145 w 607010"/>
              <a:gd name="connsiteY36" fmla="*/ 244411 h 520827"/>
              <a:gd name="connsiteX37" fmla="*/ 400145 w 607010"/>
              <a:gd name="connsiteY37" fmla="*/ 225457 h 520827"/>
              <a:gd name="connsiteX38" fmla="*/ 511588 w 607010"/>
              <a:gd name="connsiteY38" fmla="*/ 314896 h 520827"/>
              <a:gd name="connsiteX39" fmla="*/ 529876 w 607010"/>
              <a:gd name="connsiteY39" fmla="*/ 312325 h 520827"/>
              <a:gd name="connsiteX40" fmla="*/ 529876 w 607010"/>
              <a:gd name="connsiteY40" fmla="*/ 312229 h 520827"/>
              <a:gd name="connsiteX41" fmla="*/ 606914 w 607010"/>
              <a:gd name="connsiteY41" fmla="*/ 389268 h 520827"/>
              <a:gd name="connsiteX42" fmla="*/ 529876 w 607010"/>
              <a:gd name="connsiteY42" fmla="*/ 474154 h 520827"/>
              <a:gd name="connsiteX43" fmla="*/ 391954 w 607010"/>
              <a:gd name="connsiteY43" fmla="*/ 474154 h 520827"/>
              <a:gd name="connsiteX44" fmla="*/ 320326 w 607010"/>
              <a:gd name="connsiteY44" fmla="*/ 520827 h 520827"/>
              <a:gd name="connsiteX45" fmla="*/ 91154 w 607010"/>
              <a:gd name="connsiteY45" fmla="*/ 520827 h 520827"/>
              <a:gd name="connsiteX46" fmla="*/ 0 w 607010"/>
              <a:gd name="connsiteY46" fmla="*/ 429673 h 520827"/>
              <a:gd name="connsiteX47" fmla="*/ 91154 w 607010"/>
              <a:gd name="connsiteY47" fmla="*/ 338518 h 520827"/>
              <a:gd name="connsiteX48" fmla="*/ 91630 w 607010"/>
              <a:gd name="connsiteY48" fmla="*/ 338518 h 520827"/>
              <a:gd name="connsiteX49" fmla="*/ 249174 w 607010"/>
              <a:gd name="connsiteY49" fmla="*/ 298609 h 520827"/>
              <a:gd name="connsiteX50" fmla="*/ 300704 w 607010"/>
              <a:gd name="connsiteY50" fmla="*/ 282607 h 520827"/>
              <a:gd name="connsiteX51" fmla="*/ 301562 w 607010"/>
              <a:gd name="connsiteY51" fmla="*/ 282607 h 520827"/>
              <a:gd name="connsiteX52" fmla="*/ 400145 w 607010"/>
              <a:gd name="connsiteY52" fmla="*/ 225457 h 520827"/>
              <a:gd name="connsiteX53" fmla="*/ 142399 w 607010"/>
              <a:gd name="connsiteY53" fmla="*/ 42672 h 520827"/>
              <a:gd name="connsiteX54" fmla="*/ 123015 w 607010"/>
              <a:gd name="connsiteY54" fmla="*/ 64732 h 520827"/>
              <a:gd name="connsiteX55" fmla="*/ 154076 w 607010"/>
              <a:gd name="connsiteY55" fmla="*/ 223361 h 520827"/>
              <a:gd name="connsiteX56" fmla="*/ 312706 w 607010"/>
              <a:gd name="connsiteY56" fmla="*/ 192309 h 520827"/>
              <a:gd name="connsiteX57" fmla="*/ 282988 w 607010"/>
              <a:gd name="connsiteY57" fmla="*/ 197643 h 520827"/>
              <a:gd name="connsiteX58" fmla="*/ 253089 w 607010"/>
              <a:gd name="connsiteY58" fmla="*/ 196186 h 520827"/>
              <a:gd name="connsiteX59" fmla="*/ 142399 w 607010"/>
              <a:gd name="connsiteY59" fmla="*/ 42672 h 520827"/>
              <a:gd name="connsiteX60" fmla="*/ 175927 w 607010"/>
              <a:gd name="connsiteY60" fmla="*/ 0 h 520827"/>
              <a:gd name="connsiteX61" fmla="*/ 167069 w 607010"/>
              <a:gd name="connsiteY61" fmla="*/ 23622 h 520827"/>
              <a:gd name="connsiteX62" fmla="*/ 159925 w 607010"/>
              <a:gd name="connsiteY62" fmla="*/ 71247 h 520827"/>
              <a:gd name="connsiteX63" fmla="*/ 159925 w 607010"/>
              <a:gd name="connsiteY63" fmla="*/ 71313 h 520827"/>
              <a:gd name="connsiteX64" fmla="*/ 281750 w 607010"/>
              <a:gd name="connsiteY64" fmla="*/ 178784 h 520827"/>
              <a:gd name="connsiteX65" fmla="*/ 328136 w 607010"/>
              <a:gd name="connsiteY65" fmla="*/ 165640 h 520827"/>
              <a:gd name="connsiteX66" fmla="*/ 350425 w 607010"/>
              <a:gd name="connsiteY66" fmla="*/ 153829 h 520827"/>
              <a:gd name="connsiteX67" fmla="*/ 341567 w 607010"/>
              <a:gd name="connsiteY67" fmla="*/ 177451 h 520827"/>
              <a:gd name="connsiteX68" fmla="*/ 225076 w 607010"/>
              <a:gd name="connsiteY68" fmla="*/ 263842 h 520827"/>
              <a:gd name="connsiteX69" fmla="*/ 216218 w 607010"/>
              <a:gd name="connsiteY69" fmla="*/ 263842 h 520827"/>
              <a:gd name="connsiteX70" fmla="*/ 128207 w 607010"/>
              <a:gd name="connsiteY70" fmla="*/ 230505 h 520827"/>
              <a:gd name="connsiteX71" fmla="*/ 128207 w 607010"/>
              <a:gd name="connsiteY71" fmla="*/ 230314 h 520827"/>
              <a:gd name="connsiteX72" fmla="*/ 97946 w 607010"/>
              <a:gd name="connsiteY72" fmla="*/ 192081 h 520827"/>
              <a:gd name="connsiteX73" fmla="*/ 153638 w 607010"/>
              <a:gd name="connsiteY73" fmla="*/ 11906 h 52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07010" h="520827">
                <a:moveTo>
                  <a:pt x="190881" y="301847"/>
                </a:moveTo>
                <a:cubicBezTo>
                  <a:pt x="160115" y="301742"/>
                  <a:pt x="131150" y="316363"/>
                  <a:pt x="112967" y="341185"/>
                </a:cubicBezTo>
                <a:cubicBezTo>
                  <a:pt x="127949" y="344595"/>
                  <a:pt x="141856" y="351663"/>
                  <a:pt x="153448" y="361759"/>
                </a:cubicBezTo>
                <a:lnTo>
                  <a:pt x="140875" y="376047"/>
                </a:lnTo>
                <a:cubicBezTo>
                  <a:pt x="127054" y="364141"/>
                  <a:pt x="109395" y="357645"/>
                  <a:pt x="91154" y="357759"/>
                </a:cubicBezTo>
                <a:cubicBezTo>
                  <a:pt x="51330" y="357759"/>
                  <a:pt x="19050" y="390039"/>
                  <a:pt x="19050" y="429863"/>
                </a:cubicBezTo>
                <a:cubicBezTo>
                  <a:pt x="19050" y="469687"/>
                  <a:pt x="51330" y="501967"/>
                  <a:pt x="91154" y="501967"/>
                </a:cubicBezTo>
                <a:lnTo>
                  <a:pt x="320326" y="501967"/>
                </a:lnTo>
                <a:lnTo>
                  <a:pt x="320993" y="502158"/>
                </a:lnTo>
                <a:cubicBezTo>
                  <a:pt x="352558" y="502158"/>
                  <a:pt x="378143" y="476574"/>
                  <a:pt x="378143" y="445008"/>
                </a:cubicBezTo>
                <a:cubicBezTo>
                  <a:pt x="378143" y="413442"/>
                  <a:pt x="352558" y="387858"/>
                  <a:pt x="320993" y="387858"/>
                </a:cubicBezTo>
                <a:cubicBezTo>
                  <a:pt x="315906" y="387934"/>
                  <a:pt x="310858" y="388639"/>
                  <a:pt x="305943" y="389953"/>
                </a:cubicBezTo>
                <a:cubicBezTo>
                  <a:pt x="305943" y="391954"/>
                  <a:pt x="305943" y="393954"/>
                  <a:pt x="305943" y="395954"/>
                </a:cubicBezTo>
                <a:cubicBezTo>
                  <a:pt x="305924" y="404546"/>
                  <a:pt x="304933" y="413109"/>
                  <a:pt x="302990" y="421481"/>
                </a:cubicBezTo>
                <a:lnTo>
                  <a:pt x="284417" y="417100"/>
                </a:lnTo>
                <a:cubicBezTo>
                  <a:pt x="286055" y="410165"/>
                  <a:pt x="286884" y="403079"/>
                  <a:pt x="286893" y="395954"/>
                </a:cubicBezTo>
                <a:cubicBezTo>
                  <a:pt x="286265" y="343500"/>
                  <a:pt x="243335" y="301428"/>
                  <a:pt x="190881" y="301847"/>
                </a:cubicBezTo>
                <a:close/>
                <a:moveTo>
                  <a:pt x="400145" y="244411"/>
                </a:moveTo>
                <a:cubicBezTo>
                  <a:pt x="369132" y="244640"/>
                  <a:pt x="340166" y="259956"/>
                  <a:pt x="322517" y="285464"/>
                </a:cubicBezTo>
                <a:cubicBezTo>
                  <a:pt x="337585" y="289217"/>
                  <a:pt x="351463" y="296685"/>
                  <a:pt x="362903" y="307181"/>
                </a:cubicBezTo>
                <a:lnTo>
                  <a:pt x="349949" y="321183"/>
                </a:lnTo>
                <a:cubicBezTo>
                  <a:pt x="327203" y="299875"/>
                  <a:pt x="293323" y="295646"/>
                  <a:pt x="266034" y="310706"/>
                </a:cubicBezTo>
                <a:cubicBezTo>
                  <a:pt x="284407" y="326355"/>
                  <a:pt x="297256" y="347491"/>
                  <a:pt x="302705" y="370999"/>
                </a:cubicBezTo>
                <a:cubicBezTo>
                  <a:pt x="308486" y="369646"/>
                  <a:pt x="314392" y="368913"/>
                  <a:pt x="320326" y="368808"/>
                </a:cubicBezTo>
                <a:cubicBezTo>
                  <a:pt x="320326" y="368808"/>
                  <a:pt x="320335" y="368808"/>
                  <a:pt x="320335" y="368808"/>
                </a:cubicBezTo>
                <a:cubicBezTo>
                  <a:pt x="362836" y="368389"/>
                  <a:pt x="397631" y="402508"/>
                  <a:pt x="398050" y="445008"/>
                </a:cubicBezTo>
                <a:cubicBezTo>
                  <a:pt x="398002" y="448456"/>
                  <a:pt x="397716" y="451895"/>
                  <a:pt x="397193" y="455295"/>
                </a:cubicBezTo>
                <a:lnTo>
                  <a:pt x="529876" y="455295"/>
                </a:lnTo>
                <a:lnTo>
                  <a:pt x="529495" y="455581"/>
                </a:lnTo>
                <a:cubicBezTo>
                  <a:pt x="561042" y="453828"/>
                  <a:pt x="586226" y="428644"/>
                  <a:pt x="587969" y="397107"/>
                </a:cubicBezTo>
                <a:cubicBezTo>
                  <a:pt x="589864" y="362912"/>
                  <a:pt x="563690" y="333651"/>
                  <a:pt x="529495" y="331756"/>
                </a:cubicBezTo>
                <a:cubicBezTo>
                  <a:pt x="524370" y="331841"/>
                  <a:pt x="519274" y="332613"/>
                  <a:pt x="514350" y="334042"/>
                </a:cubicBezTo>
                <a:cubicBezTo>
                  <a:pt x="514826" y="337375"/>
                  <a:pt x="514826" y="340709"/>
                  <a:pt x="514826" y="344138"/>
                </a:cubicBezTo>
                <a:cubicBezTo>
                  <a:pt x="514807" y="353073"/>
                  <a:pt x="513817" y="361988"/>
                  <a:pt x="511874" y="370713"/>
                </a:cubicBezTo>
                <a:lnTo>
                  <a:pt x="493300" y="366522"/>
                </a:lnTo>
                <a:cubicBezTo>
                  <a:pt x="495100" y="359035"/>
                  <a:pt x="496062" y="351368"/>
                  <a:pt x="496157" y="343662"/>
                </a:cubicBezTo>
                <a:cubicBezTo>
                  <a:pt x="497005" y="289760"/>
                  <a:pt x="454047" y="245354"/>
                  <a:pt x="400145" y="244411"/>
                </a:cubicBezTo>
                <a:close/>
                <a:moveTo>
                  <a:pt x="400145" y="225457"/>
                </a:moveTo>
                <a:cubicBezTo>
                  <a:pt x="453438" y="226104"/>
                  <a:pt x="499415" y="263014"/>
                  <a:pt x="511588" y="314896"/>
                </a:cubicBezTo>
                <a:cubicBezTo>
                  <a:pt x="517550" y="313277"/>
                  <a:pt x="523694" y="312420"/>
                  <a:pt x="529876" y="312325"/>
                </a:cubicBezTo>
                <a:lnTo>
                  <a:pt x="529876" y="312229"/>
                </a:lnTo>
                <a:cubicBezTo>
                  <a:pt x="571557" y="314249"/>
                  <a:pt x="604885" y="347586"/>
                  <a:pt x="606914" y="389268"/>
                </a:cubicBezTo>
                <a:cubicBezTo>
                  <a:pt x="609076" y="433978"/>
                  <a:pt x="574586" y="471983"/>
                  <a:pt x="529876" y="474154"/>
                </a:cubicBezTo>
                <a:lnTo>
                  <a:pt x="391954" y="474154"/>
                </a:lnTo>
                <a:cubicBezTo>
                  <a:pt x="379543" y="502625"/>
                  <a:pt x="351377" y="520979"/>
                  <a:pt x="320326" y="520827"/>
                </a:cubicBezTo>
                <a:lnTo>
                  <a:pt x="91154" y="520827"/>
                </a:lnTo>
                <a:cubicBezTo>
                  <a:pt x="40815" y="520827"/>
                  <a:pt x="0" y="480012"/>
                  <a:pt x="0" y="429673"/>
                </a:cubicBezTo>
                <a:cubicBezTo>
                  <a:pt x="0" y="379333"/>
                  <a:pt x="40815" y="338518"/>
                  <a:pt x="91154" y="338518"/>
                </a:cubicBezTo>
                <a:lnTo>
                  <a:pt x="91630" y="338518"/>
                </a:lnTo>
                <a:cubicBezTo>
                  <a:pt x="124397" y="284378"/>
                  <a:pt x="194577" y="266595"/>
                  <a:pt x="249174" y="298609"/>
                </a:cubicBezTo>
                <a:cubicBezTo>
                  <a:pt x="264366" y="288255"/>
                  <a:pt x="282312" y="282683"/>
                  <a:pt x="300704" y="282607"/>
                </a:cubicBezTo>
                <a:lnTo>
                  <a:pt x="301562" y="282607"/>
                </a:lnTo>
                <a:cubicBezTo>
                  <a:pt x="321907" y="247364"/>
                  <a:pt x="359455" y="225599"/>
                  <a:pt x="400145" y="225457"/>
                </a:cubicBezTo>
                <a:close/>
                <a:moveTo>
                  <a:pt x="142399" y="42672"/>
                </a:moveTo>
                <a:cubicBezTo>
                  <a:pt x="135017" y="49158"/>
                  <a:pt x="128502" y="56578"/>
                  <a:pt x="123015" y="64732"/>
                </a:cubicBezTo>
                <a:cubicBezTo>
                  <a:pt x="87792" y="117110"/>
                  <a:pt x="101689" y="188128"/>
                  <a:pt x="154076" y="223361"/>
                </a:cubicBezTo>
                <a:cubicBezTo>
                  <a:pt x="206454" y="258594"/>
                  <a:pt x="277473" y="244688"/>
                  <a:pt x="312706" y="192309"/>
                </a:cubicBezTo>
                <a:cubicBezTo>
                  <a:pt x="303028" y="195196"/>
                  <a:pt x="293065" y="196986"/>
                  <a:pt x="282988" y="197643"/>
                </a:cubicBezTo>
                <a:cubicBezTo>
                  <a:pt x="272996" y="198282"/>
                  <a:pt x="262966" y="197786"/>
                  <a:pt x="253089" y="196186"/>
                </a:cubicBezTo>
                <a:cubicBezTo>
                  <a:pt x="180127" y="184366"/>
                  <a:pt x="130569" y="115633"/>
                  <a:pt x="142399" y="42672"/>
                </a:cubicBezTo>
                <a:close/>
                <a:moveTo>
                  <a:pt x="175927" y="0"/>
                </a:moveTo>
                <a:lnTo>
                  <a:pt x="167069" y="23622"/>
                </a:lnTo>
                <a:cubicBezTo>
                  <a:pt x="161296" y="38805"/>
                  <a:pt x="158858" y="55045"/>
                  <a:pt x="159925" y="71247"/>
                </a:cubicBezTo>
                <a:cubicBezTo>
                  <a:pt x="159925" y="71266"/>
                  <a:pt x="159925" y="71285"/>
                  <a:pt x="159925" y="71313"/>
                </a:cubicBezTo>
                <a:cubicBezTo>
                  <a:pt x="163887" y="134626"/>
                  <a:pt x="218427" y="182746"/>
                  <a:pt x="281750" y="178784"/>
                </a:cubicBezTo>
                <a:cubicBezTo>
                  <a:pt x="297980" y="177784"/>
                  <a:pt x="313801" y="173307"/>
                  <a:pt x="328136" y="165640"/>
                </a:cubicBezTo>
                <a:lnTo>
                  <a:pt x="350425" y="153829"/>
                </a:lnTo>
                <a:lnTo>
                  <a:pt x="341567" y="177451"/>
                </a:lnTo>
                <a:cubicBezTo>
                  <a:pt x="323002" y="226571"/>
                  <a:pt x="277473" y="260337"/>
                  <a:pt x="225076" y="263842"/>
                </a:cubicBezTo>
                <a:lnTo>
                  <a:pt x="216218" y="263842"/>
                </a:lnTo>
                <a:cubicBezTo>
                  <a:pt x="183795" y="263861"/>
                  <a:pt x="152476" y="252003"/>
                  <a:pt x="128207" y="230505"/>
                </a:cubicBezTo>
                <a:lnTo>
                  <a:pt x="128207" y="230314"/>
                </a:lnTo>
                <a:cubicBezTo>
                  <a:pt x="115852" y="219542"/>
                  <a:pt x="105604" y="206578"/>
                  <a:pt x="97946" y="192081"/>
                </a:cubicBezTo>
                <a:cubicBezTo>
                  <a:pt x="63570" y="126949"/>
                  <a:pt x="88506" y="46282"/>
                  <a:pt x="153638" y="11906"/>
                </a:cubicBezTo>
                <a:close/>
              </a:path>
            </a:pathLst>
          </a:custGeom>
          <a:solidFill>
            <a:schemeClr val="bg1"/>
          </a:solidFill>
          <a:ln w="0" cap="flat">
            <a:solidFill>
              <a:srgbClr val="FFFFFF"/>
            </a:solidFill>
            <a:prstDash val="solid"/>
            <a:miter/>
          </a:ln>
        </p:spPr>
        <p:txBody>
          <a:bodyPr rtlCol="0" anchor="ctr"/>
          <a:lstStyle/>
          <a:p>
            <a:endParaRPr lang="zh-CN" altLang="en-US"/>
          </a:p>
        </p:txBody>
      </p:sp>
      <p:sp>
        <p:nvSpPr>
          <p:cNvPr id="8" name="iconfont-11554-5128961">
            <a:extLst>
              <a:ext uri="{FF2B5EF4-FFF2-40B4-BE49-F238E27FC236}">
                <a16:creationId xmlns:a16="http://schemas.microsoft.com/office/drawing/2014/main" id="{B66B1B72-D48D-F7C3-9756-3BA573454EC0}"/>
              </a:ext>
            </a:extLst>
          </p:cNvPr>
          <p:cNvSpPr/>
          <p:nvPr/>
        </p:nvSpPr>
        <p:spPr>
          <a:xfrm>
            <a:off x="931231" y="1436413"/>
            <a:ext cx="432000" cy="396000"/>
          </a:xfrm>
          <a:custGeom>
            <a:avLst/>
            <a:gdLst>
              <a:gd name="T0" fmla="*/ 7354 w 9614"/>
              <a:gd name="T1" fmla="*/ 5837 h 7898"/>
              <a:gd name="T2" fmla="*/ 6668 w 9614"/>
              <a:gd name="T3" fmla="*/ 5837 h 7898"/>
              <a:gd name="T4" fmla="*/ 6626 w 9614"/>
              <a:gd name="T5" fmla="*/ 3802 h 7898"/>
              <a:gd name="T6" fmla="*/ 4856 w 9614"/>
              <a:gd name="T7" fmla="*/ 2797 h 7898"/>
              <a:gd name="T8" fmla="*/ 3086 w 9614"/>
              <a:gd name="T9" fmla="*/ 3802 h 7898"/>
              <a:gd name="T10" fmla="*/ 3044 w 9614"/>
              <a:gd name="T11" fmla="*/ 5837 h 7898"/>
              <a:gd name="T12" fmla="*/ 2260 w 9614"/>
              <a:gd name="T13" fmla="*/ 5837 h 7898"/>
              <a:gd name="T14" fmla="*/ 3779 w 9614"/>
              <a:gd name="T15" fmla="*/ 2262 h 7898"/>
              <a:gd name="T16" fmla="*/ 7354 w 9614"/>
              <a:gd name="T17" fmla="*/ 3781 h 7898"/>
              <a:gd name="T18" fmla="*/ 7354 w 9614"/>
              <a:gd name="T19" fmla="*/ 5838 h 7898"/>
              <a:gd name="T20" fmla="*/ 7354 w 9614"/>
              <a:gd name="T21" fmla="*/ 5837 h 7898"/>
              <a:gd name="T22" fmla="*/ 4807 w 9614"/>
              <a:gd name="T23" fmla="*/ 1 h 7898"/>
              <a:gd name="T24" fmla="*/ 5150 w 9614"/>
              <a:gd name="T25" fmla="*/ 344 h 7898"/>
              <a:gd name="T26" fmla="*/ 5150 w 9614"/>
              <a:gd name="T27" fmla="*/ 1374 h 7898"/>
              <a:gd name="T28" fmla="*/ 4807 w 9614"/>
              <a:gd name="T29" fmla="*/ 1717 h 7898"/>
              <a:gd name="T30" fmla="*/ 4464 w 9614"/>
              <a:gd name="T31" fmla="*/ 1374 h 7898"/>
              <a:gd name="T32" fmla="*/ 4464 w 9614"/>
              <a:gd name="T33" fmla="*/ 344 h 7898"/>
              <a:gd name="T34" fmla="*/ 4807 w 9614"/>
              <a:gd name="T35" fmla="*/ 1 h 7898"/>
              <a:gd name="T36" fmla="*/ 8206 w 9614"/>
              <a:gd name="T37" fmla="*/ 1408 h 7898"/>
              <a:gd name="T38" fmla="*/ 8206 w 9614"/>
              <a:gd name="T39" fmla="*/ 1894 h 7898"/>
              <a:gd name="T40" fmla="*/ 7478 w 9614"/>
              <a:gd name="T41" fmla="*/ 2622 h 7898"/>
              <a:gd name="T42" fmla="*/ 6997 w 9614"/>
              <a:gd name="T43" fmla="*/ 2617 h 7898"/>
              <a:gd name="T44" fmla="*/ 6992 w 9614"/>
              <a:gd name="T45" fmla="*/ 2137 h 7898"/>
              <a:gd name="T46" fmla="*/ 7720 w 9614"/>
              <a:gd name="T47" fmla="*/ 1408 h 7898"/>
              <a:gd name="T48" fmla="*/ 8206 w 9614"/>
              <a:gd name="T49" fmla="*/ 1408 h 7898"/>
              <a:gd name="T50" fmla="*/ 9614 w 9614"/>
              <a:gd name="T51" fmla="*/ 4807 h 7898"/>
              <a:gd name="T52" fmla="*/ 9271 w 9614"/>
              <a:gd name="T53" fmla="*/ 5151 h 7898"/>
              <a:gd name="T54" fmla="*/ 8241 w 9614"/>
              <a:gd name="T55" fmla="*/ 5151 h 7898"/>
              <a:gd name="T56" fmla="*/ 7897 w 9614"/>
              <a:gd name="T57" fmla="*/ 4807 h 7898"/>
              <a:gd name="T58" fmla="*/ 8241 w 9614"/>
              <a:gd name="T59" fmla="*/ 4464 h 7898"/>
              <a:gd name="T60" fmla="*/ 9271 w 9614"/>
              <a:gd name="T61" fmla="*/ 4464 h 7898"/>
              <a:gd name="T62" fmla="*/ 9614 w 9614"/>
              <a:gd name="T63" fmla="*/ 4807 h 7898"/>
              <a:gd name="T64" fmla="*/ 0 w 9614"/>
              <a:gd name="T65" fmla="*/ 4807 h 7898"/>
              <a:gd name="T66" fmla="*/ 344 w 9614"/>
              <a:gd name="T67" fmla="*/ 4464 h 7898"/>
              <a:gd name="T68" fmla="*/ 1374 w 9614"/>
              <a:gd name="T69" fmla="*/ 4464 h 7898"/>
              <a:gd name="T70" fmla="*/ 1717 w 9614"/>
              <a:gd name="T71" fmla="*/ 4807 h 7898"/>
              <a:gd name="T72" fmla="*/ 1374 w 9614"/>
              <a:gd name="T73" fmla="*/ 5151 h 7898"/>
              <a:gd name="T74" fmla="*/ 344 w 9614"/>
              <a:gd name="T75" fmla="*/ 5151 h 7898"/>
              <a:gd name="T76" fmla="*/ 0 w 9614"/>
              <a:gd name="T77" fmla="*/ 4807 h 7898"/>
              <a:gd name="T78" fmla="*/ 1408 w 9614"/>
              <a:gd name="T79" fmla="*/ 1408 h 7898"/>
              <a:gd name="T80" fmla="*/ 1894 w 9614"/>
              <a:gd name="T81" fmla="*/ 1408 h 7898"/>
              <a:gd name="T82" fmla="*/ 2622 w 9614"/>
              <a:gd name="T83" fmla="*/ 2137 h 7898"/>
              <a:gd name="T84" fmla="*/ 2630 w 9614"/>
              <a:gd name="T85" fmla="*/ 2622 h 7898"/>
              <a:gd name="T86" fmla="*/ 2145 w 9614"/>
              <a:gd name="T87" fmla="*/ 2631 h 7898"/>
              <a:gd name="T88" fmla="*/ 2136 w 9614"/>
              <a:gd name="T89" fmla="*/ 2622 h 7898"/>
              <a:gd name="T90" fmla="*/ 1408 w 9614"/>
              <a:gd name="T91" fmla="*/ 1894 h 7898"/>
              <a:gd name="T92" fmla="*/ 1408 w 9614"/>
              <a:gd name="T93" fmla="*/ 1409 h 7898"/>
              <a:gd name="T94" fmla="*/ 1408 w 9614"/>
              <a:gd name="T95" fmla="*/ 1408 h 7898"/>
              <a:gd name="T96" fmla="*/ 343 w 9614"/>
              <a:gd name="T97" fmla="*/ 5837 h 7898"/>
              <a:gd name="T98" fmla="*/ 9271 w 9614"/>
              <a:gd name="T99" fmla="*/ 5837 h 7898"/>
              <a:gd name="T100" fmla="*/ 9614 w 9614"/>
              <a:gd name="T101" fmla="*/ 6181 h 7898"/>
              <a:gd name="T102" fmla="*/ 9271 w 9614"/>
              <a:gd name="T103" fmla="*/ 6524 h 7898"/>
              <a:gd name="T104" fmla="*/ 343 w 9614"/>
              <a:gd name="T105" fmla="*/ 6524 h 7898"/>
              <a:gd name="T106" fmla="*/ 0 w 9614"/>
              <a:gd name="T107" fmla="*/ 6181 h 7898"/>
              <a:gd name="T108" fmla="*/ 343 w 9614"/>
              <a:gd name="T109" fmla="*/ 5837 h 7898"/>
              <a:gd name="T110" fmla="*/ 343 w 9614"/>
              <a:gd name="T111" fmla="*/ 7211 h 7898"/>
              <a:gd name="T112" fmla="*/ 9271 w 9614"/>
              <a:gd name="T113" fmla="*/ 7211 h 7898"/>
              <a:gd name="T114" fmla="*/ 9614 w 9614"/>
              <a:gd name="T115" fmla="*/ 7554 h 7898"/>
              <a:gd name="T116" fmla="*/ 9271 w 9614"/>
              <a:gd name="T117" fmla="*/ 7898 h 7898"/>
              <a:gd name="T118" fmla="*/ 343 w 9614"/>
              <a:gd name="T119" fmla="*/ 7898 h 7898"/>
              <a:gd name="T120" fmla="*/ 0 w 9614"/>
              <a:gd name="T121" fmla="*/ 7554 h 7898"/>
              <a:gd name="T122" fmla="*/ 343 w 9614"/>
              <a:gd name="T123" fmla="*/ 7211 h 7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14" h="7898">
                <a:moveTo>
                  <a:pt x="7354" y="5837"/>
                </a:moveTo>
                <a:lnTo>
                  <a:pt x="6668" y="5837"/>
                </a:lnTo>
                <a:cubicBezTo>
                  <a:pt x="7013" y="5199"/>
                  <a:pt x="6997" y="4426"/>
                  <a:pt x="6626" y="3802"/>
                </a:cubicBezTo>
                <a:cubicBezTo>
                  <a:pt x="6254" y="3179"/>
                  <a:pt x="5582" y="2797"/>
                  <a:pt x="4856" y="2797"/>
                </a:cubicBezTo>
                <a:cubicBezTo>
                  <a:pt x="4130" y="2797"/>
                  <a:pt x="3458" y="3179"/>
                  <a:pt x="3086" y="3802"/>
                </a:cubicBezTo>
                <a:cubicBezTo>
                  <a:pt x="2715" y="4426"/>
                  <a:pt x="2699" y="5199"/>
                  <a:pt x="3044" y="5837"/>
                </a:cubicBezTo>
                <a:lnTo>
                  <a:pt x="2260" y="5837"/>
                </a:lnTo>
                <a:cubicBezTo>
                  <a:pt x="1692" y="4431"/>
                  <a:pt x="2373" y="2830"/>
                  <a:pt x="3779" y="2262"/>
                </a:cubicBezTo>
                <a:cubicBezTo>
                  <a:pt x="5186" y="1695"/>
                  <a:pt x="6786" y="2375"/>
                  <a:pt x="7354" y="3781"/>
                </a:cubicBezTo>
                <a:cubicBezTo>
                  <a:pt x="7620" y="4441"/>
                  <a:pt x="7620" y="5178"/>
                  <a:pt x="7354" y="5838"/>
                </a:cubicBezTo>
                <a:lnTo>
                  <a:pt x="7354" y="5837"/>
                </a:lnTo>
                <a:close/>
                <a:moveTo>
                  <a:pt x="4807" y="1"/>
                </a:moveTo>
                <a:cubicBezTo>
                  <a:pt x="4997" y="1"/>
                  <a:pt x="5150" y="154"/>
                  <a:pt x="5150" y="344"/>
                </a:cubicBezTo>
                <a:lnTo>
                  <a:pt x="5150" y="1374"/>
                </a:lnTo>
                <a:cubicBezTo>
                  <a:pt x="5150" y="1564"/>
                  <a:pt x="4997" y="1717"/>
                  <a:pt x="4807" y="1717"/>
                </a:cubicBezTo>
                <a:cubicBezTo>
                  <a:pt x="4617" y="1717"/>
                  <a:pt x="4464" y="1564"/>
                  <a:pt x="4464" y="1374"/>
                </a:cubicBezTo>
                <a:lnTo>
                  <a:pt x="4464" y="344"/>
                </a:lnTo>
                <a:cubicBezTo>
                  <a:pt x="4464" y="154"/>
                  <a:pt x="4617" y="0"/>
                  <a:pt x="4807" y="1"/>
                </a:cubicBezTo>
                <a:close/>
                <a:moveTo>
                  <a:pt x="8206" y="1408"/>
                </a:moveTo>
                <a:cubicBezTo>
                  <a:pt x="8340" y="1542"/>
                  <a:pt x="8340" y="1760"/>
                  <a:pt x="8206" y="1894"/>
                </a:cubicBezTo>
                <a:lnTo>
                  <a:pt x="7478" y="2622"/>
                </a:lnTo>
                <a:cubicBezTo>
                  <a:pt x="7343" y="2751"/>
                  <a:pt x="7129" y="2749"/>
                  <a:pt x="6997" y="2617"/>
                </a:cubicBezTo>
                <a:cubicBezTo>
                  <a:pt x="6865" y="2485"/>
                  <a:pt x="6863" y="2271"/>
                  <a:pt x="6992" y="2137"/>
                </a:cubicBezTo>
                <a:lnTo>
                  <a:pt x="7720" y="1408"/>
                </a:lnTo>
                <a:cubicBezTo>
                  <a:pt x="7854" y="1274"/>
                  <a:pt x="8072" y="1274"/>
                  <a:pt x="8206" y="1408"/>
                </a:cubicBezTo>
                <a:close/>
                <a:moveTo>
                  <a:pt x="9614" y="4807"/>
                </a:moveTo>
                <a:cubicBezTo>
                  <a:pt x="9614" y="4997"/>
                  <a:pt x="9460" y="5151"/>
                  <a:pt x="9271" y="5151"/>
                </a:cubicBezTo>
                <a:lnTo>
                  <a:pt x="8241" y="5151"/>
                </a:lnTo>
                <a:cubicBezTo>
                  <a:pt x="8051" y="5151"/>
                  <a:pt x="7897" y="4997"/>
                  <a:pt x="7897" y="4807"/>
                </a:cubicBezTo>
                <a:cubicBezTo>
                  <a:pt x="7897" y="4618"/>
                  <a:pt x="8051" y="4464"/>
                  <a:pt x="8241" y="4464"/>
                </a:cubicBezTo>
                <a:lnTo>
                  <a:pt x="9271" y="4464"/>
                </a:lnTo>
                <a:cubicBezTo>
                  <a:pt x="9460" y="4464"/>
                  <a:pt x="9614" y="4618"/>
                  <a:pt x="9614" y="4807"/>
                </a:cubicBezTo>
                <a:close/>
                <a:moveTo>
                  <a:pt x="0" y="4807"/>
                </a:moveTo>
                <a:cubicBezTo>
                  <a:pt x="0" y="4618"/>
                  <a:pt x="154" y="4464"/>
                  <a:pt x="344" y="4464"/>
                </a:cubicBezTo>
                <a:lnTo>
                  <a:pt x="1374" y="4464"/>
                </a:lnTo>
                <a:cubicBezTo>
                  <a:pt x="1563" y="4464"/>
                  <a:pt x="1717" y="4618"/>
                  <a:pt x="1717" y="4807"/>
                </a:cubicBezTo>
                <a:cubicBezTo>
                  <a:pt x="1717" y="4997"/>
                  <a:pt x="1563" y="5151"/>
                  <a:pt x="1374" y="5151"/>
                </a:cubicBezTo>
                <a:lnTo>
                  <a:pt x="344" y="5151"/>
                </a:lnTo>
                <a:cubicBezTo>
                  <a:pt x="154" y="5151"/>
                  <a:pt x="0" y="4997"/>
                  <a:pt x="0" y="4807"/>
                </a:cubicBezTo>
                <a:close/>
                <a:moveTo>
                  <a:pt x="1408" y="1408"/>
                </a:moveTo>
                <a:cubicBezTo>
                  <a:pt x="1542" y="1274"/>
                  <a:pt x="1759" y="1274"/>
                  <a:pt x="1894" y="1408"/>
                </a:cubicBezTo>
                <a:lnTo>
                  <a:pt x="2622" y="2137"/>
                </a:lnTo>
                <a:cubicBezTo>
                  <a:pt x="2758" y="2268"/>
                  <a:pt x="2762" y="2486"/>
                  <a:pt x="2630" y="2622"/>
                </a:cubicBezTo>
                <a:cubicBezTo>
                  <a:pt x="2498" y="2759"/>
                  <a:pt x="2281" y="2763"/>
                  <a:pt x="2145" y="2631"/>
                </a:cubicBezTo>
                <a:lnTo>
                  <a:pt x="2136" y="2622"/>
                </a:lnTo>
                <a:lnTo>
                  <a:pt x="1408" y="1894"/>
                </a:lnTo>
                <a:cubicBezTo>
                  <a:pt x="1274" y="1760"/>
                  <a:pt x="1274" y="1543"/>
                  <a:pt x="1408" y="1409"/>
                </a:cubicBezTo>
                <a:lnTo>
                  <a:pt x="1408" y="1408"/>
                </a:lnTo>
                <a:close/>
                <a:moveTo>
                  <a:pt x="343" y="5837"/>
                </a:moveTo>
                <a:lnTo>
                  <a:pt x="9271" y="5837"/>
                </a:lnTo>
                <a:cubicBezTo>
                  <a:pt x="9460" y="5837"/>
                  <a:pt x="9614" y="5991"/>
                  <a:pt x="9614" y="6181"/>
                </a:cubicBezTo>
                <a:cubicBezTo>
                  <a:pt x="9614" y="6370"/>
                  <a:pt x="9460" y="6524"/>
                  <a:pt x="9271" y="6524"/>
                </a:cubicBezTo>
                <a:lnTo>
                  <a:pt x="343" y="6524"/>
                </a:lnTo>
                <a:cubicBezTo>
                  <a:pt x="154" y="6524"/>
                  <a:pt x="0" y="6370"/>
                  <a:pt x="0" y="6181"/>
                </a:cubicBezTo>
                <a:cubicBezTo>
                  <a:pt x="0" y="5991"/>
                  <a:pt x="154" y="5837"/>
                  <a:pt x="343" y="5837"/>
                </a:cubicBezTo>
                <a:close/>
                <a:moveTo>
                  <a:pt x="343" y="7211"/>
                </a:moveTo>
                <a:lnTo>
                  <a:pt x="9271" y="7211"/>
                </a:lnTo>
                <a:cubicBezTo>
                  <a:pt x="9460" y="7211"/>
                  <a:pt x="9614" y="7364"/>
                  <a:pt x="9614" y="7554"/>
                </a:cubicBezTo>
                <a:cubicBezTo>
                  <a:pt x="9614" y="7744"/>
                  <a:pt x="9460" y="7897"/>
                  <a:pt x="9271" y="7898"/>
                </a:cubicBezTo>
                <a:lnTo>
                  <a:pt x="343" y="7898"/>
                </a:lnTo>
                <a:cubicBezTo>
                  <a:pt x="154" y="7898"/>
                  <a:pt x="0" y="7744"/>
                  <a:pt x="0" y="7554"/>
                </a:cubicBezTo>
                <a:cubicBezTo>
                  <a:pt x="0" y="7364"/>
                  <a:pt x="154" y="7211"/>
                  <a:pt x="343" y="7211"/>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组合 17">
            <a:extLst>
              <a:ext uri="{FF2B5EF4-FFF2-40B4-BE49-F238E27FC236}">
                <a16:creationId xmlns:a16="http://schemas.microsoft.com/office/drawing/2014/main" id="{E04292BA-6320-9A10-752B-182AAEE87F96}"/>
              </a:ext>
            </a:extLst>
          </p:cNvPr>
          <p:cNvGrpSpPr/>
          <p:nvPr/>
        </p:nvGrpSpPr>
        <p:grpSpPr>
          <a:xfrm>
            <a:off x="4722294" y="2702941"/>
            <a:ext cx="1867236" cy="2293836"/>
            <a:chOff x="4805308" y="2397470"/>
            <a:chExt cx="1867236" cy="2293836"/>
          </a:xfrm>
        </p:grpSpPr>
        <p:pic>
          <p:nvPicPr>
            <p:cNvPr id="15" name="图片 14">
              <a:extLst>
                <a:ext uri="{FF2B5EF4-FFF2-40B4-BE49-F238E27FC236}">
                  <a16:creationId xmlns:a16="http://schemas.microsoft.com/office/drawing/2014/main" id="{D0CA65A5-6A90-6500-828C-FD11D16E56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5308" y="2397470"/>
              <a:ext cx="1867236" cy="1436926"/>
            </a:xfrm>
            <a:prstGeom prst="rect">
              <a:avLst/>
            </a:prstGeom>
          </p:spPr>
        </p:pic>
        <p:pic>
          <p:nvPicPr>
            <p:cNvPr id="17" name="图片 16">
              <a:extLst>
                <a:ext uri="{FF2B5EF4-FFF2-40B4-BE49-F238E27FC236}">
                  <a16:creationId xmlns:a16="http://schemas.microsoft.com/office/drawing/2014/main" id="{80C19A21-2CCE-C867-5B16-078DF68865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2992" y="3861423"/>
              <a:ext cx="1859552" cy="829883"/>
            </a:xfrm>
            <a:prstGeom prst="rect">
              <a:avLst/>
            </a:prstGeom>
          </p:spPr>
        </p:pic>
      </p:grpSp>
    </p:spTree>
    <p:custDataLst>
      <p:tags r:id="rId1"/>
    </p:custDataLst>
    <p:extLst>
      <p:ext uri="{BB962C8B-B14F-4D97-AF65-F5344CB8AC3E}">
        <p14:creationId xmlns:p14="http://schemas.microsoft.com/office/powerpoint/2010/main" val="2060315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91193-D4B9-DD39-D761-5DD76973F67C}"/>
              </a:ext>
            </a:extLst>
          </p:cNvPr>
          <p:cNvSpPr>
            <a:spLocks noGrp="1"/>
          </p:cNvSpPr>
          <p:nvPr>
            <p:ph type="title"/>
          </p:nvPr>
        </p:nvSpPr>
        <p:spPr>
          <a:xfrm>
            <a:off x="3224068" y="2855204"/>
            <a:ext cx="5731164" cy="1006429"/>
          </a:xfrm>
        </p:spPr>
        <p:txBody>
          <a:bodyPr/>
          <a:lstStyle/>
          <a:p>
            <a:r>
              <a:rPr lang="zh-CN" altLang="en-US" dirty="0"/>
              <a:t>关键技术</a:t>
            </a:r>
          </a:p>
        </p:txBody>
      </p:sp>
      <p:sp>
        <p:nvSpPr>
          <p:cNvPr id="3" name="灯片编号占位符 2">
            <a:extLst>
              <a:ext uri="{FF2B5EF4-FFF2-40B4-BE49-F238E27FC236}">
                <a16:creationId xmlns:a16="http://schemas.microsoft.com/office/drawing/2014/main" id="{059B3B94-4C6A-BC10-B1FD-F8D3436CE505}"/>
              </a:ext>
            </a:extLst>
          </p:cNvPr>
          <p:cNvSpPr>
            <a:spLocks noGrp="1"/>
          </p:cNvSpPr>
          <p:nvPr>
            <p:ph type="sldNum" sz="quarter" idx="12"/>
          </p:nvPr>
        </p:nvSpPr>
        <p:spPr/>
        <p:txBody>
          <a:bodyPr/>
          <a:lstStyle/>
          <a:p>
            <a:fld id="{7F65B630-C7FF-41C0-9923-C5E5E29EED81}" type="slidenum">
              <a:rPr lang="en-US" altLang="zh-CN" smtClean="0"/>
              <a:t>10</a:t>
            </a:fld>
            <a:endParaRPr lang="en-US"/>
          </a:p>
        </p:txBody>
      </p:sp>
    </p:spTree>
    <p:extLst>
      <p:ext uri="{BB962C8B-B14F-4D97-AF65-F5344CB8AC3E}">
        <p14:creationId xmlns:p14="http://schemas.microsoft.com/office/powerpoint/2010/main" val="1386054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322A539-E747-0092-A7F0-403F6A596760}"/>
              </a:ext>
            </a:extLst>
          </p:cNvPr>
          <p:cNvSpPr>
            <a:spLocks noGrp="1"/>
          </p:cNvSpPr>
          <p:nvPr>
            <p:ph type="sldNum" sz="quarter" idx="12"/>
          </p:nvPr>
        </p:nvSpPr>
        <p:spPr/>
        <p:txBody>
          <a:bodyPr/>
          <a:lstStyle/>
          <a:p>
            <a:fld id="{7F65B630-C7FF-41C0-9923-C5E5E29EED81}" type="slidenum">
              <a:rPr lang="zh-CN" altLang="en-US" smtClean="0"/>
              <a:t>11</a:t>
            </a:fld>
            <a:endParaRPr lang="zh-CN" altLang="en-US"/>
          </a:p>
        </p:txBody>
      </p:sp>
      <p:sp>
        <p:nvSpPr>
          <p:cNvPr id="3" name="ïŝľîḍè">
            <a:extLst>
              <a:ext uri="{FF2B5EF4-FFF2-40B4-BE49-F238E27FC236}">
                <a16:creationId xmlns:a16="http://schemas.microsoft.com/office/drawing/2014/main" id="{0AE0A9DD-7F3E-F456-F7F7-53818E06980C}"/>
              </a:ext>
            </a:extLst>
          </p:cNvPr>
          <p:cNvSpPr txBox="1"/>
          <p:nvPr/>
        </p:nvSpPr>
        <p:spPr>
          <a:xfrm>
            <a:off x="578089" y="1325880"/>
            <a:ext cx="2903161" cy="523220"/>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zh-CN" altLang="en-US" sz="2800" b="1" dirty="0"/>
              <a:t>降雨可视化模块</a:t>
            </a:r>
            <a:endParaRPr kumimoji="0" lang="en-US" altLang="zh-CN" sz="2800" b="1" i="0" u="none" strike="noStrike" kern="1200" cap="none" spc="0" normalizeH="0" baseline="0" noProof="0" dirty="0">
              <a:ln>
                <a:noFill/>
              </a:ln>
              <a:effectLst/>
              <a:uLnTx/>
              <a:uFillTx/>
            </a:endParaRPr>
          </a:p>
        </p:txBody>
      </p:sp>
      <p:pic>
        <p:nvPicPr>
          <p:cNvPr id="1026" name="Picture 2" descr="地图上都有什么标志-地形图上面的符号都是什么含义">
            <a:extLst>
              <a:ext uri="{FF2B5EF4-FFF2-40B4-BE49-F238E27FC236}">
                <a16:creationId xmlns:a16="http://schemas.microsoft.com/office/drawing/2014/main" id="{3DBE972A-701F-78E7-6C3A-34D8E606E3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453" y="2203516"/>
            <a:ext cx="1694467" cy="16944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和风天气_和风天气是领先的天气数据服务商，拥有全球15万多城市的天气数据，涵盖了天气预报、小时预报、灾害预警、历史天气等范围。在全球拥有十大 ...">
            <a:extLst>
              <a:ext uri="{FF2B5EF4-FFF2-40B4-BE49-F238E27FC236}">
                <a16:creationId xmlns:a16="http://schemas.microsoft.com/office/drawing/2014/main" id="{21B88886-8626-DB2A-F8C3-6AB21D7CF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4985" y="2674856"/>
            <a:ext cx="1563083" cy="156308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09AA9E9-F053-48DA-B3D4-540A5F2F8B31}"/>
              </a:ext>
            </a:extLst>
          </p:cNvPr>
          <p:cNvSpPr txBox="1"/>
          <p:nvPr/>
        </p:nvSpPr>
        <p:spPr>
          <a:xfrm>
            <a:off x="952107" y="4237939"/>
            <a:ext cx="1480008" cy="646331"/>
          </a:xfrm>
          <a:prstGeom prst="rect">
            <a:avLst/>
          </a:prstGeom>
          <a:noFill/>
        </p:spPr>
        <p:txBody>
          <a:bodyPr wrap="square" rtlCol="0">
            <a:spAutoFit/>
          </a:bodyPr>
          <a:lstStyle/>
          <a:p>
            <a:r>
              <a:rPr lang="zh-CN" altLang="en-US" dirty="0"/>
              <a:t>导入</a:t>
            </a:r>
            <a:r>
              <a:rPr lang="en-US" altLang="zh-CN" dirty="0"/>
              <a:t>SDK</a:t>
            </a:r>
            <a:r>
              <a:rPr lang="zh-CN" altLang="en-US" dirty="0"/>
              <a:t>文件，配置</a:t>
            </a:r>
          </a:p>
        </p:txBody>
      </p:sp>
      <p:sp>
        <p:nvSpPr>
          <p:cNvPr id="6" name="文本框 5">
            <a:extLst>
              <a:ext uri="{FF2B5EF4-FFF2-40B4-BE49-F238E27FC236}">
                <a16:creationId xmlns:a16="http://schemas.microsoft.com/office/drawing/2014/main" id="{99C157FA-9492-C214-7DDB-5D329A8C4D9E}"/>
              </a:ext>
            </a:extLst>
          </p:cNvPr>
          <p:cNvSpPr txBox="1"/>
          <p:nvPr/>
        </p:nvSpPr>
        <p:spPr>
          <a:xfrm>
            <a:off x="783996" y="5069068"/>
            <a:ext cx="1480008" cy="369332"/>
          </a:xfrm>
          <a:prstGeom prst="rect">
            <a:avLst/>
          </a:prstGeom>
          <a:noFill/>
        </p:spPr>
        <p:txBody>
          <a:bodyPr wrap="square" rtlCol="0">
            <a:spAutoFit/>
          </a:bodyPr>
          <a:lstStyle/>
          <a:p>
            <a:r>
              <a:rPr lang="zh-CN" altLang="en-US" dirty="0"/>
              <a:t>调用组件</a:t>
            </a:r>
          </a:p>
        </p:txBody>
      </p:sp>
      <p:sp>
        <p:nvSpPr>
          <p:cNvPr id="7" name="文本框 6">
            <a:extLst>
              <a:ext uri="{FF2B5EF4-FFF2-40B4-BE49-F238E27FC236}">
                <a16:creationId xmlns:a16="http://schemas.microsoft.com/office/drawing/2014/main" id="{39AA5233-3B2B-3FDC-F5AB-F5C26691A742}"/>
              </a:ext>
            </a:extLst>
          </p:cNvPr>
          <p:cNvSpPr txBox="1"/>
          <p:nvPr/>
        </p:nvSpPr>
        <p:spPr>
          <a:xfrm>
            <a:off x="3406522" y="4069828"/>
            <a:ext cx="1480008" cy="369332"/>
          </a:xfrm>
          <a:prstGeom prst="rect">
            <a:avLst/>
          </a:prstGeom>
          <a:noFill/>
        </p:spPr>
        <p:txBody>
          <a:bodyPr wrap="square" rtlCol="0">
            <a:spAutoFit/>
          </a:bodyPr>
          <a:lstStyle/>
          <a:p>
            <a:r>
              <a:rPr lang="zh-CN" altLang="en-US" dirty="0"/>
              <a:t>调用</a:t>
            </a:r>
            <a:r>
              <a:rPr lang="en-US" altLang="zh-CN" dirty="0"/>
              <a:t>API</a:t>
            </a:r>
            <a:endParaRPr lang="zh-CN" altLang="en-US" dirty="0"/>
          </a:p>
        </p:txBody>
      </p:sp>
    </p:spTree>
    <p:extLst>
      <p:ext uri="{BB962C8B-B14F-4D97-AF65-F5344CB8AC3E}">
        <p14:creationId xmlns:p14="http://schemas.microsoft.com/office/powerpoint/2010/main" val="754080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BFD743F-C641-1369-4B48-DBC9C16BAEDF}"/>
              </a:ext>
            </a:extLst>
          </p:cNvPr>
          <p:cNvSpPr>
            <a:spLocks noGrp="1"/>
          </p:cNvSpPr>
          <p:nvPr>
            <p:ph type="sldNum" sz="quarter" idx="12"/>
          </p:nvPr>
        </p:nvSpPr>
        <p:spPr/>
        <p:txBody>
          <a:bodyPr/>
          <a:lstStyle/>
          <a:p>
            <a:fld id="{7F65B630-C7FF-41C0-9923-C5E5E29EED81}" type="slidenum">
              <a:rPr lang="zh-CN" altLang="en-US" smtClean="0"/>
              <a:t>12</a:t>
            </a:fld>
            <a:endParaRPr lang="zh-CN" altLang="en-US"/>
          </a:p>
        </p:txBody>
      </p:sp>
    </p:spTree>
    <p:extLst>
      <p:ext uri="{BB962C8B-B14F-4D97-AF65-F5344CB8AC3E}">
        <p14:creationId xmlns:p14="http://schemas.microsoft.com/office/powerpoint/2010/main" val="2536098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8BF2247-C078-0B2A-C2D4-8C7B2C4BE1C8}"/>
              </a:ext>
            </a:extLst>
          </p:cNvPr>
          <p:cNvSpPr>
            <a:spLocks noGrp="1"/>
          </p:cNvSpPr>
          <p:nvPr>
            <p:ph type="sldNum" sz="quarter" idx="12"/>
          </p:nvPr>
        </p:nvSpPr>
        <p:spPr/>
        <p:txBody>
          <a:bodyPr/>
          <a:lstStyle/>
          <a:p>
            <a:fld id="{7F65B630-C7FF-41C0-9923-C5E5E29EED81}" type="slidenum">
              <a:rPr lang="zh-CN" altLang="en-US" smtClean="0"/>
              <a:t>13</a:t>
            </a:fld>
            <a:endParaRPr lang="zh-CN" altLang="en-US"/>
          </a:p>
        </p:txBody>
      </p:sp>
      <p:sp>
        <p:nvSpPr>
          <p:cNvPr id="4" name="文本框 3">
            <a:extLst>
              <a:ext uri="{FF2B5EF4-FFF2-40B4-BE49-F238E27FC236}">
                <a16:creationId xmlns:a16="http://schemas.microsoft.com/office/drawing/2014/main" id="{8A35223D-3645-5EA0-12CC-72980EE7ECA9}"/>
              </a:ext>
            </a:extLst>
          </p:cNvPr>
          <p:cNvSpPr txBox="1"/>
          <p:nvPr/>
        </p:nvSpPr>
        <p:spPr>
          <a:xfrm>
            <a:off x="3827282" y="2394408"/>
            <a:ext cx="813043" cy="369332"/>
          </a:xfrm>
          <a:prstGeom prst="rect">
            <a:avLst/>
          </a:prstGeom>
          <a:noFill/>
        </p:spPr>
        <p:txBody>
          <a:bodyPr wrap="none" rtlCol="0">
            <a:spAutoFit/>
          </a:bodyPr>
          <a:lstStyle/>
          <a:p>
            <a:r>
              <a:rPr lang="en-US" altLang="zh-CN" dirty="0" err="1"/>
              <a:t>github</a:t>
            </a:r>
            <a:endParaRPr lang="zh-CN" altLang="en-US" dirty="0"/>
          </a:p>
        </p:txBody>
      </p:sp>
    </p:spTree>
    <p:extLst>
      <p:ext uri="{BB962C8B-B14F-4D97-AF65-F5344CB8AC3E}">
        <p14:creationId xmlns:p14="http://schemas.microsoft.com/office/powerpoint/2010/main" val="804879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iṣ1iďe"/>
        <p:cNvGrpSpPr/>
        <p:nvPr/>
      </p:nvGrpSpPr>
      <p:grpSpPr>
        <a:xfrm>
          <a:off x="0" y="0"/>
          <a:ext cx="0" cy="0"/>
          <a:chOff x="0" y="0"/>
          <a:chExt cx="0" cy="0"/>
        </a:xfrm>
      </p:grpSpPr>
      <p:sp>
        <p:nvSpPr>
          <p:cNvPr id="3" name="isliḋê"/>
          <p:cNvSpPr>
            <a:spLocks noGrp="1"/>
          </p:cNvSpPr>
          <p:nvPr>
            <p:ph type="body" sz="quarter" idx="13"/>
          </p:nvPr>
        </p:nvSpPr>
        <p:spPr/>
        <p:txBody>
          <a:bodyPr/>
          <a:lstStyle/>
          <a:p>
            <a:r>
              <a:rPr lang="zh-CN" altLang="en-US" dirty="0"/>
              <a:t>感谢聆听</a:t>
            </a:r>
            <a:endParaRPr lang="en-GB" altLang="zh-CN" dirty="0"/>
          </a:p>
        </p:txBody>
      </p:sp>
      <p:sp>
        <p:nvSpPr>
          <p:cNvPr id="8" name="í$ľiḍè"/>
          <p:cNvSpPr txBox="1"/>
          <p:nvPr/>
        </p:nvSpPr>
        <p:spPr>
          <a:xfrm>
            <a:off x="3374571" y="3985631"/>
            <a:ext cx="5430157" cy="535531"/>
          </a:xfrm>
          <a:prstGeom prst="rect">
            <a:avLst/>
          </a:prstGeom>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zh-CN" altLang="en-US" sz="4800" b="1" kern="1200">
                <a:solidFill>
                  <a:schemeClr val="tx1"/>
                </a:solidFill>
                <a:latin typeface="+mj-lt"/>
                <a:ea typeface="+mj-ea"/>
                <a:cs typeface="+mj-cs"/>
              </a:defRPr>
            </a:lvl1pPr>
          </a:lstStyle>
          <a:p>
            <a:r>
              <a:rPr lang="zh-CN" altLang="en-US" sz="3200" b="0" dirty="0"/>
              <a:t>请老师批评指正</a:t>
            </a:r>
            <a:endParaRPr lang="en-US" altLang="zh-CN" sz="3200" b="0" dirty="0"/>
          </a:p>
        </p:txBody>
      </p:sp>
      <p:pic>
        <p:nvPicPr>
          <p:cNvPr id="5" name="图片 4">
            <a:extLst>
              <a:ext uri="{FF2B5EF4-FFF2-40B4-BE49-F238E27FC236}">
                <a16:creationId xmlns:a16="http://schemas.microsoft.com/office/drawing/2014/main" id="{A71509CE-85FC-2FE7-5EEB-E0FC811FA9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4115" y="5353186"/>
            <a:ext cx="1157770" cy="1421757"/>
          </a:xfrm>
          <a:prstGeom prst="rect">
            <a:avLst/>
          </a:prstGeom>
        </p:spPr>
      </p:pic>
    </p:spTree>
    <p:custDataLst>
      <p:tags r:id="rId1"/>
    </p:custDataLst>
    <p:extLst>
      <p:ext uri="{BB962C8B-B14F-4D97-AF65-F5344CB8AC3E}">
        <p14:creationId xmlns:p14="http://schemas.microsoft.com/office/powerpoint/2010/main" val="204513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îṣḷïḋê"/>
        <p:cNvGrpSpPr/>
        <p:nvPr/>
      </p:nvGrpSpPr>
      <p:grpSpPr>
        <a:xfrm>
          <a:off x="0" y="0"/>
          <a:ext cx="0" cy="0"/>
          <a:chOff x="0" y="0"/>
          <a:chExt cx="0" cy="0"/>
        </a:xfrm>
      </p:grpSpPr>
      <p:grpSp>
        <p:nvGrpSpPr>
          <p:cNvPr id="35" name="íšlíḑê"/>
          <p:cNvGrpSpPr/>
          <p:nvPr/>
        </p:nvGrpSpPr>
        <p:grpSpPr>
          <a:xfrm>
            <a:off x="0" y="0"/>
            <a:ext cx="11063568" cy="6857999"/>
            <a:chOff x="0" y="0"/>
            <a:chExt cx="11063568" cy="6857999"/>
          </a:xfrm>
        </p:grpSpPr>
        <p:grpSp>
          <p:nvGrpSpPr>
            <p:cNvPr id="5" name="isľíḓê"/>
            <p:cNvGrpSpPr/>
            <p:nvPr/>
          </p:nvGrpSpPr>
          <p:grpSpPr>
            <a:xfrm>
              <a:off x="0" y="0"/>
              <a:ext cx="8543925" cy="6857999"/>
              <a:chOff x="0" y="-6350"/>
              <a:chExt cx="8592457" cy="6867525"/>
            </a:xfrm>
          </p:grpSpPr>
          <p:sp>
            <p:nvSpPr>
              <p:cNvPr id="6" name="íŝ1iḑè"/>
              <p:cNvSpPr/>
              <p:nvPr userDrawn="1"/>
            </p:nvSpPr>
            <p:spPr bwMode="auto">
              <a:xfrm>
                <a:off x="3485799" y="-3175"/>
                <a:ext cx="5106658" cy="6864350"/>
              </a:xfrm>
              <a:custGeom>
                <a:avLst/>
                <a:gdLst>
                  <a:gd name="connsiteX0" fmla="*/ 0 w 5264150"/>
                  <a:gd name="connsiteY0" fmla="*/ 0 h 6864350"/>
                  <a:gd name="connsiteX1" fmla="*/ 5264150 w 5264150"/>
                  <a:gd name="connsiteY1" fmla="*/ 0 h 6864350"/>
                  <a:gd name="connsiteX2" fmla="*/ 4379215 w 5264150"/>
                  <a:gd name="connsiteY2" fmla="*/ 1358317 h 6864350"/>
                  <a:gd name="connsiteX3" fmla="*/ 3479127 w 5264150"/>
                  <a:gd name="connsiteY3" fmla="*/ 4223516 h 6864350"/>
                  <a:gd name="connsiteX4" fmla="*/ 2921497 w 5264150"/>
                  <a:gd name="connsiteY4" fmla="*/ 5263477 h 6864350"/>
                  <a:gd name="connsiteX5" fmla="*/ 3033629 w 5264150"/>
                  <a:gd name="connsiteY5" fmla="*/ 6136681 h 6864350"/>
                  <a:gd name="connsiteX6" fmla="*/ 2876038 w 5264150"/>
                  <a:gd name="connsiteY6" fmla="*/ 6864350 h 6864350"/>
                  <a:gd name="connsiteX7" fmla="*/ 2872416 w 5264150"/>
                  <a:gd name="connsiteY7" fmla="*/ 6864350 h 6864350"/>
                  <a:gd name="connsiteX8" fmla="*/ 2870421 w 5264150"/>
                  <a:gd name="connsiteY8" fmla="*/ 6864350 h 6864350"/>
                  <a:gd name="connsiteX9" fmla="*/ 2863812 w 5264150"/>
                  <a:gd name="connsiteY9" fmla="*/ 6864350 h 6864350"/>
                  <a:gd name="connsiteX10" fmla="*/ 2857080 w 5264150"/>
                  <a:gd name="connsiteY10" fmla="*/ 6864350 h 6864350"/>
                  <a:gd name="connsiteX11" fmla="*/ 2847058 w 5264150"/>
                  <a:gd name="connsiteY11" fmla="*/ 6864350 h 6864350"/>
                  <a:gd name="connsiteX12" fmla="*/ 2831100 w 5264150"/>
                  <a:gd name="connsiteY12" fmla="*/ 6864350 h 6864350"/>
                  <a:gd name="connsiteX13" fmla="*/ 2819436 w 5264150"/>
                  <a:gd name="connsiteY13" fmla="*/ 6864350 h 6864350"/>
                  <a:gd name="connsiteX14" fmla="*/ 2788268 w 5264150"/>
                  <a:gd name="connsiteY14" fmla="*/ 6864350 h 6864350"/>
                  <a:gd name="connsiteX15" fmla="*/ 2778230 w 5264150"/>
                  <a:gd name="connsiteY15" fmla="*/ 6864350 h 6864350"/>
                  <a:gd name="connsiteX16" fmla="*/ 2724372 w 5264150"/>
                  <a:gd name="connsiteY16" fmla="*/ 6864350 h 6864350"/>
                  <a:gd name="connsiteX17" fmla="*/ 2720723 w 5264150"/>
                  <a:gd name="connsiteY17" fmla="*/ 6864350 h 6864350"/>
                  <a:gd name="connsiteX18" fmla="*/ 2644198 w 5264150"/>
                  <a:gd name="connsiteY18" fmla="*/ 6864350 h 6864350"/>
                  <a:gd name="connsiteX19" fmla="*/ 2635198 w 5264150"/>
                  <a:gd name="connsiteY19" fmla="*/ 6864350 h 6864350"/>
                  <a:gd name="connsiteX20" fmla="*/ 2545937 w 5264150"/>
                  <a:gd name="connsiteY20" fmla="*/ 6864350 h 6864350"/>
                  <a:gd name="connsiteX21" fmla="*/ 2516533 w 5264150"/>
                  <a:gd name="connsiteY21" fmla="*/ 6864350 h 6864350"/>
                  <a:gd name="connsiteX22" fmla="*/ 2423224 w 5264150"/>
                  <a:gd name="connsiteY22" fmla="*/ 6864350 h 6864350"/>
                  <a:gd name="connsiteX23" fmla="*/ 2364165 w 5264150"/>
                  <a:gd name="connsiteY23" fmla="*/ 6864350 h 6864350"/>
                  <a:gd name="connsiteX24" fmla="*/ 2274026 w 5264150"/>
                  <a:gd name="connsiteY24" fmla="*/ 6864350 h 6864350"/>
                  <a:gd name="connsiteX25" fmla="*/ 2273343 w 5264150"/>
                  <a:gd name="connsiteY25" fmla="*/ 6864350 h 6864350"/>
                  <a:gd name="connsiteX26" fmla="*/ 2173880 w 5264150"/>
                  <a:gd name="connsiteY26" fmla="*/ 6864350 h 6864350"/>
                  <a:gd name="connsiteX27" fmla="*/ 2093576 w 5264150"/>
                  <a:gd name="connsiteY27" fmla="*/ 6864350 h 6864350"/>
                  <a:gd name="connsiteX28" fmla="*/ 2063203 w 5264150"/>
                  <a:gd name="connsiteY28" fmla="*/ 6864350 h 6864350"/>
                  <a:gd name="connsiteX29" fmla="*/ 1941466 w 5264150"/>
                  <a:gd name="connsiteY29" fmla="*/ 6864350 h 6864350"/>
                  <a:gd name="connsiteX30" fmla="*/ 1881206 w 5264150"/>
                  <a:gd name="connsiteY30" fmla="*/ 6864350 h 6864350"/>
                  <a:gd name="connsiteX31" fmla="*/ 1808144 w 5264150"/>
                  <a:gd name="connsiteY31" fmla="*/ 6864350 h 6864350"/>
                  <a:gd name="connsiteX32" fmla="*/ 1662710 w 5264150"/>
                  <a:gd name="connsiteY32" fmla="*/ 6864350 h 6864350"/>
                  <a:gd name="connsiteX33" fmla="*/ 1633517 w 5264150"/>
                  <a:gd name="connsiteY33" fmla="*/ 6864350 h 6864350"/>
                  <a:gd name="connsiteX34" fmla="*/ 1504636 w 5264150"/>
                  <a:gd name="connsiteY34" fmla="*/ 6864350 h 6864350"/>
                  <a:gd name="connsiteX35" fmla="*/ 1495578 w 5264150"/>
                  <a:gd name="connsiteY35" fmla="*/ 6864350 h 6864350"/>
                  <a:gd name="connsiteX36" fmla="*/ 1363780 w 5264150"/>
                  <a:gd name="connsiteY36" fmla="*/ 6864350 h 6864350"/>
                  <a:gd name="connsiteX37" fmla="*/ 1361398 w 5264150"/>
                  <a:gd name="connsiteY37" fmla="*/ 6854497 h 6864350"/>
                  <a:gd name="connsiteX38" fmla="*/ 2297932 w 5264150"/>
                  <a:gd name="connsiteY38" fmla="*/ 6564330 h 6864350"/>
                  <a:gd name="connsiteX39" fmla="*/ 2928269 w 5264150"/>
                  <a:gd name="connsiteY39" fmla="*/ 5739637 h 6864350"/>
                  <a:gd name="connsiteX40" fmla="*/ 3788923 w 5264150"/>
                  <a:gd name="connsiteY40" fmla="*/ 2816831 h 6864350"/>
                  <a:gd name="connsiteX41" fmla="*/ 4104092 w 5264150"/>
                  <a:gd name="connsiteY41" fmla="*/ 1325108 h 6864350"/>
                  <a:gd name="connsiteX42" fmla="*/ 4661698 w 5264150"/>
                  <a:gd name="connsiteY42" fmla="*/ 3175 h 6864350"/>
                  <a:gd name="connsiteX43" fmla="*/ 342989 w 5264150"/>
                  <a:gd name="connsiteY43" fmla="*/ 3175 h 6864350"/>
                  <a:gd name="connsiteX44" fmla="*/ 0 w 5264150"/>
                  <a:gd name="connsiteY44" fmla="*/ 3175 h 686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264150" h="6864350">
                    <a:moveTo>
                      <a:pt x="0" y="0"/>
                    </a:moveTo>
                    <a:cubicBezTo>
                      <a:pt x="0" y="0"/>
                      <a:pt x="0" y="0"/>
                      <a:pt x="5264150" y="0"/>
                    </a:cubicBezTo>
                    <a:cubicBezTo>
                      <a:pt x="4221624" y="291068"/>
                      <a:pt x="4379215" y="1358317"/>
                      <a:pt x="4379215" y="1358317"/>
                    </a:cubicBezTo>
                    <a:cubicBezTo>
                      <a:pt x="4473164" y="3110788"/>
                      <a:pt x="3851891" y="3908192"/>
                      <a:pt x="3479127" y="4223516"/>
                    </a:cubicBezTo>
                    <a:cubicBezTo>
                      <a:pt x="3166976" y="4487296"/>
                      <a:pt x="2963926" y="4857195"/>
                      <a:pt x="2921497" y="5263477"/>
                    </a:cubicBezTo>
                    <a:cubicBezTo>
                      <a:pt x="2866947" y="5778910"/>
                      <a:pt x="3033629" y="6136681"/>
                      <a:pt x="3033629" y="6136681"/>
                    </a:cubicBezTo>
                    <a:cubicBezTo>
                      <a:pt x="3118486" y="6779455"/>
                      <a:pt x="2876038" y="6864350"/>
                      <a:pt x="2876038" y="6864350"/>
                    </a:cubicBezTo>
                    <a:lnTo>
                      <a:pt x="2872416" y="6864350"/>
                    </a:lnTo>
                    <a:lnTo>
                      <a:pt x="2870421" y="6864350"/>
                    </a:lnTo>
                    <a:lnTo>
                      <a:pt x="2863812" y="6864350"/>
                    </a:lnTo>
                    <a:lnTo>
                      <a:pt x="2857080" y="6864350"/>
                    </a:lnTo>
                    <a:lnTo>
                      <a:pt x="2847058" y="6864350"/>
                    </a:lnTo>
                    <a:lnTo>
                      <a:pt x="2831100" y="6864350"/>
                    </a:lnTo>
                    <a:lnTo>
                      <a:pt x="2819436" y="6864350"/>
                    </a:lnTo>
                    <a:lnTo>
                      <a:pt x="2788268" y="6864350"/>
                    </a:lnTo>
                    <a:lnTo>
                      <a:pt x="2778230" y="6864350"/>
                    </a:lnTo>
                    <a:lnTo>
                      <a:pt x="2724372" y="6864350"/>
                    </a:lnTo>
                    <a:lnTo>
                      <a:pt x="2720723" y="6864350"/>
                    </a:lnTo>
                    <a:cubicBezTo>
                      <a:pt x="2698535" y="6864350"/>
                      <a:pt x="2673178" y="6864350"/>
                      <a:pt x="2644198" y="6864350"/>
                    </a:cubicBezTo>
                    <a:lnTo>
                      <a:pt x="2635198" y="6864350"/>
                    </a:lnTo>
                    <a:lnTo>
                      <a:pt x="2545937" y="6864350"/>
                    </a:lnTo>
                    <a:lnTo>
                      <a:pt x="2516533" y="6864350"/>
                    </a:lnTo>
                    <a:lnTo>
                      <a:pt x="2423224" y="6864350"/>
                    </a:lnTo>
                    <a:lnTo>
                      <a:pt x="2364165" y="6864350"/>
                    </a:lnTo>
                    <a:cubicBezTo>
                      <a:pt x="2335728" y="6864350"/>
                      <a:pt x="2305711" y="6864350"/>
                      <a:pt x="2274026" y="6864350"/>
                    </a:cubicBezTo>
                    <a:lnTo>
                      <a:pt x="2273343" y="6864350"/>
                    </a:lnTo>
                    <a:lnTo>
                      <a:pt x="2173880" y="6864350"/>
                    </a:lnTo>
                    <a:lnTo>
                      <a:pt x="2093576" y="6864350"/>
                    </a:lnTo>
                    <a:lnTo>
                      <a:pt x="2063203" y="6864350"/>
                    </a:lnTo>
                    <a:cubicBezTo>
                      <a:pt x="2024496" y="6864350"/>
                      <a:pt x="1983947" y="6864350"/>
                      <a:pt x="1941466" y="6864350"/>
                    </a:cubicBezTo>
                    <a:lnTo>
                      <a:pt x="1881206" y="6864350"/>
                    </a:lnTo>
                    <a:lnTo>
                      <a:pt x="1808144" y="6864350"/>
                    </a:lnTo>
                    <a:cubicBezTo>
                      <a:pt x="1761714" y="6864350"/>
                      <a:pt x="1713265" y="6864350"/>
                      <a:pt x="1662710" y="6864350"/>
                    </a:cubicBezTo>
                    <a:lnTo>
                      <a:pt x="1633517" y="6864350"/>
                    </a:lnTo>
                    <a:lnTo>
                      <a:pt x="1504636" y="6864350"/>
                    </a:lnTo>
                    <a:lnTo>
                      <a:pt x="1495578" y="6864350"/>
                    </a:lnTo>
                    <a:lnTo>
                      <a:pt x="1363780" y="6864350"/>
                    </a:lnTo>
                    <a:lnTo>
                      <a:pt x="1361398" y="6854497"/>
                    </a:lnTo>
                    <a:cubicBezTo>
                      <a:pt x="1352615" y="6796464"/>
                      <a:pt x="1375154" y="6564330"/>
                      <a:pt x="2297932" y="6564330"/>
                    </a:cubicBezTo>
                    <a:cubicBezTo>
                      <a:pt x="2297932" y="6564330"/>
                      <a:pt x="2940391" y="6637097"/>
                      <a:pt x="2928269" y="5739637"/>
                    </a:cubicBezTo>
                    <a:cubicBezTo>
                      <a:pt x="2928269" y="5739637"/>
                      <a:pt x="2649466" y="4078125"/>
                      <a:pt x="3788923" y="2816831"/>
                    </a:cubicBezTo>
                    <a:cubicBezTo>
                      <a:pt x="3788923" y="2816831"/>
                      <a:pt x="4346529" y="2198312"/>
                      <a:pt x="4104092" y="1325108"/>
                    </a:cubicBezTo>
                    <a:cubicBezTo>
                      <a:pt x="4104092" y="1325108"/>
                      <a:pt x="3898020" y="597439"/>
                      <a:pt x="4661698" y="3175"/>
                    </a:cubicBezTo>
                    <a:cubicBezTo>
                      <a:pt x="2855917" y="3175"/>
                      <a:pt x="1445150" y="3175"/>
                      <a:pt x="342989" y="3175"/>
                    </a:cubicBezTo>
                    <a:lnTo>
                      <a:pt x="0" y="3175"/>
                    </a:lnTo>
                    <a:close/>
                  </a:path>
                </a:pathLst>
              </a:custGeom>
              <a:gradFill flip="none" rotWithShape="1">
                <a:gsLst>
                  <a:gs pos="0">
                    <a:schemeClr val="accent3">
                      <a:alpha val="40000"/>
                    </a:schemeClr>
                  </a:gs>
                  <a:gs pos="100000">
                    <a:schemeClr val="accent4">
                      <a:alpha val="10000"/>
                    </a:schemeClr>
                  </a:gs>
                </a:gsLst>
                <a:lin ang="0" scaled="1"/>
                <a:tileRect/>
              </a:gradFill>
              <a:ln>
                <a:noFill/>
              </a:ln>
            </p:spPr>
            <p:txBody>
              <a:bodyPr vert="horz" wrap="square" lIns="91440" tIns="45720" rIns="91440" bIns="45720" numCol="1" anchor="t" anchorCtr="0" compatLnSpc="1"/>
              <a:lstStyle/>
              <a:p>
                <a:pPr lvl="0"/>
                <a:endParaRPr lang="zh-CN" altLang="en-US"/>
              </a:p>
            </p:txBody>
          </p:sp>
          <p:sp>
            <p:nvSpPr>
              <p:cNvPr id="7" name="iśḷíḑé"/>
              <p:cNvSpPr/>
              <p:nvPr userDrawn="1"/>
            </p:nvSpPr>
            <p:spPr bwMode="auto">
              <a:xfrm>
                <a:off x="0" y="-6350"/>
                <a:ext cx="8008029" cy="6864350"/>
              </a:xfrm>
              <a:custGeom>
                <a:avLst/>
                <a:gdLst>
                  <a:gd name="T0" fmla="*/ 0 w 2724"/>
                  <a:gd name="T1" fmla="*/ 2264 h 2264"/>
                  <a:gd name="T2" fmla="*/ 1636 w 2724"/>
                  <a:gd name="T3" fmla="*/ 2264 h 2264"/>
                  <a:gd name="T4" fmla="*/ 1944 w 2724"/>
                  <a:gd name="T5" fmla="*/ 2164 h 2264"/>
                  <a:gd name="T6" fmla="*/ 2152 w 2724"/>
                  <a:gd name="T7" fmla="*/ 1892 h 2264"/>
                  <a:gd name="T8" fmla="*/ 2436 w 2724"/>
                  <a:gd name="T9" fmla="*/ 928 h 2264"/>
                  <a:gd name="T10" fmla="*/ 2540 w 2724"/>
                  <a:gd name="T11" fmla="*/ 436 h 2264"/>
                  <a:gd name="T12" fmla="*/ 2724 w 2724"/>
                  <a:gd name="T13" fmla="*/ 0 h 2264"/>
                  <a:gd name="T14" fmla="*/ 0 w 2724"/>
                  <a:gd name="T15" fmla="*/ 0 h 2264"/>
                  <a:gd name="T16" fmla="*/ 0 w 2724"/>
                  <a:gd name="T17" fmla="*/ 2264 h 2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4" h="2264">
                    <a:moveTo>
                      <a:pt x="0" y="2264"/>
                    </a:moveTo>
                    <a:cubicBezTo>
                      <a:pt x="1636" y="2264"/>
                      <a:pt x="1636" y="2264"/>
                      <a:pt x="1636" y="2264"/>
                    </a:cubicBezTo>
                    <a:cubicBezTo>
                      <a:pt x="1636" y="2264"/>
                      <a:pt x="1596" y="2164"/>
                      <a:pt x="1944" y="2164"/>
                    </a:cubicBezTo>
                    <a:cubicBezTo>
                      <a:pt x="1944" y="2164"/>
                      <a:pt x="2156" y="2188"/>
                      <a:pt x="2152" y="1892"/>
                    </a:cubicBezTo>
                    <a:cubicBezTo>
                      <a:pt x="2152" y="1892"/>
                      <a:pt x="2060" y="1344"/>
                      <a:pt x="2436" y="928"/>
                    </a:cubicBezTo>
                    <a:cubicBezTo>
                      <a:pt x="2436" y="928"/>
                      <a:pt x="2620" y="724"/>
                      <a:pt x="2540" y="436"/>
                    </a:cubicBezTo>
                    <a:cubicBezTo>
                      <a:pt x="2540" y="436"/>
                      <a:pt x="2472" y="196"/>
                      <a:pt x="2724" y="0"/>
                    </a:cubicBezTo>
                    <a:cubicBezTo>
                      <a:pt x="0" y="0"/>
                      <a:pt x="0" y="0"/>
                      <a:pt x="0" y="0"/>
                    </a:cubicBezTo>
                    <a:lnTo>
                      <a:pt x="0" y="2264"/>
                    </a:lnTo>
                    <a:close/>
                  </a:path>
                </a:pathLst>
              </a:custGeom>
              <a:gradFill>
                <a:gsLst>
                  <a:gs pos="0">
                    <a:schemeClr val="accent1"/>
                  </a:gs>
                  <a:gs pos="100000">
                    <a:schemeClr val="accent2"/>
                  </a:gs>
                </a:gsLst>
                <a:lin ang="5400000" scaled="1"/>
              </a:gradFill>
              <a:ln>
                <a:noFill/>
              </a:ln>
            </p:spPr>
            <p:txBody>
              <a:bodyPr vert="horz" wrap="square" lIns="91440" tIns="45720" rIns="91440" bIns="45720" numCol="1" anchor="t" anchorCtr="0" compatLnSpc="1"/>
              <a:lstStyle/>
              <a:p>
                <a:pPr lvl="0"/>
                <a:endParaRPr lang="zh-CN" altLang="en-US"/>
              </a:p>
            </p:txBody>
          </p:sp>
        </p:grpSp>
        <p:sp>
          <p:nvSpPr>
            <p:cNvPr id="4" name="ï$ḻíḓê"/>
            <p:cNvSpPr/>
            <p:nvPr/>
          </p:nvSpPr>
          <p:spPr>
            <a:xfrm>
              <a:off x="4291670" y="1372735"/>
              <a:ext cx="6771898" cy="4399643"/>
            </a:xfrm>
            <a:prstGeom prst="roundRect">
              <a:avLst>
                <a:gd name="adj" fmla="val 4194"/>
              </a:avLst>
            </a:prstGeom>
            <a:solidFill>
              <a:srgbClr val="FFFFFF"/>
            </a:solidFill>
            <a:ln>
              <a:noFill/>
            </a:ln>
            <a:effectLst>
              <a:outerShdw blurRad="152400" dist="1016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 name="íSḻïḑê"/>
          <p:cNvSpPr>
            <a:spLocks noGrp="1"/>
          </p:cNvSpPr>
          <p:nvPr>
            <p:ph type="title"/>
          </p:nvPr>
        </p:nvSpPr>
        <p:spPr>
          <a:xfrm>
            <a:off x="1160102" y="1078108"/>
            <a:ext cx="3084286" cy="650906"/>
          </a:xfrm>
        </p:spPr>
        <p:txBody>
          <a:bodyPr>
            <a:noAutofit/>
          </a:bodyPr>
          <a:lstStyle/>
          <a:p>
            <a:r>
              <a:rPr lang="zh-CN" altLang="en-US" sz="3600" dirty="0">
                <a:solidFill>
                  <a:srgbClr val="FFFFFF"/>
                </a:solidFill>
              </a:rPr>
              <a:t>目录</a:t>
            </a:r>
          </a:p>
        </p:txBody>
      </p:sp>
      <p:sp>
        <p:nvSpPr>
          <p:cNvPr id="3" name="íšlíḑè"/>
          <p:cNvSpPr>
            <a:spLocks noGrp="1"/>
          </p:cNvSpPr>
          <p:nvPr>
            <p:ph type="sldNum" sz="quarter" idx="12"/>
          </p:nvPr>
        </p:nvSpPr>
        <p:spPr/>
        <p:txBody>
          <a:bodyPr/>
          <a:lstStyle/>
          <a:p>
            <a:fld id="{7F65B630-C7FF-41C0-9923-C5E5E29EED81}" type="slidenum">
              <a:rPr lang="zh-CN" altLang="en-US" smtClean="0"/>
              <a:t>2</a:t>
            </a:fld>
            <a:endParaRPr lang="zh-CN" altLang="en-US" dirty="0"/>
          </a:p>
        </p:txBody>
      </p:sp>
      <p:grpSp>
        <p:nvGrpSpPr>
          <p:cNvPr id="50" name="组合 49">
            <a:extLst>
              <a:ext uri="{FF2B5EF4-FFF2-40B4-BE49-F238E27FC236}">
                <a16:creationId xmlns:a16="http://schemas.microsoft.com/office/drawing/2014/main" id="{2A7EF6BB-4C66-3E0F-F95C-9744C4BD0D3F}"/>
              </a:ext>
            </a:extLst>
          </p:cNvPr>
          <p:cNvGrpSpPr/>
          <p:nvPr/>
        </p:nvGrpSpPr>
        <p:grpSpPr>
          <a:xfrm>
            <a:off x="4741649" y="2291205"/>
            <a:ext cx="3962080" cy="233763"/>
            <a:chOff x="4604728" y="1883056"/>
            <a:chExt cx="3962080" cy="233763"/>
          </a:xfrm>
        </p:grpSpPr>
        <p:sp>
          <p:nvSpPr>
            <p:cNvPr id="43" name="íṥļíḍé">
              <a:extLst>
                <a:ext uri="{FF2B5EF4-FFF2-40B4-BE49-F238E27FC236}">
                  <a16:creationId xmlns:a16="http://schemas.microsoft.com/office/drawing/2014/main" id="{C270EC02-C397-4BAF-14F8-7F83455B3568}"/>
                </a:ext>
              </a:extLst>
            </p:cNvPr>
            <p:cNvSpPr/>
            <p:nvPr/>
          </p:nvSpPr>
          <p:spPr>
            <a:xfrm>
              <a:off x="4604728" y="1883056"/>
              <a:ext cx="139700" cy="139700"/>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išḷíďe">
              <a:extLst>
                <a:ext uri="{FF2B5EF4-FFF2-40B4-BE49-F238E27FC236}">
                  <a16:creationId xmlns:a16="http://schemas.microsoft.com/office/drawing/2014/main" id="{398139B6-EBE9-FB7B-AC5A-6E27EF5C6156}"/>
                </a:ext>
              </a:extLst>
            </p:cNvPr>
            <p:cNvSpPr/>
            <p:nvPr/>
          </p:nvSpPr>
          <p:spPr>
            <a:xfrm>
              <a:off x="4635295" y="1909781"/>
              <a:ext cx="86250" cy="8625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a:extLst>
                <a:ext uri="{FF2B5EF4-FFF2-40B4-BE49-F238E27FC236}">
                  <a16:creationId xmlns:a16="http://schemas.microsoft.com/office/drawing/2014/main" id="{BBB3AE11-DB05-4D18-F7A4-2E7244FA0CFD}"/>
                </a:ext>
              </a:extLst>
            </p:cNvPr>
            <p:cNvCxnSpPr>
              <a:cxnSpLocks/>
            </p:cNvCxnSpPr>
            <p:nvPr/>
          </p:nvCxnSpPr>
          <p:spPr>
            <a:xfrm>
              <a:off x="4744428" y="2116819"/>
              <a:ext cx="382238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51" name="组合 50">
            <a:extLst>
              <a:ext uri="{FF2B5EF4-FFF2-40B4-BE49-F238E27FC236}">
                <a16:creationId xmlns:a16="http://schemas.microsoft.com/office/drawing/2014/main" id="{DB441349-B0E4-C111-2EFE-F5A21122409C}"/>
              </a:ext>
            </a:extLst>
          </p:cNvPr>
          <p:cNvGrpSpPr/>
          <p:nvPr/>
        </p:nvGrpSpPr>
        <p:grpSpPr>
          <a:xfrm>
            <a:off x="4741649" y="2871275"/>
            <a:ext cx="3962080" cy="233763"/>
            <a:chOff x="4604728" y="1883056"/>
            <a:chExt cx="3962080" cy="233763"/>
          </a:xfrm>
        </p:grpSpPr>
        <p:sp>
          <p:nvSpPr>
            <p:cNvPr id="52" name="íṥļíḍé">
              <a:extLst>
                <a:ext uri="{FF2B5EF4-FFF2-40B4-BE49-F238E27FC236}">
                  <a16:creationId xmlns:a16="http://schemas.microsoft.com/office/drawing/2014/main" id="{8F102E74-E263-F3E9-70ED-C4FF89F06787}"/>
                </a:ext>
              </a:extLst>
            </p:cNvPr>
            <p:cNvSpPr/>
            <p:nvPr/>
          </p:nvSpPr>
          <p:spPr>
            <a:xfrm>
              <a:off x="4604728" y="1883056"/>
              <a:ext cx="139700" cy="139700"/>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išḷíďe">
              <a:extLst>
                <a:ext uri="{FF2B5EF4-FFF2-40B4-BE49-F238E27FC236}">
                  <a16:creationId xmlns:a16="http://schemas.microsoft.com/office/drawing/2014/main" id="{6B261EBB-6A1D-6790-EBB5-E251FA981513}"/>
                </a:ext>
              </a:extLst>
            </p:cNvPr>
            <p:cNvSpPr/>
            <p:nvPr/>
          </p:nvSpPr>
          <p:spPr>
            <a:xfrm>
              <a:off x="4635295" y="1909781"/>
              <a:ext cx="86250" cy="8625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a:extLst>
                <a:ext uri="{FF2B5EF4-FFF2-40B4-BE49-F238E27FC236}">
                  <a16:creationId xmlns:a16="http://schemas.microsoft.com/office/drawing/2014/main" id="{393CA29D-F849-81FC-46BB-4AE6308AC3B5}"/>
                </a:ext>
              </a:extLst>
            </p:cNvPr>
            <p:cNvCxnSpPr>
              <a:cxnSpLocks/>
            </p:cNvCxnSpPr>
            <p:nvPr/>
          </p:nvCxnSpPr>
          <p:spPr>
            <a:xfrm>
              <a:off x="4744428" y="2116819"/>
              <a:ext cx="382238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55" name="组合 54">
            <a:extLst>
              <a:ext uri="{FF2B5EF4-FFF2-40B4-BE49-F238E27FC236}">
                <a16:creationId xmlns:a16="http://schemas.microsoft.com/office/drawing/2014/main" id="{6C318ACE-2365-F960-6C0B-7B6635E86381}"/>
              </a:ext>
            </a:extLst>
          </p:cNvPr>
          <p:cNvGrpSpPr/>
          <p:nvPr/>
        </p:nvGrpSpPr>
        <p:grpSpPr>
          <a:xfrm>
            <a:off x="4741649" y="3451344"/>
            <a:ext cx="3962080" cy="233763"/>
            <a:chOff x="4604728" y="1883056"/>
            <a:chExt cx="3962080" cy="233763"/>
          </a:xfrm>
        </p:grpSpPr>
        <p:sp>
          <p:nvSpPr>
            <p:cNvPr id="56" name="íṥļíḍé">
              <a:extLst>
                <a:ext uri="{FF2B5EF4-FFF2-40B4-BE49-F238E27FC236}">
                  <a16:creationId xmlns:a16="http://schemas.microsoft.com/office/drawing/2014/main" id="{FA072E15-B62B-C440-A31A-0132A8FDBC7A}"/>
                </a:ext>
              </a:extLst>
            </p:cNvPr>
            <p:cNvSpPr/>
            <p:nvPr/>
          </p:nvSpPr>
          <p:spPr>
            <a:xfrm>
              <a:off x="4604728" y="1883056"/>
              <a:ext cx="139700" cy="139700"/>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išḷíďe">
              <a:extLst>
                <a:ext uri="{FF2B5EF4-FFF2-40B4-BE49-F238E27FC236}">
                  <a16:creationId xmlns:a16="http://schemas.microsoft.com/office/drawing/2014/main" id="{B6F43E65-8C96-B7B5-41F0-8154E035969A}"/>
                </a:ext>
              </a:extLst>
            </p:cNvPr>
            <p:cNvSpPr/>
            <p:nvPr/>
          </p:nvSpPr>
          <p:spPr>
            <a:xfrm>
              <a:off x="4635295" y="1909781"/>
              <a:ext cx="86250" cy="8625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a:extLst>
                <a:ext uri="{FF2B5EF4-FFF2-40B4-BE49-F238E27FC236}">
                  <a16:creationId xmlns:a16="http://schemas.microsoft.com/office/drawing/2014/main" id="{485D0CF7-A57C-4103-F666-7E4AF5D223C6}"/>
                </a:ext>
              </a:extLst>
            </p:cNvPr>
            <p:cNvCxnSpPr>
              <a:cxnSpLocks/>
            </p:cNvCxnSpPr>
            <p:nvPr/>
          </p:nvCxnSpPr>
          <p:spPr>
            <a:xfrm>
              <a:off x="4744428" y="2116819"/>
              <a:ext cx="382238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3A5CCA25-F227-C578-182F-27BB39037845}"/>
              </a:ext>
            </a:extLst>
          </p:cNvPr>
          <p:cNvGrpSpPr/>
          <p:nvPr/>
        </p:nvGrpSpPr>
        <p:grpSpPr>
          <a:xfrm>
            <a:off x="4741649" y="4087989"/>
            <a:ext cx="3962080" cy="233763"/>
            <a:chOff x="4604728" y="1883056"/>
            <a:chExt cx="3962080" cy="233763"/>
          </a:xfrm>
        </p:grpSpPr>
        <p:sp>
          <p:nvSpPr>
            <p:cNvPr id="60" name="íṥļíḍé">
              <a:extLst>
                <a:ext uri="{FF2B5EF4-FFF2-40B4-BE49-F238E27FC236}">
                  <a16:creationId xmlns:a16="http://schemas.microsoft.com/office/drawing/2014/main" id="{AE1984CA-662F-3C1D-F842-07550A76E7C9}"/>
                </a:ext>
              </a:extLst>
            </p:cNvPr>
            <p:cNvSpPr/>
            <p:nvPr/>
          </p:nvSpPr>
          <p:spPr>
            <a:xfrm>
              <a:off x="4604728" y="1883056"/>
              <a:ext cx="139700" cy="139700"/>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išḷíďe">
              <a:extLst>
                <a:ext uri="{FF2B5EF4-FFF2-40B4-BE49-F238E27FC236}">
                  <a16:creationId xmlns:a16="http://schemas.microsoft.com/office/drawing/2014/main" id="{8749F25F-9482-E38A-D44A-568EBE30FC35}"/>
                </a:ext>
              </a:extLst>
            </p:cNvPr>
            <p:cNvSpPr/>
            <p:nvPr/>
          </p:nvSpPr>
          <p:spPr>
            <a:xfrm>
              <a:off x="4635295" y="1909781"/>
              <a:ext cx="86250" cy="8625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a:extLst>
                <a:ext uri="{FF2B5EF4-FFF2-40B4-BE49-F238E27FC236}">
                  <a16:creationId xmlns:a16="http://schemas.microsoft.com/office/drawing/2014/main" id="{BED4DEE6-3D4A-462C-2387-2CB1E249A83F}"/>
                </a:ext>
              </a:extLst>
            </p:cNvPr>
            <p:cNvCxnSpPr>
              <a:cxnSpLocks/>
            </p:cNvCxnSpPr>
            <p:nvPr/>
          </p:nvCxnSpPr>
          <p:spPr>
            <a:xfrm>
              <a:off x="4744428" y="2116819"/>
              <a:ext cx="382238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57A43FD1-AB40-5CED-73AE-CA3ACC5AA102}"/>
              </a:ext>
            </a:extLst>
          </p:cNvPr>
          <p:cNvGrpSpPr/>
          <p:nvPr/>
        </p:nvGrpSpPr>
        <p:grpSpPr>
          <a:xfrm>
            <a:off x="4741649" y="4530705"/>
            <a:ext cx="3962080" cy="371513"/>
            <a:chOff x="4741649" y="4121910"/>
            <a:chExt cx="3962080" cy="371513"/>
          </a:xfrm>
        </p:grpSpPr>
        <p:grpSp>
          <p:nvGrpSpPr>
            <p:cNvPr id="63" name="组合 62">
              <a:extLst>
                <a:ext uri="{FF2B5EF4-FFF2-40B4-BE49-F238E27FC236}">
                  <a16:creationId xmlns:a16="http://schemas.microsoft.com/office/drawing/2014/main" id="{F32D4086-4772-8B38-FC19-A9B8D29EC6DD}"/>
                </a:ext>
              </a:extLst>
            </p:cNvPr>
            <p:cNvGrpSpPr/>
            <p:nvPr/>
          </p:nvGrpSpPr>
          <p:grpSpPr>
            <a:xfrm>
              <a:off x="4741649" y="4259660"/>
              <a:ext cx="3962080" cy="233763"/>
              <a:chOff x="4604728" y="1883056"/>
              <a:chExt cx="3962080" cy="233763"/>
            </a:xfrm>
          </p:grpSpPr>
          <p:sp>
            <p:nvSpPr>
              <p:cNvPr id="64" name="íṥļíḍé">
                <a:extLst>
                  <a:ext uri="{FF2B5EF4-FFF2-40B4-BE49-F238E27FC236}">
                    <a16:creationId xmlns:a16="http://schemas.microsoft.com/office/drawing/2014/main" id="{D7FF6BC9-CD5C-CFD8-34E5-1AE36FC9F427}"/>
                  </a:ext>
                </a:extLst>
              </p:cNvPr>
              <p:cNvSpPr/>
              <p:nvPr/>
            </p:nvSpPr>
            <p:spPr>
              <a:xfrm>
                <a:off x="4604728" y="1883056"/>
                <a:ext cx="139700" cy="139700"/>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išḷíďe">
                <a:extLst>
                  <a:ext uri="{FF2B5EF4-FFF2-40B4-BE49-F238E27FC236}">
                    <a16:creationId xmlns:a16="http://schemas.microsoft.com/office/drawing/2014/main" id="{DD0F42F9-6AEC-F530-5D5E-D46BEB60637E}"/>
                  </a:ext>
                </a:extLst>
              </p:cNvPr>
              <p:cNvSpPr/>
              <p:nvPr/>
            </p:nvSpPr>
            <p:spPr>
              <a:xfrm>
                <a:off x="4635295" y="1909781"/>
                <a:ext cx="86250" cy="8625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a:extLst>
                  <a:ext uri="{FF2B5EF4-FFF2-40B4-BE49-F238E27FC236}">
                    <a16:creationId xmlns:a16="http://schemas.microsoft.com/office/drawing/2014/main" id="{B0686EF8-34F8-7FC3-3708-650570932D35}"/>
                  </a:ext>
                </a:extLst>
              </p:cNvPr>
              <p:cNvCxnSpPr>
                <a:cxnSpLocks/>
              </p:cNvCxnSpPr>
              <p:nvPr/>
            </p:nvCxnSpPr>
            <p:spPr>
              <a:xfrm>
                <a:off x="4744428" y="2116819"/>
                <a:ext cx="382238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74" name="îṧḻiḋe">
              <a:extLst>
                <a:ext uri="{FF2B5EF4-FFF2-40B4-BE49-F238E27FC236}">
                  <a16:creationId xmlns:a16="http://schemas.microsoft.com/office/drawing/2014/main" id="{17DC0A93-CCC2-E7FA-10A6-930FF789F971}"/>
                </a:ext>
              </a:extLst>
            </p:cNvPr>
            <p:cNvSpPr txBox="1"/>
            <p:nvPr/>
          </p:nvSpPr>
          <p:spPr>
            <a:xfrm flipH="1">
              <a:off x="5065629" y="4121910"/>
              <a:ext cx="1149079" cy="371513"/>
            </a:xfrm>
            <a:prstGeom prst="rect">
              <a:avLst/>
            </a:prstGeom>
            <a:noFill/>
          </p:spPr>
          <p:txBody>
            <a:bodyPr wrap="square" lIns="90000" tIns="46800" rIns="90000" bIns="46800" rtlCol="0" anchor="b" anchorCtr="0">
              <a:spAutoFit/>
            </a:bodyPr>
            <a:lstStyle/>
            <a:p>
              <a:r>
                <a:rPr kumimoji="1" lang="zh-CN" altLang="en-US" b="1" dirty="0">
                  <a:solidFill>
                    <a:schemeClr val="tx1">
                      <a:alpha val="80000"/>
                    </a:schemeClr>
                  </a:solidFill>
                  <a:latin typeface="+mj-ea"/>
                  <a:ea typeface="+mj-ea"/>
                </a:rPr>
                <a:t>项目总结</a:t>
              </a:r>
            </a:p>
          </p:txBody>
        </p:sp>
      </p:grpSp>
      <p:sp>
        <p:nvSpPr>
          <p:cNvPr id="72" name="îṧḻiḋe">
            <a:extLst>
              <a:ext uri="{FF2B5EF4-FFF2-40B4-BE49-F238E27FC236}">
                <a16:creationId xmlns:a16="http://schemas.microsoft.com/office/drawing/2014/main" id="{DFC79909-CEFF-DF4B-EF29-973AB512385F}"/>
              </a:ext>
            </a:extLst>
          </p:cNvPr>
          <p:cNvSpPr txBox="1"/>
          <p:nvPr/>
        </p:nvSpPr>
        <p:spPr>
          <a:xfrm flipH="1">
            <a:off x="5069675" y="3289209"/>
            <a:ext cx="1140991" cy="371513"/>
          </a:xfrm>
          <a:prstGeom prst="rect">
            <a:avLst/>
          </a:prstGeom>
          <a:noFill/>
        </p:spPr>
        <p:txBody>
          <a:bodyPr wrap="square" lIns="90000" tIns="46800" rIns="90000" bIns="46800" rtlCol="0" anchor="b" anchorCtr="0">
            <a:spAutoFit/>
          </a:bodyPr>
          <a:lstStyle/>
          <a:p>
            <a:r>
              <a:rPr kumimoji="1" lang="zh-CN" altLang="en-US" b="1" dirty="0">
                <a:solidFill>
                  <a:schemeClr val="tx1">
                    <a:alpha val="80000"/>
                  </a:schemeClr>
                </a:solidFill>
                <a:latin typeface="+mj-ea"/>
                <a:ea typeface="+mj-ea"/>
              </a:rPr>
              <a:t>详细设计</a:t>
            </a:r>
          </a:p>
        </p:txBody>
      </p:sp>
      <p:sp>
        <p:nvSpPr>
          <p:cNvPr id="73" name="îṧḻiḋe">
            <a:extLst>
              <a:ext uri="{FF2B5EF4-FFF2-40B4-BE49-F238E27FC236}">
                <a16:creationId xmlns:a16="http://schemas.microsoft.com/office/drawing/2014/main" id="{824D1C7A-1780-EF69-89BF-5E42A858F69A}"/>
              </a:ext>
            </a:extLst>
          </p:cNvPr>
          <p:cNvSpPr txBox="1"/>
          <p:nvPr/>
        </p:nvSpPr>
        <p:spPr>
          <a:xfrm flipH="1">
            <a:off x="5069675" y="3914016"/>
            <a:ext cx="1140989" cy="371513"/>
          </a:xfrm>
          <a:prstGeom prst="rect">
            <a:avLst/>
          </a:prstGeom>
          <a:noFill/>
        </p:spPr>
        <p:txBody>
          <a:bodyPr wrap="square" lIns="90000" tIns="46800" rIns="90000" bIns="46800" rtlCol="0" anchor="b" anchorCtr="0">
            <a:spAutoFit/>
          </a:bodyPr>
          <a:lstStyle/>
          <a:p>
            <a:r>
              <a:rPr kumimoji="1" lang="zh-CN" altLang="en-US" b="1" dirty="0">
                <a:solidFill>
                  <a:schemeClr val="tx1">
                    <a:alpha val="80000"/>
                  </a:schemeClr>
                </a:solidFill>
                <a:latin typeface="+mj-ea"/>
                <a:ea typeface="+mj-ea"/>
              </a:rPr>
              <a:t>安装测试</a:t>
            </a:r>
          </a:p>
        </p:txBody>
      </p:sp>
      <p:sp>
        <p:nvSpPr>
          <p:cNvPr id="78" name="îṧḻiḋe">
            <a:extLst>
              <a:ext uri="{FF2B5EF4-FFF2-40B4-BE49-F238E27FC236}">
                <a16:creationId xmlns:a16="http://schemas.microsoft.com/office/drawing/2014/main" id="{93EC820F-7B0D-692C-6076-08802515523E}"/>
              </a:ext>
            </a:extLst>
          </p:cNvPr>
          <p:cNvSpPr txBox="1"/>
          <p:nvPr/>
        </p:nvSpPr>
        <p:spPr>
          <a:xfrm flipH="1">
            <a:off x="6210664" y="2275774"/>
            <a:ext cx="2247956" cy="248402"/>
          </a:xfrm>
          <a:prstGeom prst="rect">
            <a:avLst/>
          </a:prstGeom>
          <a:noFill/>
        </p:spPr>
        <p:txBody>
          <a:bodyPr wrap="square" lIns="90000" tIns="46800" rIns="90000" bIns="46800" rtlCol="0" anchor="b" anchorCtr="0">
            <a:spAutoFit/>
          </a:bodyPr>
          <a:lstStyle/>
          <a:p>
            <a:r>
              <a:rPr lang="zh-CN" altLang="en-US" sz="1000" b="1" dirty="0"/>
              <a:t>项目介绍、可行性与应用前景</a:t>
            </a:r>
          </a:p>
        </p:txBody>
      </p:sp>
      <p:sp>
        <p:nvSpPr>
          <p:cNvPr id="79" name="îṧḻiḋe">
            <a:extLst>
              <a:ext uri="{FF2B5EF4-FFF2-40B4-BE49-F238E27FC236}">
                <a16:creationId xmlns:a16="http://schemas.microsoft.com/office/drawing/2014/main" id="{BE4D469A-0096-2BE8-93B7-2C7E8F4D6882}"/>
              </a:ext>
            </a:extLst>
          </p:cNvPr>
          <p:cNvSpPr txBox="1"/>
          <p:nvPr/>
        </p:nvSpPr>
        <p:spPr>
          <a:xfrm flipH="1">
            <a:off x="6164820" y="2830030"/>
            <a:ext cx="1654471" cy="248402"/>
          </a:xfrm>
          <a:prstGeom prst="rect">
            <a:avLst/>
          </a:prstGeom>
          <a:noFill/>
        </p:spPr>
        <p:txBody>
          <a:bodyPr wrap="square" lIns="90000" tIns="46800" rIns="90000" bIns="46800" rtlCol="0" anchor="b" anchorCtr="0">
            <a:spAutoFit/>
          </a:bodyPr>
          <a:lstStyle/>
          <a:p>
            <a:r>
              <a:rPr lang="zh-CN" altLang="en-US" sz="1000" b="1" dirty="0"/>
              <a:t>总体设计、功能模块介绍</a:t>
            </a:r>
          </a:p>
        </p:txBody>
      </p:sp>
      <p:sp>
        <p:nvSpPr>
          <p:cNvPr id="80" name="îṧḻiḋe">
            <a:extLst>
              <a:ext uri="{FF2B5EF4-FFF2-40B4-BE49-F238E27FC236}">
                <a16:creationId xmlns:a16="http://schemas.microsoft.com/office/drawing/2014/main" id="{F9C8FB0B-B9D9-29F2-BFA3-4D9DDF1B1CDC}"/>
              </a:ext>
            </a:extLst>
          </p:cNvPr>
          <p:cNvSpPr txBox="1"/>
          <p:nvPr/>
        </p:nvSpPr>
        <p:spPr>
          <a:xfrm flipH="1">
            <a:off x="6164818" y="3414818"/>
            <a:ext cx="1979322" cy="248402"/>
          </a:xfrm>
          <a:prstGeom prst="rect">
            <a:avLst/>
          </a:prstGeom>
          <a:noFill/>
        </p:spPr>
        <p:txBody>
          <a:bodyPr wrap="square" lIns="90000" tIns="46800" rIns="90000" bIns="46800" rtlCol="0" anchor="b" anchorCtr="0">
            <a:spAutoFit/>
          </a:bodyPr>
          <a:lstStyle/>
          <a:p>
            <a:r>
              <a:rPr lang="zh-CN" altLang="en-US" sz="1000" b="1" dirty="0"/>
              <a:t>数据设计、关键技术、架构设计</a:t>
            </a:r>
          </a:p>
        </p:txBody>
      </p:sp>
      <p:sp>
        <p:nvSpPr>
          <p:cNvPr id="81" name="îṧḻiḋe">
            <a:extLst>
              <a:ext uri="{FF2B5EF4-FFF2-40B4-BE49-F238E27FC236}">
                <a16:creationId xmlns:a16="http://schemas.microsoft.com/office/drawing/2014/main" id="{9DA1BA52-DE29-FF61-E5E2-9EFBB7264408}"/>
              </a:ext>
            </a:extLst>
          </p:cNvPr>
          <p:cNvSpPr txBox="1"/>
          <p:nvPr/>
        </p:nvSpPr>
        <p:spPr>
          <a:xfrm flipH="1">
            <a:off x="6164818" y="4062365"/>
            <a:ext cx="2182641" cy="248402"/>
          </a:xfrm>
          <a:prstGeom prst="rect">
            <a:avLst/>
          </a:prstGeom>
          <a:noFill/>
        </p:spPr>
        <p:txBody>
          <a:bodyPr wrap="square" lIns="90000" tIns="46800" rIns="90000" bIns="46800" rtlCol="0" anchor="b" anchorCtr="0">
            <a:spAutoFit/>
          </a:bodyPr>
          <a:lstStyle/>
          <a:p>
            <a:r>
              <a:rPr lang="zh-CN" altLang="en-US" sz="1000" b="1" dirty="0"/>
              <a:t>运行环境</a:t>
            </a:r>
          </a:p>
        </p:txBody>
      </p:sp>
      <p:sp>
        <p:nvSpPr>
          <p:cNvPr id="82" name="îṧḻiḋe">
            <a:extLst>
              <a:ext uri="{FF2B5EF4-FFF2-40B4-BE49-F238E27FC236}">
                <a16:creationId xmlns:a16="http://schemas.microsoft.com/office/drawing/2014/main" id="{214AF04E-01E7-A506-6FE7-37B560AC1DC4}"/>
              </a:ext>
            </a:extLst>
          </p:cNvPr>
          <p:cNvSpPr txBox="1"/>
          <p:nvPr/>
        </p:nvSpPr>
        <p:spPr>
          <a:xfrm flipH="1">
            <a:off x="6164819" y="4625851"/>
            <a:ext cx="1745190" cy="248402"/>
          </a:xfrm>
          <a:prstGeom prst="rect">
            <a:avLst/>
          </a:prstGeom>
          <a:noFill/>
        </p:spPr>
        <p:txBody>
          <a:bodyPr wrap="square" lIns="90000" tIns="46800" rIns="90000" bIns="46800" rtlCol="0" anchor="b" anchorCtr="0">
            <a:spAutoFit/>
          </a:bodyPr>
          <a:lstStyle/>
          <a:p>
            <a:r>
              <a:rPr lang="zh-CN" altLang="en-US" sz="1000" b="1" dirty="0"/>
              <a:t>总结、展望</a:t>
            </a:r>
          </a:p>
        </p:txBody>
      </p:sp>
      <p:sp>
        <p:nvSpPr>
          <p:cNvPr id="84" name="isļïḑé">
            <a:extLst>
              <a:ext uri="{FF2B5EF4-FFF2-40B4-BE49-F238E27FC236}">
                <a16:creationId xmlns:a16="http://schemas.microsoft.com/office/drawing/2014/main" id="{19F6BE9B-CFE9-8BCC-0230-B887AF796601}"/>
              </a:ext>
            </a:extLst>
          </p:cNvPr>
          <p:cNvSpPr/>
          <p:nvPr/>
        </p:nvSpPr>
        <p:spPr>
          <a:xfrm>
            <a:off x="10268806" y="1526810"/>
            <a:ext cx="495300" cy="4953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îśľîḍè">
            <a:extLst>
              <a:ext uri="{FF2B5EF4-FFF2-40B4-BE49-F238E27FC236}">
                <a16:creationId xmlns:a16="http://schemas.microsoft.com/office/drawing/2014/main" id="{BFC1CC04-99DE-32D1-E534-1F2B674E77F0}"/>
              </a:ext>
            </a:extLst>
          </p:cNvPr>
          <p:cNvSpPr/>
          <p:nvPr/>
        </p:nvSpPr>
        <p:spPr>
          <a:xfrm>
            <a:off x="9827396" y="1971842"/>
            <a:ext cx="265557" cy="265557"/>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6" name="iṡḷïďé">
            <a:extLst>
              <a:ext uri="{FF2B5EF4-FFF2-40B4-BE49-F238E27FC236}">
                <a16:creationId xmlns:a16="http://schemas.microsoft.com/office/drawing/2014/main" id="{01731CA9-AAA6-A08C-9646-271A5059C728}"/>
              </a:ext>
            </a:extLst>
          </p:cNvPr>
          <p:cNvGrpSpPr/>
          <p:nvPr/>
        </p:nvGrpSpPr>
        <p:grpSpPr>
          <a:xfrm rot="326156">
            <a:off x="9150005" y="3048247"/>
            <a:ext cx="2859866" cy="2765251"/>
            <a:chOff x="14255698" y="2506663"/>
            <a:chExt cx="7629525" cy="7377112"/>
          </a:xfrm>
        </p:grpSpPr>
        <p:sp>
          <p:nvSpPr>
            <p:cNvPr id="87" name="íṩļiḑè">
              <a:extLst>
                <a:ext uri="{FF2B5EF4-FFF2-40B4-BE49-F238E27FC236}">
                  <a16:creationId xmlns:a16="http://schemas.microsoft.com/office/drawing/2014/main" id="{12820E86-79D0-0605-F7D4-C158A80CE62D}"/>
                </a:ext>
              </a:extLst>
            </p:cNvPr>
            <p:cNvSpPr/>
            <p:nvPr/>
          </p:nvSpPr>
          <p:spPr bwMode="auto">
            <a:xfrm>
              <a:off x="14255698" y="2994025"/>
              <a:ext cx="6924676" cy="6889750"/>
            </a:xfrm>
            <a:custGeom>
              <a:avLst/>
              <a:gdLst>
                <a:gd name="T0" fmla="*/ 372 w 3643"/>
                <a:gd name="T1" fmla="*/ 943 h 3626"/>
                <a:gd name="T2" fmla="*/ 712 w 3643"/>
                <a:gd name="T3" fmla="*/ 91 h 3626"/>
                <a:gd name="T4" fmla="*/ 1425 w 3643"/>
                <a:gd name="T5" fmla="*/ 246 h 3626"/>
                <a:gd name="T6" fmla="*/ 1864 w 3643"/>
                <a:gd name="T7" fmla="*/ 851 h 3626"/>
                <a:gd name="T8" fmla="*/ 2941 w 3643"/>
                <a:gd name="T9" fmla="*/ 1200 h 3626"/>
                <a:gd name="T10" fmla="*/ 3367 w 3643"/>
                <a:gd name="T11" fmla="*/ 1359 h 3626"/>
                <a:gd name="T12" fmla="*/ 3620 w 3643"/>
                <a:gd name="T13" fmla="*/ 1923 h 3626"/>
                <a:gd name="T14" fmla="*/ 3290 w 3643"/>
                <a:gd name="T15" fmla="*/ 2392 h 3626"/>
                <a:gd name="T16" fmla="*/ 2995 w 3643"/>
                <a:gd name="T17" fmla="*/ 2445 h 3626"/>
                <a:gd name="T18" fmla="*/ 2359 w 3643"/>
                <a:gd name="T19" fmla="*/ 2858 h 3626"/>
                <a:gd name="T20" fmla="*/ 2088 w 3643"/>
                <a:gd name="T21" fmla="*/ 3252 h 3626"/>
                <a:gd name="T22" fmla="*/ 944 w 3643"/>
                <a:gd name="T23" fmla="*/ 3463 h 3626"/>
                <a:gd name="T24" fmla="*/ 288 w 3643"/>
                <a:gd name="T25" fmla="*/ 1863 h 3626"/>
                <a:gd name="T26" fmla="*/ 372 w 3643"/>
                <a:gd name="T27" fmla="*/ 943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3" h="3626">
                  <a:moveTo>
                    <a:pt x="372" y="943"/>
                  </a:moveTo>
                  <a:cubicBezTo>
                    <a:pt x="372" y="943"/>
                    <a:pt x="188" y="283"/>
                    <a:pt x="712" y="91"/>
                  </a:cubicBezTo>
                  <a:cubicBezTo>
                    <a:pt x="959" y="0"/>
                    <a:pt x="1236" y="63"/>
                    <a:pt x="1425" y="246"/>
                  </a:cubicBezTo>
                  <a:cubicBezTo>
                    <a:pt x="1555" y="371"/>
                    <a:pt x="1649" y="501"/>
                    <a:pt x="1864" y="851"/>
                  </a:cubicBezTo>
                  <a:cubicBezTo>
                    <a:pt x="1864" y="851"/>
                    <a:pt x="1986" y="1129"/>
                    <a:pt x="2941" y="1200"/>
                  </a:cubicBezTo>
                  <a:cubicBezTo>
                    <a:pt x="3095" y="1211"/>
                    <a:pt x="3244" y="1265"/>
                    <a:pt x="3367" y="1359"/>
                  </a:cubicBezTo>
                  <a:cubicBezTo>
                    <a:pt x="3510" y="1467"/>
                    <a:pt x="3643" y="1644"/>
                    <a:pt x="3620" y="1923"/>
                  </a:cubicBezTo>
                  <a:cubicBezTo>
                    <a:pt x="3620" y="1923"/>
                    <a:pt x="3626" y="2240"/>
                    <a:pt x="3290" y="2392"/>
                  </a:cubicBezTo>
                  <a:cubicBezTo>
                    <a:pt x="3197" y="2434"/>
                    <a:pt x="3096" y="2451"/>
                    <a:pt x="2995" y="2445"/>
                  </a:cubicBezTo>
                  <a:cubicBezTo>
                    <a:pt x="2841" y="2436"/>
                    <a:pt x="2508" y="2466"/>
                    <a:pt x="2359" y="2858"/>
                  </a:cubicBezTo>
                  <a:cubicBezTo>
                    <a:pt x="2302" y="3010"/>
                    <a:pt x="2210" y="3146"/>
                    <a:pt x="2088" y="3252"/>
                  </a:cubicBezTo>
                  <a:cubicBezTo>
                    <a:pt x="1872" y="3440"/>
                    <a:pt x="1499" y="3626"/>
                    <a:pt x="944" y="3463"/>
                  </a:cubicBezTo>
                  <a:cubicBezTo>
                    <a:pt x="944" y="3463"/>
                    <a:pt x="0" y="3063"/>
                    <a:pt x="288" y="1863"/>
                  </a:cubicBezTo>
                  <a:cubicBezTo>
                    <a:pt x="288" y="1863"/>
                    <a:pt x="468" y="1375"/>
                    <a:pt x="372" y="943"/>
                  </a:cubicBezTo>
                  <a:close/>
                </a:path>
              </a:pathLst>
            </a:custGeom>
            <a:gradFill>
              <a:gsLst>
                <a:gs pos="0">
                  <a:schemeClr val="accent1"/>
                </a:gs>
                <a:gs pos="100000">
                  <a:schemeClr val="accent2"/>
                </a:gs>
              </a:gsLst>
              <a:lin ang="5400000" scaled="1"/>
            </a:gradFill>
            <a:ln>
              <a:noFill/>
            </a:ln>
          </p:spPr>
          <p:txBody>
            <a:bodyPr vert="horz" wrap="square" lIns="91440" tIns="45720" rIns="91440" bIns="45720" numCol="1" anchor="t" anchorCtr="0" compatLnSpc="1"/>
            <a:lstStyle/>
            <a:p>
              <a:endParaRPr lang="zh-CN" altLang="en-US"/>
            </a:p>
          </p:txBody>
        </p:sp>
        <p:sp>
          <p:nvSpPr>
            <p:cNvPr id="88" name="ïṩ1íḍè">
              <a:extLst>
                <a:ext uri="{FF2B5EF4-FFF2-40B4-BE49-F238E27FC236}">
                  <a16:creationId xmlns:a16="http://schemas.microsoft.com/office/drawing/2014/main" id="{B6A23C00-446E-A7DE-7975-3FE076FCE67D}"/>
                </a:ext>
              </a:extLst>
            </p:cNvPr>
            <p:cNvSpPr/>
            <p:nvPr/>
          </p:nvSpPr>
          <p:spPr bwMode="auto">
            <a:xfrm>
              <a:off x="15898760" y="2506663"/>
              <a:ext cx="5986463" cy="3548063"/>
            </a:xfrm>
            <a:custGeom>
              <a:avLst/>
              <a:gdLst>
                <a:gd name="T0" fmla="*/ 561 w 3150"/>
                <a:gd name="T1" fmla="*/ 502 h 1867"/>
                <a:gd name="T2" fmla="*/ 1000 w 3150"/>
                <a:gd name="T3" fmla="*/ 1107 h 1867"/>
                <a:gd name="T4" fmla="*/ 2077 w 3150"/>
                <a:gd name="T5" fmla="*/ 1456 h 1867"/>
                <a:gd name="T6" fmla="*/ 2503 w 3150"/>
                <a:gd name="T7" fmla="*/ 1615 h 1867"/>
                <a:gd name="T8" fmla="*/ 2708 w 3150"/>
                <a:gd name="T9" fmla="*/ 1867 h 1867"/>
                <a:gd name="T10" fmla="*/ 2425 w 3150"/>
                <a:gd name="T11" fmla="*/ 756 h 1867"/>
                <a:gd name="T12" fmla="*/ 1995 w 3150"/>
                <a:gd name="T13" fmla="*/ 739 h 1867"/>
                <a:gd name="T14" fmla="*/ 1109 w 3150"/>
                <a:gd name="T15" fmla="*/ 491 h 1867"/>
                <a:gd name="T16" fmla="*/ 887 w 3150"/>
                <a:gd name="T17" fmla="*/ 313 h 1867"/>
                <a:gd name="T18" fmla="*/ 0 w 3150"/>
                <a:gd name="T19" fmla="*/ 307 h 1867"/>
                <a:gd name="T20" fmla="*/ 1 w 3150"/>
                <a:gd name="T21" fmla="*/ 310 h 1867"/>
                <a:gd name="T22" fmla="*/ 561 w 3150"/>
                <a:gd name="T23" fmla="*/ 502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50" h="1867">
                  <a:moveTo>
                    <a:pt x="561" y="502"/>
                  </a:moveTo>
                  <a:cubicBezTo>
                    <a:pt x="691" y="627"/>
                    <a:pt x="785" y="757"/>
                    <a:pt x="1000" y="1107"/>
                  </a:cubicBezTo>
                  <a:cubicBezTo>
                    <a:pt x="1000" y="1107"/>
                    <a:pt x="1122" y="1385"/>
                    <a:pt x="2077" y="1456"/>
                  </a:cubicBezTo>
                  <a:cubicBezTo>
                    <a:pt x="2231" y="1467"/>
                    <a:pt x="2380" y="1521"/>
                    <a:pt x="2503" y="1615"/>
                  </a:cubicBezTo>
                  <a:cubicBezTo>
                    <a:pt x="2583" y="1675"/>
                    <a:pt x="2660" y="1757"/>
                    <a:pt x="2708" y="1867"/>
                  </a:cubicBezTo>
                  <a:cubicBezTo>
                    <a:pt x="3150" y="1120"/>
                    <a:pt x="2743" y="851"/>
                    <a:pt x="2425" y="756"/>
                  </a:cubicBezTo>
                  <a:cubicBezTo>
                    <a:pt x="2285" y="714"/>
                    <a:pt x="2137" y="709"/>
                    <a:pt x="1995" y="739"/>
                  </a:cubicBezTo>
                  <a:cubicBezTo>
                    <a:pt x="1502" y="841"/>
                    <a:pt x="1220" y="614"/>
                    <a:pt x="1109" y="491"/>
                  </a:cubicBezTo>
                  <a:cubicBezTo>
                    <a:pt x="1045" y="420"/>
                    <a:pt x="970" y="360"/>
                    <a:pt x="887" y="313"/>
                  </a:cubicBezTo>
                  <a:cubicBezTo>
                    <a:pt x="324" y="0"/>
                    <a:pt x="0" y="307"/>
                    <a:pt x="0" y="307"/>
                  </a:cubicBezTo>
                  <a:cubicBezTo>
                    <a:pt x="1" y="310"/>
                    <a:pt x="1" y="310"/>
                    <a:pt x="1" y="310"/>
                  </a:cubicBezTo>
                  <a:cubicBezTo>
                    <a:pt x="204" y="287"/>
                    <a:pt x="410" y="356"/>
                    <a:pt x="561" y="502"/>
                  </a:cubicBezTo>
                  <a:close/>
                </a:path>
              </a:pathLst>
            </a:custGeom>
            <a:gradFill flip="none" rotWithShape="1">
              <a:gsLst>
                <a:gs pos="0">
                  <a:schemeClr val="accent3">
                    <a:alpha val="40000"/>
                  </a:schemeClr>
                </a:gs>
                <a:gs pos="100000">
                  <a:schemeClr val="accent4">
                    <a:alpha val="10000"/>
                  </a:schemeClr>
                </a:gs>
              </a:gsLst>
              <a:lin ang="0" scaled="1"/>
              <a:tileRect/>
            </a:gradFill>
            <a:ln>
              <a:noFill/>
            </a:ln>
          </p:spPr>
          <p:txBody>
            <a:bodyPr vert="horz" wrap="square" lIns="91440" tIns="45720" rIns="91440" bIns="45720" numCol="1" anchor="t" anchorCtr="0" compatLnSpc="1"/>
            <a:lstStyle/>
            <a:p>
              <a:endParaRPr lang="zh-CN" altLang="en-US"/>
            </a:p>
          </p:txBody>
        </p:sp>
      </p:grpSp>
      <p:sp>
        <p:nvSpPr>
          <p:cNvPr id="8" name="íŝḻíḑé">
            <a:extLst>
              <a:ext uri="{FF2B5EF4-FFF2-40B4-BE49-F238E27FC236}">
                <a16:creationId xmlns:a16="http://schemas.microsoft.com/office/drawing/2014/main" id="{FA9DEECA-9577-D0BE-430D-9EFBC1B319D7}"/>
              </a:ext>
            </a:extLst>
          </p:cNvPr>
          <p:cNvSpPr/>
          <p:nvPr/>
        </p:nvSpPr>
        <p:spPr>
          <a:xfrm>
            <a:off x="5064022" y="2098680"/>
            <a:ext cx="1321005" cy="4173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zh-CN" altLang="en-US" b="1" dirty="0">
                <a:solidFill>
                  <a:schemeClr val="tx1">
                    <a:alpha val="80000"/>
                  </a:schemeClr>
                </a:solidFill>
                <a:latin typeface="+mj-ea"/>
                <a:ea typeface="+mj-ea"/>
              </a:rPr>
              <a:t>需求分析</a:t>
            </a:r>
          </a:p>
        </p:txBody>
      </p:sp>
      <p:sp>
        <p:nvSpPr>
          <p:cNvPr id="9" name="íŝḻíḑé">
            <a:extLst>
              <a:ext uri="{FF2B5EF4-FFF2-40B4-BE49-F238E27FC236}">
                <a16:creationId xmlns:a16="http://schemas.microsoft.com/office/drawing/2014/main" id="{5D390A0C-F0AB-5726-620E-AB584837EFE9}"/>
              </a:ext>
            </a:extLst>
          </p:cNvPr>
          <p:cNvSpPr/>
          <p:nvPr/>
        </p:nvSpPr>
        <p:spPr>
          <a:xfrm>
            <a:off x="5061514" y="2686095"/>
            <a:ext cx="1142169" cy="4173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zh-CN" altLang="en-US" b="1" dirty="0">
                <a:solidFill>
                  <a:schemeClr val="tx1">
                    <a:alpha val="80000"/>
                  </a:schemeClr>
                </a:solidFill>
                <a:latin typeface="+mj-ea"/>
                <a:ea typeface="+mj-ea"/>
              </a:rPr>
              <a:t>概要设计</a:t>
            </a:r>
          </a:p>
        </p:txBody>
      </p:sp>
      <p:grpSp>
        <p:nvGrpSpPr>
          <p:cNvPr id="11" name="组合 10">
            <a:extLst>
              <a:ext uri="{FF2B5EF4-FFF2-40B4-BE49-F238E27FC236}">
                <a16:creationId xmlns:a16="http://schemas.microsoft.com/office/drawing/2014/main" id="{70DDBD8A-C564-1A0D-EAF9-DA4C9DAD3C95}"/>
              </a:ext>
            </a:extLst>
          </p:cNvPr>
          <p:cNvGrpSpPr/>
          <p:nvPr/>
        </p:nvGrpSpPr>
        <p:grpSpPr>
          <a:xfrm>
            <a:off x="10954481" y="122888"/>
            <a:ext cx="1201462" cy="1403922"/>
            <a:chOff x="4805308" y="2397470"/>
            <a:chExt cx="1867236" cy="2293836"/>
          </a:xfrm>
        </p:grpSpPr>
        <p:pic>
          <p:nvPicPr>
            <p:cNvPr id="12" name="图片 11">
              <a:extLst>
                <a:ext uri="{FF2B5EF4-FFF2-40B4-BE49-F238E27FC236}">
                  <a16:creationId xmlns:a16="http://schemas.microsoft.com/office/drawing/2014/main" id="{F1672732-9F4B-2A63-FDC9-F4754B33D5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5308" y="2397470"/>
              <a:ext cx="1867236" cy="1436926"/>
            </a:xfrm>
            <a:prstGeom prst="rect">
              <a:avLst/>
            </a:prstGeom>
          </p:spPr>
        </p:pic>
        <p:pic>
          <p:nvPicPr>
            <p:cNvPr id="13" name="图片 12">
              <a:extLst>
                <a:ext uri="{FF2B5EF4-FFF2-40B4-BE49-F238E27FC236}">
                  <a16:creationId xmlns:a16="http://schemas.microsoft.com/office/drawing/2014/main" id="{CA31D2F2-D9A5-FB20-CB33-8B2EEB693A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2992" y="3861423"/>
              <a:ext cx="1859552" cy="829883"/>
            </a:xfrm>
            <a:prstGeom prst="rect">
              <a:avLst/>
            </a:prstGeom>
          </p:spPr>
        </p:pic>
      </p:grpSp>
    </p:spTree>
    <p:custDataLst>
      <p:tags r:id="rId1"/>
    </p:custDataLst>
    <p:extLst>
      <p:ext uri="{BB962C8B-B14F-4D97-AF65-F5344CB8AC3E}">
        <p14:creationId xmlns:p14="http://schemas.microsoft.com/office/powerpoint/2010/main" val="3660586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BBC55D0-B485-78D7-66E3-914F604DF2C9}"/>
              </a:ext>
            </a:extLst>
          </p:cNvPr>
          <p:cNvSpPr>
            <a:spLocks noGrp="1"/>
          </p:cNvSpPr>
          <p:nvPr>
            <p:ph type="sldNum" sz="quarter" idx="12"/>
          </p:nvPr>
        </p:nvSpPr>
        <p:spPr/>
        <p:txBody>
          <a:bodyPr/>
          <a:lstStyle/>
          <a:p>
            <a:fld id="{7F65B630-C7FF-41C0-9923-C5E5E29EED81}" type="slidenum">
              <a:rPr lang="zh-CN" altLang="en-US" smtClean="0"/>
              <a:t>3</a:t>
            </a:fld>
            <a:endParaRPr lang="zh-CN" altLang="en-US"/>
          </a:p>
        </p:txBody>
      </p:sp>
      <p:pic>
        <p:nvPicPr>
          <p:cNvPr id="4" name="图片 3">
            <a:extLst>
              <a:ext uri="{FF2B5EF4-FFF2-40B4-BE49-F238E27FC236}">
                <a16:creationId xmlns:a16="http://schemas.microsoft.com/office/drawing/2014/main" id="{2DEADB3E-89F4-28E2-CAC1-1DAA64304558}"/>
              </a:ext>
            </a:extLst>
          </p:cNvPr>
          <p:cNvPicPr>
            <a:picLocks noChangeAspect="1"/>
          </p:cNvPicPr>
          <p:nvPr/>
        </p:nvPicPr>
        <p:blipFill>
          <a:blip r:embed="rId2"/>
          <a:stretch>
            <a:fillRect/>
          </a:stretch>
        </p:blipFill>
        <p:spPr>
          <a:xfrm>
            <a:off x="4628562" y="2449277"/>
            <a:ext cx="2366478" cy="2578854"/>
          </a:xfrm>
          <a:prstGeom prst="rect">
            <a:avLst/>
          </a:prstGeom>
        </p:spPr>
      </p:pic>
      <p:grpSp>
        <p:nvGrpSpPr>
          <p:cNvPr id="10" name="组合 9">
            <a:extLst>
              <a:ext uri="{FF2B5EF4-FFF2-40B4-BE49-F238E27FC236}">
                <a16:creationId xmlns:a16="http://schemas.microsoft.com/office/drawing/2014/main" id="{7DC08085-A364-8D76-010B-67AB513035E0}"/>
              </a:ext>
            </a:extLst>
          </p:cNvPr>
          <p:cNvGrpSpPr/>
          <p:nvPr/>
        </p:nvGrpSpPr>
        <p:grpSpPr>
          <a:xfrm>
            <a:off x="1423447" y="1611983"/>
            <a:ext cx="1089427" cy="1080000"/>
            <a:chOff x="1423447" y="1611983"/>
            <a:chExt cx="1089427" cy="1080000"/>
          </a:xfrm>
        </p:grpSpPr>
        <p:sp>
          <p:nvSpPr>
            <p:cNvPr id="9" name="矩形: 圆角 8">
              <a:extLst>
                <a:ext uri="{FF2B5EF4-FFF2-40B4-BE49-F238E27FC236}">
                  <a16:creationId xmlns:a16="http://schemas.microsoft.com/office/drawing/2014/main" id="{97A9E6C5-E19C-4CC3-3391-6FE6595476CA}"/>
                </a:ext>
              </a:extLst>
            </p:cNvPr>
            <p:cNvSpPr/>
            <p:nvPr/>
          </p:nvSpPr>
          <p:spPr>
            <a:xfrm>
              <a:off x="1423447" y="1611983"/>
              <a:ext cx="1080000" cy="1080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90652D48-0153-559A-73BA-4EFC603ACA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874" y="1765986"/>
              <a:ext cx="1080000" cy="771994"/>
            </a:xfrm>
            <a:prstGeom prst="rect">
              <a:avLst/>
            </a:prstGeom>
          </p:spPr>
        </p:pic>
      </p:grpSp>
    </p:spTree>
    <p:extLst>
      <p:ext uri="{BB962C8B-B14F-4D97-AF65-F5344CB8AC3E}">
        <p14:creationId xmlns:p14="http://schemas.microsoft.com/office/powerpoint/2010/main" val="47630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C204B46-2DE6-1340-F359-21B4CBB1327E}"/>
              </a:ext>
            </a:extLst>
          </p:cNvPr>
          <p:cNvSpPr>
            <a:spLocks noGrp="1"/>
          </p:cNvSpPr>
          <p:nvPr>
            <p:ph type="sldNum" sz="quarter" idx="12"/>
          </p:nvPr>
        </p:nvSpPr>
        <p:spPr/>
        <p:txBody>
          <a:bodyPr/>
          <a:lstStyle/>
          <a:p>
            <a:fld id="{7F65B630-C7FF-41C0-9923-C5E5E29EED81}" type="slidenum">
              <a:rPr lang="zh-CN" altLang="en-US" smtClean="0"/>
              <a:t>4</a:t>
            </a:fld>
            <a:endParaRPr lang="zh-CN" altLang="en-US"/>
          </a:p>
        </p:txBody>
      </p:sp>
      <p:sp>
        <p:nvSpPr>
          <p:cNvPr id="3" name="文本框 2">
            <a:extLst>
              <a:ext uri="{FF2B5EF4-FFF2-40B4-BE49-F238E27FC236}">
                <a16:creationId xmlns:a16="http://schemas.microsoft.com/office/drawing/2014/main" id="{A5991AA8-04FE-413B-A9E1-D3BD6ADB6D2C}"/>
              </a:ext>
            </a:extLst>
          </p:cNvPr>
          <p:cNvSpPr txBox="1"/>
          <p:nvPr/>
        </p:nvSpPr>
        <p:spPr>
          <a:xfrm>
            <a:off x="670017" y="2362236"/>
            <a:ext cx="4175562" cy="2536400"/>
          </a:xfrm>
          <a:prstGeom prst="rect">
            <a:avLst/>
          </a:prstGeom>
          <a:noFill/>
        </p:spPr>
        <p:txBody>
          <a:bodyPr wrap="square" rtlCol="0">
            <a:spAutoFit/>
          </a:bodyPr>
          <a:lstStyle/>
          <a:p>
            <a:pPr>
              <a:lnSpc>
                <a:spcPct val="150000"/>
              </a:lnSpc>
            </a:pPr>
            <a:r>
              <a:rPr lang="zh-CN" altLang="en-US" dirty="0">
                <a:latin typeface="+mn-ea"/>
              </a:rPr>
              <a:t>       磨蹭天气，是一款免费的天气信息查询软件，目前支持全国</a:t>
            </a:r>
            <a:r>
              <a:rPr lang="en-US" altLang="zh-CN" dirty="0">
                <a:latin typeface="+mn-ea"/>
              </a:rPr>
              <a:t>3557</a:t>
            </a:r>
            <a:r>
              <a:rPr lang="zh-CN" altLang="en-US" dirty="0">
                <a:latin typeface="+mn-ea"/>
              </a:rPr>
              <a:t>个地区的天气查询，精准定位及时推送小时级天气预报，实时监测阴晴雨雪。支持降雨可视化和极端天气预警，还建立了用户交流社区模块，便于用户交流分享。</a:t>
            </a:r>
          </a:p>
        </p:txBody>
      </p:sp>
      <p:grpSp>
        <p:nvGrpSpPr>
          <p:cNvPr id="4" name="组合 3">
            <a:extLst>
              <a:ext uri="{FF2B5EF4-FFF2-40B4-BE49-F238E27FC236}">
                <a16:creationId xmlns:a16="http://schemas.microsoft.com/office/drawing/2014/main" id="{C2FE815A-F5E0-2E41-C12E-D4611F9BB86D}"/>
              </a:ext>
            </a:extLst>
          </p:cNvPr>
          <p:cNvGrpSpPr/>
          <p:nvPr/>
        </p:nvGrpSpPr>
        <p:grpSpPr>
          <a:xfrm>
            <a:off x="7238094" y="4753637"/>
            <a:ext cx="1787949" cy="1863455"/>
            <a:chOff x="1423447" y="1611983"/>
            <a:chExt cx="1089427" cy="1080000"/>
          </a:xfrm>
        </p:grpSpPr>
        <p:sp>
          <p:nvSpPr>
            <p:cNvPr id="5" name="矩形: 圆角 4">
              <a:extLst>
                <a:ext uri="{FF2B5EF4-FFF2-40B4-BE49-F238E27FC236}">
                  <a16:creationId xmlns:a16="http://schemas.microsoft.com/office/drawing/2014/main" id="{5E49C82D-8C16-8A3A-49F3-FE11E6BC1CB8}"/>
                </a:ext>
              </a:extLst>
            </p:cNvPr>
            <p:cNvSpPr/>
            <p:nvPr/>
          </p:nvSpPr>
          <p:spPr>
            <a:xfrm>
              <a:off x="1423447" y="1611983"/>
              <a:ext cx="1080000" cy="1080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A75F8D78-A89E-4FE9-68B9-7F8B929C1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874" y="1765986"/>
              <a:ext cx="1080000" cy="771994"/>
            </a:xfrm>
            <a:prstGeom prst="rect">
              <a:avLst/>
            </a:prstGeom>
          </p:spPr>
        </p:pic>
      </p:grpSp>
      <p:sp>
        <p:nvSpPr>
          <p:cNvPr id="7" name="ïŝľîḍè">
            <a:extLst>
              <a:ext uri="{FF2B5EF4-FFF2-40B4-BE49-F238E27FC236}">
                <a16:creationId xmlns:a16="http://schemas.microsoft.com/office/drawing/2014/main" id="{535D52B0-EF1E-AA1B-FD69-DC343CED06AA}"/>
              </a:ext>
            </a:extLst>
          </p:cNvPr>
          <p:cNvSpPr txBox="1"/>
          <p:nvPr/>
        </p:nvSpPr>
        <p:spPr>
          <a:xfrm>
            <a:off x="578090" y="1325880"/>
            <a:ext cx="2051988" cy="523220"/>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zh-CN" altLang="en-US" sz="2800" b="1" i="0" u="none" strike="noStrike" kern="1200" cap="none" spc="0" normalizeH="0" baseline="0" noProof="0" dirty="0">
                <a:ln>
                  <a:noFill/>
                </a:ln>
                <a:effectLst/>
                <a:uLnTx/>
                <a:uFillTx/>
              </a:rPr>
              <a:t>产品介绍</a:t>
            </a:r>
            <a:endParaRPr kumimoji="0" lang="en-US" altLang="zh-CN" sz="2800" b="1" i="0" u="none" strike="noStrike" kern="1200" cap="none" spc="0" normalizeH="0" baseline="0" noProof="0" dirty="0">
              <a:ln>
                <a:noFill/>
              </a:ln>
              <a:effectLst/>
              <a:uLnTx/>
              <a:uFillTx/>
            </a:endParaRPr>
          </a:p>
        </p:txBody>
      </p:sp>
      <p:sp>
        <p:nvSpPr>
          <p:cNvPr id="8" name="文本框 7">
            <a:extLst>
              <a:ext uri="{FF2B5EF4-FFF2-40B4-BE49-F238E27FC236}">
                <a16:creationId xmlns:a16="http://schemas.microsoft.com/office/drawing/2014/main" id="{BC351118-930E-2B81-E3CC-8BF9E6624302}"/>
              </a:ext>
            </a:extLst>
          </p:cNvPr>
          <p:cNvSpPr txBox="1"/>
          <p:nvPr/>
        </p:nvSpPr>
        <p:spPr>
          <a:xfrm>
            <a:off x="5730658" y="2387805"/>
            <a:ext cx="4818292" cy="2536400"/>
          </a:xfrm>
          <a:prstGeom prst="rect">
            <a:avLst/>
          </a:prstGeom>
          <a:noFill/>
        </p:spPr>
        <p:txBody>
          <a:bodyPr wrap="square" rtlCol="0">
            <a:spAutoFit/>
          </a:bodyPr>
          <a:lstStyle/>
          <a:p>
            <a:pPr>
              <a:lnSpc>
                <a:spcPct val="150000"/>
              </a:lnSpc>
            </a:pPr>
            <a:r>
              <a:rPr lang="zh-CN" altLang="en-US" dirty="0">
                <a:latin typeface="+mn-ea"/>
              </a:rPr>
              <a:t>命名为“磨蹭天气”目的是对标“墨迹</a:t>
            </a:r>
            <a:r>
              <a:rPr lang="en-US" altLang="zh-CN" dirty="0">
                <a:latin typeface="+mn-ea"/>
              </a:rPr>
              <a:t>(</a:t>
            </a:r>
            <a:r>
              <a:rPr lang="zh-CN" altLang="en-US" dirty="0">
                <a:latin typeface="+mn-ea"/>
              </a:rPr>
              <a:t>磨叽）天气”</a:t>
            </a:r>
            <a:endParaRPr lang="en-US" altLang="zh-CN" dirty="0">
              <a:latin typeface="+mn-ea"/>
            </a:endParaRPr>
          </a:p>
          <a:p>
            <a:pPr>
              <a:lnSpc>
                <a:spcPct val="150000"/>
              </a:lnSpc>
            </a:pPr>
            <a:r>
              <a:rPr lang="zh-CN" altLang="en-US" dirty="0">
                <a:latin typeface="+mn-ea"/>
              </a:rPr>
              <a:t>我们原创设计的</a:t>
            </a:r>
            <a:r>
              <a:rPr lang="en-US" altLang="zh-CN" dirty="0">
                <a:latin typeface="+mn-ea"/>
              </a:rPr>
              <a:t>logo</a:t>
            </a:r>
            <a:r>
              <a:rPr lang="zh-CN" altLang="en-US" dirty="0">
                <a:latin typeface="+mn-ea"/>
              </a:rPr>
              <a:t>，综合了多云、降雨和晴天三种气象天气，云朵代表多云，半边太阳代表晴天，下方的横线代表降雨，体现生动的天气特色</a:t>
            </a:r>
          </a:p>
        </p:txBody>
      </p:sp>
    </p:spTree>
    <p:extLst>
      <p:ext uri="{BB962C8B-B14F-4D97-AF65-F5344CB8AC3E}">
        <p14:creationId xmlns:p14="http://schemas.microsoft.com/office/powerpoint/2010/main" val="3221569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FE6EF78-5E1A-9386-158B-0378A12B9ECA}"/>
              </a:ext>
            </a:extLst>
          </p:cNvPr>
          <p:cNvSpPr>
            <a:spLocks noGrp="1"/>
          </p:cNvSpPr>
          <p:nvPr>
            <p:ph type="sldNum" sz="quarter" idx="12"/>
          </p:nvPr>
        </p:nvSpPr>
        <p:spPr/>
        <p:txBody>
          <a:bodyPr/>
          <a:lstStyle/>
          <a:p>
            <a:fld id="{7F65B630-C7FF-41C0-9923-C5E5E29EED81}" type="slidenum">
              <a:rPr lang="zh-CN" altLang="en-US" smtClean="0"/>
              <a:t>5</a:t>
            </a:fld>
            <a:endParaRPr lang="zh-CN" altLang="en-US"/>
          </a:p>
        </p:txBody>
      </p:sp>
      <p:sp>
        <p:nvSpPr>
          <p:cNvPr id="3" name="ïŝľîḍè">
            <a:extLst>
              <a:ext uri="{FF2B5EF4-FFF2-40B4-BE49-F238E27FC236}">
                <a16:creationId xmlns:a16="http://schemas.microsoft.com/office/drawing/2014/main" id="{F2F4BAAD-F932-8E06-421B-810B57900056}"/>
              </a:ext>
            </a:extLst>
          </p:cNvPr>
          <p:cNvSpPr txBox="1"/>
          <p:nvPr/>
        </p:nvSpPr>
        <p:spPr>
          <a:xfrm>
            <a:off x="578090" y="1325880"/>
            <a:ext cx="3833654" cy="523220"/>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zh-CN" altLang="en-US" sz="2800" b="1" i="0" u="none" strike="noStrike" kern="1200" cap="none" spc="0" normalizeH="0" baseline="0" noProof="0" dirty="0">
                <a:ln>
                  <a:noFill/>
                </a:ln>
                <a:effectLst/>
                <a:uLnTx/>
                <a:uFillTx/>
              </a:rPr>
              <a:t>项目可行性与应用前景</a:t>
            </a:r>
            <a:endParaRPr kumimoji="0" lang="en-US" altLang="zh-CN" sz="2800" b="1" i="0" u="none" strike="noStrike" kern="1200" cap="none" spc="0" normalizeH="0" baseline="0" noProof="0" dirty="0">
              <a:ln>
                <a:noFill/>
              </a:ln>
              <a:effectLst/>
              <a:uLnTx/>
              <a:uFillTx/>
            </a:endParaRPr>
          </a:p>
        </p:txBody>
      </p:sp>
      <p:sp>
        <p:nvSpPr>
          <p:cNvPr id="4" name="文本框 3">
            <a:extLst>
              <a:ext uri="{FF2B5EF4-FFF2-40B4-BE49-F238E27FC236}">
                <a16:creationId xmlns:a16="http://schemas.microsoft.com/office/drawing/2014/main" id="{E4CD669D-3930-3C32-822C-2335B9ED79A0}"/>
              </a:ext>
            </a:extLst>
          </p:cNvPr>
          <p:cNvSpPr txBox="1"/>
          <p:nvPr/>
        </p:nvSpPr>
        <p:spPr>
          <a:xfrm>
            <a:off x="1046374" y="1849100"/>
            <a:ext cx="9608593" cy="5078313"/>
          </a:xfrm>
          <a:prstGeom prst="rect">
            <a:avLst/>
          </a:prstGeom>
          <a:noFill/>
        </p:spPr>
        <p:txBody>
          <a:bodyPr wrap="square" rtlCol="0">
            <a:spAutoFit/>
          </a:bodyPr>
          <a:lstStyle/>
          <a:p>
            <a:r>
              <a:rPr lang="zh-CN" altLang="en-US" dirty="0"/>
              <a:t>市场需求：天气对人们的生活和活动有着重要的影响，人们需要及时准确地获取天气信息。磨蹭天气满足了用户对全球范围内天气查询的需求，提供了广泛的城市和地区的天气预报，降低了用户查询天气信息的难度和时间成本。</a:t>
            </a:r>
          </a:p>
          <a:p>
            <a:endParaRPr lang="zh-CN" altLang="en-US" dirty="0"/>
          </a:p>
          <a:p>
            <a:r>
              <a:rPr lang="zh-CN" altLang="en-US" dirty="0"/>
              <a:t>精准定位和实时监测：磨蹭天气通过精确的定位技术，能够实时获取用户所在位置的天气信息，并及时推送小时级天气预报。这种精准和实时的功能使得用户能够更好地计划和安排他们的日常活动。</a:t>
            </a:r>
          </a:p>
          <a:p>
            <a:endParaRPr lang="zh-CN" altLang="en-US" dirty="0"/>
          </a:p>
          <a:p>
            <a:r>
              <a:rPr lang="zh-CN" altLang="en-US" dirty="0"/>
              <a:t>降雨可视化和极端天气预警功能：磨蹭天气提供降雨可视化和极端天气预警功能，帮助用户更直观地了解降雨情况，并及时做出相应的准备和应对措施。这种功能对于户外活动、旅行和灾害应对等方面有着重要的应用价值。</a:t>
            </a:r>
          </a:p>
          <a:p>
            <a:endParaRPr lang="zh-CN" altLang="en-US" dirty="0"/>
          </a:p>
          <a:p>
            <a:r>
              <a:rPr lang="zh-CN" altLang="en-US" dirty="0"/>
              <a:t>用户交流社区模块：磨蹭天气还建立了用户交流社区模块，让用户能够分享天气心得、交流相关话题，增强用户之间的互动和参与感。这种社区模块有助于用户建立更紧密的社交网络，提升用户黏性和用户满意度。</a:t>
            </a:r>
            <a:endParaRPr lang="en-US" altLang="zh-CN" dirty="0"/>
          </a:p>
          <a:p>
            <a:endParaRPr lang="en-US" altLang="zh-CN" dirty="0"/>
          </a:p>
          <a:p>
            <a:r>
              <a:rPr lang="zh-CN" altLang="en-US" dirty="0"/>
              <a:t>随着用户对天气信息的需求不断增长，磨蹭天气有着巨大的发展潜力，并能够持续吸引和留住用户，成为用户们获取天气信息的首选软件。</a:t>
            </a:r>
          </a:p>
        </p:txBody>
      </p:sp>
    </p:spTree>
    <p:extLst>
      <p:ext uri="{BB962C8B-B14F-4D97-AF65-F5344CB8AC3E}">
        <p14:creationId xmlns:p14="http://schemas.microsoft.com/office/powerpoint/2010/main" val="1779160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93265CE-25ED-EEBE-E076-EF46A2A24FEC}"/>
              </a:ext>
            </a:extLst>
          </p:cNvPr>
          <p:cNvSpPr>
            <a:spLocks noGrp="1"/>
          </p:cNvSpPr>
          <p:nvPr>
            <p:ph type="sldNum" sz="quarter" idx="12"/>
          </p:nvPr>
        </p:nvSpPr>
        <p:spPr/>
        <p:txBody>
          <a:bodyPr/>
          <a:lstStyle/>
          <a:p>
            <a:fld id="{7F65B630-C7FF-41C0-9923-C5E5E29EED81}" type="slidenum">
              <a:rPr lang="zh-CN" altLang="en-US" smtClean="0"/>
              <a:t>6</a:t>
            </a:fld>
            <a:endParaRPr lang="zh-CN" altLang="en-US"/>
          </a:p>
        </p:txBody>
      </p:sp>
      <p:pic>
        <p:nvPicPr>
          <p:cNvPr id="4" name="图片 3">
            <a:extLst>
              <a:ext uri="{FF2B5EF4-FFF2-40B4-BE49-F238E27FC236}">
                <a16:creationId xmlns:a16="http://schemas.microsoft.com/office/drawing/2014/main" id="{94409912-4C2A-E258-57CF-32B9E6EC4AFF}"/>
              </a:ext>
            </a:extLst>
          </p:cNvPr>
          <p:cNvPicPr>
            <a:picLocks noChangeAspect="1"/>
          </p:cNvPicPr>
          <p:nvPr/>
        </p:nvPicPr>
        <p:blipFill>
          <a:blip r:embed="rId2"/>
          <a:stretch>
            <a:fillRect/>
          </a:stretch>
        </p:blipFill>
        <p:spPr>
          <a:xfrm>
            <a:off x="3516982" y="2848527"/>
            <a:ext cx="2908607" cy="1160946"/>
          </a:xfrm>
          <a:prstGeom prst="rect">
            <a:avLst/>
          </a:prstGeom>
        </p:spPr>
      </p:pic>
      <p:sp>
        <p:nvSpPr>
          <p:cNvPr id="5" name="文本框 4">
            <a:extLst>
              <a:ext uri="{FF2B5EF4-FFF2-40B4-BE49-F238E27FC236}">
                <a16:creationId xmlns:a16="http://schemas.microsoft.com/office/drawing/2014/main" id="{8A46F310-B040-3513-0BDB-05FF85FB7EF3}"/>
              </a:ext>
            </a:extLst>
          </p:cNvPr>
          <p:cNvSpPr txBox="1"/>
          <p:nvPr/>
        </p:nvSpPr>
        <p:spPr>
          <a:xfrm>
            <a:off x="7033876" y="3363142"/>
            <a:ext cx="3647152" cy="646331"/>
          </a:xfrm>
          <a:prstGeom prst="rect">
            <a:avLst/>
          </a:prstGeom>
          <a:noFill/>
        </p:spPr>
        <p:txBody>
          <a:bodyPr wrap="none" rtlCol="0">
            <a:spAutoFit/>
          </a:bodyPr>
          <a:lstStyle/>
          <a:p>
            <a:r>
              <a:rPr lang="zh-CN" altLang="en-US" dirty="0"/>
              <a:t>总体结构的思维导图、</a:t>
            </a:r>
            <a:endParaRPr lang="en-US" altLang="zh-CN" dirty="0"/>
          </a:p>
          <a:p>
            <a:r>
              <a:rPr lang="zh-CN" altLang="en-US" dirty="0"/>
              <a:t>各个模块界面及对应的操作流程图</a:t>
            </a:r>
          </a:p>
        </p:txBody>
      </p:sp>
    </p:spTree>
    <p:extLst>
      <p:ext uri="{BB962C8B-B14F-4D97-AF65-F5344CB8AC3E}">
        <p14:creationId xmlns:p14="http://schemas.microsoft.com/office/powerpoint/2010/main" val="241043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91193-D4B9-DD39-D761-5DD76973F67C}"/>
              </a:ext>
            </a:extLst>
          </p:cNvPr>
          <p:cNvSpPr>
            <a:spLocks noGrp="1"/>
          </p:cNvSpPr>
          <p:nvPr>
            <p:ph type="title"/>
          </p:nvPr>
        </p:nvSpPr>
        <p:spPr>
          <a:xfrm>
            <a:off x="3224068" y="2855204"/>
            <a:ext cx="5731164" cy="1006429"/>
          </a:xfrm>
        </p:spPr>
        <p:txBody>
          <a:bodyPr/>
          <a:lstStyle/>
          <a:p>
            <a:r>
              <a:rPr lang="zh-CN" altLang="en-US" dirty="0"/>
              <a:t>功能模块设计</a:t>
            </a:r>
          </a:p>
        </p:txBody>
      </p:sp>
      <p:sp>
        <p:nvSpPr>
          <p:cNvPr id="3" name="灯片编号占位符 2">
            <a:extLst>
              <a:ext uri="{FF2B5EF4-FFF2-40B4-BE49-F238E27FC236}">
                <a16:creationId xmlns:a16="http://schemas.microsoft.com/office/drawing/2014/main" id="{059B3B94-4C6A-BC10-B1FD-F8D3436CE505}"/>
              </a:ext>
            </a:extLst>
          </p:cNvPr>
          <p:cNvSpPr>
            <a:spLocks noGrp="1"/>
          </p:cNvSpPr>
          <p:nvPr>
            <p:ph type="sldNum" sz="quarter" idx="12"/>
          </p:nvPr>
        </p:nvSpPr>
        <p:spPr/>
        <p:txBody>
          <a:bodyPr/>
          <a:lstStyle/>
          <a:p>
            <a:fld id="{7F65B630-C7FF-41C0-9923-C5E5E29EED81}" type="slidenum">
              <a:rPr lang="en-US" altLang="zh-CN" smtClean="0"/>
              <a:t>7</a:t>
            </a:fld>
            <a:endParaRPr lang="en-US"/>
          </a:p>
        </p:txBody>
      </p:sp>
    </p:spTree>
    <p:extLst>
      <p:ext uri="{BB962C8B-B14F-4D97-AF65-F5344CB8AC3E}">
        <p14:creationId xmlns:p14="http://schemas.microsoft.com/office/powerpoint/2010/main" val="237405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FDBA7A-60D2-1560-B41A-7620A04B056F}"/>
              </a:ext>
            </a:extLst>
          </p:cNvPr>
          <p:cNvSpPr>
            <a:spLocks noGrp="1"/>
          </p:cNvSpPr>
          <p:nvPr>
            <p:ph type="sldNum" sz="quarter" idx="12"/>
          </p:nvPr>
        </p:nvSpPr>
        <p:spPr/>
        <p:txBody>
          <a:bodyPr/>
          <a:lstStyle/>
          <a:p>
            <a:fld id="{7F65B630-C7FF-41C0-9923-C5E5E29EED81}" type="slidenum">
              <a:rPr lang="zh-CN" altLang="en-US" smtClean="0"/>
              <a:t>8</a:t>
            </a:fld>
            <a:endParaRPr lang="zh-CN" altLang="en-US"/>
          </a:p>
        </p:txBody>
      </p:sp>
      <p:pic>
        <p:nvPicPr>
          <p:cNvPr id="3" name="图片 2">
            <a:extLst>
              <a:ext uri="{FF2B5EF4-FFF2-40B4-BE49-F238E27FC236}">
                <a16:creationId xmlns:a16="http://schemas.microsoft.com/office/drawing/2014/main" id="{871E534E-1921-3267-AD0A-BF084CA9F3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5467" y="1385674"/>
            <a:ext cx="2983577" cy="4958565"/>
          </a:xfrm>
          <a:prstGeom prst="rect">
            <a:avLst/>
          </a:prstGeom>
        </p:spPr>
      </p:pic>
      <p:sp>
        <p:nvSpPr>
          <p:cNvPr id="4" name="ïŝľîḍè">
            <a:extLst>
              <a:ext uri="{FF2B5EF4-FFF2-40B4-BE49-F238E27FC236}">
                <a16:creationId xmlns:a16="http://schemas.microsoft.com/office/drawing/2014/main" id="{93F31C73-D431-5560-41FF-D889DE874757}"/>
              </a:ext>
            </a:extLst>
          </p:cNvPr>
          <p:cNvSpPr txBox="1"/>
          <p:nvPr/>
        </p:nvSpPr>
        <p:spPr>
          <a:xfrm>
            <a:off x="578089" y="1325880"/>
            <a:ext cx="2903161" cy="523220"/>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zh-CN" altLang="en-US" sz="2800" b="1" dirty="0"/>
              <a:t>降雨可视化模块</a:t>
            </a:r>
            <a:endParaRPr kumimoji="0" lang="en-US" altLang="zh-CN" sz="2800" b="1" i="0" u="none" strike="noStrike" kern="1200" cap="none" spc="0" normalizeH="0" baseline="0" noProof="0" dirty="0">
              <a:ln>
                <a:noFill/>
              </a:ln>
              <a:effectLst/>
              <a:uLnTx/>
              <a:uFillTx/>
            </a:endParaRPr>
          </a:p>
        </p:txBody>
      </p:sp>
      <p:pic>
        <p:nvPicPr>
          <p:cNvPr id="6" name="图片 5">
            <a:extLst>
              <a:ext uri="{FF2B5EF4-FFF2-40B4-BE49-F238E27FC236}">
                <a16:creationId xmlns:a16="http://schemas.microsoft.com/office/drawing/2014/main" id="{6AECFA73-7E35-BF0E-6500-0254C2848C27}"/>
              </a:ext>
            </a:extLst>
          </p:cNvPr>
          <p:cNvPicPr>
            <a:picLocks noChangeAspect="1"/>
          </p:cNvPicPr>
          <p:nvPr/>
        </p:nvPicPr>
        <p:blipFill>
          <a:blip r:embed="rId3"/>
          <a:stretch>
            <a:fillRect/>
          </a:stretch>
        </p:blipFill>
        <p:spPr>
          <a:xfrm>
            <a:off x="7890235" y="1385674"/>
            <a:ext cx="2983577" cy="4958565"/>
          </a:xfrm>
          <a:prstGeom prst="rect">
            <a:avLst/>
          </a:prstGeom>
        </p:spPr>
      </p:pic>
      <p:sp>
        <p:nvSpPr>
          <p:cNvPr id="7" name="文本框 6">
            <a:extLst>
              <a:ext uri="{FF2B5EF4-FFF2-40B4-BE49-F238E27FC236}">
                <a16:creationId xmlns:a16="http://schemas.microsoft.com/office/drawing/2014/main" id="{0F4A9203-42D2-3BE7-8684-4BFB83611495}"/>
              </a:ext>
            </a:extLst>
          </p:cNvPr>
          <p:cNvSpPr txBox="1"/>
          <p:nvPr/>
        </p:nvSpPr>
        <p:spPr>
          <a:xfrm>
            <a:off x="670017" y="2362236"/>
            <a:ext cx="3392936" cy="2951898"/>
          </a:xfrm>
          <a:prstGeom prst="rect">
            <a:avLst/>
          </a:prstGeom>
          <a:noFill/>
        </p:spPr>
        <p:txBody>
          <a:bodyPr wrap="square" rtlCol="0">
            <a:spAutoFit/>
          </a:bodyPr>
          <a:lstStyle/>
          <a:p>
            <a:pPr>
              <a:lnSpc>
                <a:spcPct val="150000"/>
              </a:lnSpc>
            </a:pPr>
            <a:r>
              <a:rPr lang="zh-CN" altLang="en-US" dirty="0">
                <a:latin typeface="+mn-ea"/>
              </a:rPr>
              <a:t>       本界面能够显示当前位置地区和其他大城市的</a:t>
            </a:r>
            <a:r>
              <a:rPr lang="en-US" altLang="zh-CN" dirty="0">
                <a:latin typeface="+mn-ea"/>
              </a:rPr>
              <a:t>24</a:t>
            </a:r>
            <a:r>
              <a:rPr lang="zh-CN" altLang="en-US" dirty="0">
                <a:latin typeface="+mn-ea"/>
              </a:rPr>
              <a:t>小时降雨热力图的变化，信息窗提示当前位置未来</a:t>
            </a:r>
            <a:r>
              <a:rPr lang="en-US" altLang="zh-CN" dirty="0">
                <a:latin typeface="+mn-ea"/>
              </a:rPr>
              <a:t>24</a:t>
            </a:r>
            <a:r>
              <a:rPr lang="zh-CN" altLang="en-US" dirty="0">
                <a:latin typeface="+mn-ea"/>
              </a:rPr>
              <a:t>小时内的最大降雨概率。拖动地图，再点击回到当前位置地图视角回到当前位置。</a:t>
            </a:r>
            <a:endParaRPr lang="en-US" altLang="zh-CN" dirty="0">
              <a:latin typeface="+mn-ea"/>
            </a:endParaRPr>
          </a:p>
          <a:p>
            <a:pPr>
              <a:lnSpc>
                <a:spcPct val="150000"/>
              </a:lnSpc>
            </a:pPr>
            <a:endParaRPr lang="zh-CN" altLang="en-US" dirty="0">
              <a:latin typeface="+mn-ea"/>
            </a:endParaRPr>
          </a:p>
        </p:txBody>
      </p:sp>
      <p:sp>
        <p:nvSpPr>
          <p:cNvPr id="8" name="文本框 7">
            <a:extLst>
              <a:ext uri="{FF2B5EF4-FFF2-40B4-BE49-F238E27FC236}">
                <a16:creationId xmlns:a16="http://schemas.microsoft.com/office/drawing/2014/main" id="{902696B5-592A-ADF3-E08A-046B62F8EBF0}"/>
              </a:ext>
            </a:extLst>
          </p:cNvPr>
          <p:cNvSpPr txBox="1"/>
          <p:nvPr/>
        </p:nvSpPr>
        <p:spPr>
          <a:xfrm>
            <a:off x="5475875" y="6344239"/>
            <a:ext cx="1082348" cy="307777"/>
          </a:xfrm>
          <a:prstGeom prst="rect">
            <a:avLst/>
          </a:prstGeom>
          <a:noFill/>
        </p:spPr>
        <p:txBody>
          <a:bodyPr wrap="none" rtlCol="0">
            <a:spAutoFit/>
          </a:bodyPr>
          <a:lstStyle/>
          <a:p>
            <a:r>
              <a:rPr lang="zh-CN" altLang="en-US" sz="1400" dirty="0"/>
              <a:t>界面设计图</a:t>
            </a:r>
          </a:p>
        </p:txBody>
      </p:sp>
      <p:sp>
        <p:nvSpPr>
          <p:cNvPr id="9" name="文本框 8">
            <a:extLst>
              <a:ext uri="{FF2B5EF4-FFF2-40B4-BE49-F238E27FC236}">
                <a16:creationId xmlns:a16="http://schemas.microsoft.com/office/drawing/2014/main" id="{FB404AF2-53D7-99C5-39F3-6886A1A199BD}"/>
              </a:ext>
            </a:extLst>
          </p:cNvPr>
          <p:cNvSpPr txBox="1"/>
          <p:nvPr/>
        </p:nvSpPr>
        <p:spPr>
          <a:xfrm>
            <a:off x="8768878" y="6344239"/>
            <a:ext cx="1082348" cy="307777"/>
          </a:xfrm>
          <a:prstGeom prst="rect">
            <a:avLst/>
          </a:prstGeom>
          <a:noFill/>
        </p:spPr>
        <p:txBody>
          <a:bodyPr wrap="none" rtlCol="0">
            <a:spAutoFit/>
          </a:bodyPr>
          <a:lstStyle/>
          <a:p>
            <a:r>
              <a:rPr lang="zh-CN" altLang="en-US" sz="1400" dirty="0"/>
              <a:t>操作流程图</a:t>
            </a:r>
          </a:p>
        </p:txBody>
      </p:sp>
    </p:spTree>
    <p:extLst>
      <p:ext uri="{BB962C8B-B14F-4D97-AF65-F5344CB8AC3E}">
        <p14:creationId xmlns:p14="http://schemas.microsoft.com/office/powerpoint/2010/main" val="2861927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C595787-D29C-9BE5-1BB6-B22310F4B620}"/>
              </a:ext>
            </a:extLst>
          </p:cNvPr>
          <p:cNvSpPr>
            <a:spLocks noGrp="1"/>
          </p:cNvSpPr>
          <p:nvPr>
            <p:ph type="sldNum" sz="quarter" idx="12"/>
          </p:nvPr>
        </p:nvSpPr>
        <p:spPr/>
        <p:txBody>
          <a:bodyPr/>
          <a:lstStyle/>
          <a:p>
            <a:fld id="{7F65B630-C7FF-41C0-9923-C5E5E29EED81}" type="slidenum">
              <a:rPr lang="zh-CN" altLang="en-US" smtClean="0"/>
              <a:t>9</a:t>
            </a:fld>
            <a:endParaRPr lang="zh-CN" altLang="en-US"/>
          </a:p>
        </p:txBody>
      </p:sp>
      <p:pic>
        <p:nvPicPr>
          <p:cNvPr id="4" name="图片 3">
            <a:extLst>
              <a:ext uri="{FF2B5EF4-FFF2-40B4-BE49-F238E27FC236}">
                <a16:creationId xmlns:a16="http://schemas.microsoft.com/office/drawing/2014/main" id="{475F8218-B6C0-92C2-2760-3BFBB08E3C45}"/>
              </a:ext>
            </a:extLst>
          </p:cNvPr>
          <p:cNvPicPr>
            <a:picLocks noChangeAspect="1"/>
          </p:cNvPicPr>
          <p:nvPr/>
        </p:nvPicPr>
        <p:blipFill>
          <a:blip r:embed="rId2"/>
          <a:stretch>
            <a:fillRect/>
          </a:stretch>
        </p:blipFill>
        <p:spPr>
          <a:xfrm>
            <a:off x="3957907" y="2797915"/>
            <a:ext cx="2801106" cy="1528988"/>
          </a:xfrm>
          <a:prstGeom prst="rect">
            <a:avLst/>
          </a:prstGeom>
        </p:spPr>
      </p:pic>
    </p:spTree>
    <p:extLst>
      <p:ext uri="{BB962C8B-B14F-4D97-AF65-F5344CB8AC3E}">
        <p14:creationId xmlns:p14="http://schemas.microsoft.com/office/powerpoint/2010/main" val="7675572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ISLIDE.THEME" val="#782110"/>
  <p:tag name="KSO_WPP_MARK_KEY" val="62a37abb-67a9-4e7a-a143-90896306eb63"/>
  <p:tag name="COMMONDATA" val="eyJoZGlkIjoiMGY4MjBhNmRhNDRiYWJmMTUwNGZkNzAzMjJjMDRlZTcifQ=="/>
  <p:tag name="ISLIDE.TEMPLATE" val="#960086"/>
</p:tagLst>
</file>

<file path=ppt/tags/tag2.xml><?xml version="1.0" encoding="utf-8"?>
<p:tagLst xmlns:a="http://schemas.openxmlformats.org/drawingml/2006/main" xmlns:r="http://schemas.openxmlformats.org/officeDocument/2006/relationships" xmlns:p="http://schemas.openxmlformats.org/presentationml/2006/main">
  <p:tag name="ISLIDE.DIAGRAM" val="#904395;"/>
  <p:tag name="ISLIDE.TEMPLATE" val="https://www.islide.cc;"/>
  <p:tag name="ISLIDE.ICON" val="#375342;#375342;#393566;#966125;#399624;"/>
</p:tagLst>
</file>

<file path=ppt/tags/tag3.xml><?xml version="1.0" encoding="utf-8"?>
<p:tagLst xmlns:a="http://schemas.openxmlformats.org/drawingml/2006/main" xmlns:r="http://schemas.openxmlformats.org/officeDocument/2006/relationships" xmlns:p="http://schemas.openxmlformats.org/presentationml/2006/main">
  <p:tag name="ISLIDE.ICON" val="#408055;#408063;#408055;#16834;#154559;#67906;#20016;"/>
  <p:tag name="ISLIDE.TEMPLAT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https://www.islide.cc;"/>
</p:tagLst>
</file>

<file path=ppt/theme/theme1.xml><?xml version="1.0" encoding="utf-8"?>
<a:theme xmlns:a="http://schemas.openxmlformats.org/drawingml/2006/main" name="Designed by iSlide">
  <a:themeElements>
    <a:clrScheme name="iSlide VI标准">
      <a:dk1>
        <a:srgbClr val="000000"/>
      </a:dk1>
      <a:lt1>
        <a:srgbClr val="FFFFFF"/>
      </a:lt1>
      <a:dk2>
        <a:srgbClr val="778495"/>
      </a:dk2>
      <a:lt2>
        <a:srgbClr val="F0F0F0"/>
      </a:lt2>
      <a:accent1>
        <a:srgbClr val="0351C4"/>
      </a:accent1>
      <a:accent2>
        <a:srgbClr val="136ED6"/>
      </a:accent2>
      <a:accent3>
        <a:srgbClr val="01DCDA"/>
      </a:accent3>
      <a:accent4>
        <a:srgbClr val="0487E2"/>
      </a:accent4>
      <a:accent5>
        <a:srgbClr val="A5A5A5"/>
      </a:accent5>
      <a:accent6>
        <a:srgbClr val="C9C9C9"/>
      </a:accent6>
      <a:hlink>
        <a:srgbClr val="4472C4"/>
      </a:hlink>
      <a:folHlink>
        <a:srgbClr val="BFBFBF"/>
      </a:folHlink>
    </a:clrScheme>
    <a:fontScheme name="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3895</TotalTime>
  <Words>538</Words>
  <Application>Microsoft Office PowerPoint</Application>
  <PresentationFormat>宽屏</PresentationFormat>
  <Paragraphs>58</Paragraphs>
  <Slides>14</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微软雅黑</vt:lpstr>
      <vt:lpstr>Arial</vt:lpstr>
      <vt:lpstr>Designed by iSlide</vt:lpstr>
      <vt:lpstr>移动互联网开发大作业</vt:lpstr>
      <vt:lpstr>目录</vt:lpstr>
      <vt:lpstr>PowerPoint 演示文稿</vt:lpstr>
      <vt:lpstr>PowerPoint 演示文稿</vt:lpstr>
      <vt:lpstr>PowerPoint 演示文稿</vt:lpstr>
      <vt:lpstr>PowerPoint 演示文稿</vt:lpstr>
      <vt:lpstr>功能模块设计</vt:lpstr>
      <vt:lpstr>PowerPoint 演示文稿</vt:lpstr>
      <vt:lpstr>PowerPoint 演示文稿</vt:lpstr>
      <vt:lpstr>关键技术</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iSlide</dc:creator>
  <cp:lastModifiedBy>Chen Yongjian</cp:lastModifiedBy>
  <cp:revision>23</cp:revision>
  <cp:lastPrinted>2023-01-29T16:00:00Z</cp:lastPrinted>
  <dcterms:created xsi:type="dcterms:W3CDTF">2023-01-29T16:00:00Z</dcterms:created>
  <dcterms:modified xsi:type="dcterms:W3CDTF">2023-06-07T18:01:16Z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EMPLATE">
    <vt:lpwstr>9fe45cec-eaeb-4d9f-8020-5fc18b0516d0</vt:lpwstr>
  </property>
  <property fmtid="{D5CDD505-2E9C-101B-9397-08002B2CF9AE}" pid="3" name="ICV">
    <vt:lpwstr>36ADACFDECC04614B7C888C7633237EF</vt:lpwstr>
  </property>
  <property fmtid="{D5CDD505-2E9C-101B-9397-08002B2CF9AE}" pid="4" name="KSOProductBuildVer">
    <vt:lpwstr>2052-11.1.0.13703</vt:lpwstr>
  </property>
</Properties>
</file>