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6552-3171-79B8-6231-BE8E2D89C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F2AC7-C327-8588-213E-5C9BE5BC5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0334-DE15-AFA2-FAD7-3945C8D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7F83-C789-052F-5F59-C378AE93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BCE1-D257-6E70-338E-7E98264C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0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195A-E40E-982D-A09B-D131365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E2BB8-8128-3CD1-91CA-7E7EEF9A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D51C-A987-2982-9714-F81D0A52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645B-4B21-79D7-2F8D-E9FF86E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F37B-5FDA-AD5F-8FEB-009FC108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9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B3412-7F32-2922-93A6-C895C47B7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58016-433F-0E14-5488-DDB8E3B95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AB6B-ADB0-9037-AE44-9ABBB01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2057-F3B1-C20F-1BDF-4472E3AD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E100-4F85-BC92-D7FB-F44581E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1229-BCEC-15F6-19C2-7B91B9D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4DED-C598-B819-4CC9-994067E3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10EF-38CA-EF44-08D0-B466B96C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68CE-1513-9911-A3B1-635AF749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37AC-1ED0-093C-D151-637A3B40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4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8A39-E6E0-A297-E207-F28A9B9D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403D-4A4E-E6E4-0CEB-977CAB26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1C13-3AEE-1F83-AAA1-1BDA7813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CDC7-45BF-3716-FF20-3602991F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7847-8711-F91D-8BEA-79EFD19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7C7E-F8C5-E4F3-A91D-13AE84BA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F301-7F18-1F65-8CE3-A4DDDCA23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A5B6-61F8-EA2E-E515-F29C0250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DB42-48A6-A48A-9E52-7772FD92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F7D9-CFE4-4EF4-B73F-16FB8FA2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FEE2F-48B5-D786-85B6-25BB506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C89F-A168-85E2-C868-F45964ED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9917-BAFD-8724-FE2E-989C35BD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A6536-7EC3-DD82-07D6-68E0DF0D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A8B5B-D2A0-2D93-719C-60F9C54E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0734E-9756-A58D-0E30-1120CCCBD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0639D-20FB-2D8E-CAD7-347ECE38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FC0C3-7EAE-5B38-1CC7-47AE333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6A5B9-0168-8A4C-B353-AC1B677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0E38-639B-CBF4-F0A3-B15CA570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820F2-F930-E187-4B16-10E27AE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8B8F9-018D-7A1D-A700-5F7365B0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1E73-1C68-B1E8-8224-EEDDB8D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13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3BC78-B076-7717-0C90-134BE1A5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BB98E-AF06-2F5D-8972-03D0228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F763-9D1E-15DC-652D-23BD74FB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3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5A69-EB05-071E-E926-1FAE456A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AD83-2A2D-B35B-AC47-37F52536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9736-181C-A356-75BA-79F13422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66C8-32E4-049C-A990-5D36A4BF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8F50-5AC6-1465-E720-4165835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CE84-272B-E444-7598-B9A72C21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8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B066-5B30-4FC4-8557-B3C7104D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98C9F-A967-D4AF-C162-5532F997C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8E005-45F7-CDF0-662B-8C5C04F8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4268D-4FA4-70C5-CF14-40E280D4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FD96-6014-1788-5AAA-6F2299ED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28D2-CB2B-BA8B-C56A-0A80C4DE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A9D92-B8B3-B4B9-FBE6-7C12E55D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D800-3EA2-2C73-D9D7-4E9080BB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D96F-468A-22E7-2FF9-1CD222F4B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3817-00D4-4A54-9169-8A9F7EAB3DFC}" type="datetimeFigureOut">
              <a:rPr lang="en-GB" smtClean="0"/>
              <a:t>14/09/2023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9E63-A66C-5078-C365-10BA0AB2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08DB-2678-A68F-B8AC-CF16F9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C992-6EC0-4F73-822A-BD9DD13FF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2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3593F-E07F-37C1-540B-3E36B76E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896" y="3483276"/>
            <a:ext cx="10640754" cy="10356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DevOps?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parta Global - Onboard Your Future Workforce">
            <a:extLst>
              <a:ext uri="{FF2B5EF4-FFF2-40B4-BE49-F238E27FC236}">
                <a16:creationId xmlns:a16="http://schemas.microsoft.com/office/drawing/2014/main" id="{DE7544F4-26B1-E210-5B88-3CC8E11C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6609" y="320231"/>
            <a:ext cx="7837329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50303-4DB3-997B-AA2B-F1D3342E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What is DevOps?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Sparta Global - Onboard Your Future Workforce">
            <a:extLst>
              <a:ext uri="{FF2B5EF4-FFF2-40B4-BE49-F238E27FC236}">
                <a16:creationId xmlns:a16="http://schemas.microsoft.com/office/drawing/2014/main" id="{A71D71FE-3B73-7750-963E-BFB53C0E8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37" y="2908527"/>
            <a:ext cx="3785616" cy="137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90E1-785D-FC48-B835-B2131EB7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A software development methodology.</a:t>
            </a:r>
          </a:p>
          <a:p>
            <a:r>
              <a:rPr lang="en-GB" sz="1800" dirty="0">
                <a:solidFill>
                  <a:schemeClr val="tx2"/>
                </a:solidFill>
              </a:rPr>
              <a:t>A cultural and organisational shift.</a:t>
            </a:r>
          </a:p>
          <a:p>
            <a:r>
              <a:rPr lang="en-GB" sz="1800" dirty="0">
                <a:solidFill>
                  <a:schemeClr val="tx2"/>
                </a:solidFill>
              </a:rPr>
              <a:t>Emphasises collaboration between development (Dev) and IT Operations (Ops).</a:t>
            </a:r>
          </a:p>
          <a:p>
            <a:r>
              <a:rPr lang="en-GB" sz="1800" dirty="0">
                <a:solidFill>
                  <a:schemeClr val="tx2"/>
                </a:solidFill>
              </a:rPr>
              <a:t>Breaks down traditional compartmentalization / isolation of teams.</a:t>
            </a:r>
          </a:p>
          <a:p>
            <a:r>
              <a:rPr lang="en-GB" sz="1800" dirty="0">
                <a:solidFill>
                  <a:schemeClr val="tx2"/>
                </a:solidFill>
              </a:rPr>
              <a:t>Promotes seamless, iterative approach to software delivery.</a:t>
            </a:r>
          </a:p>
          <a:p>
            <a:r>
              <a:rPr lang="en-GB" sz="1800" dirty="0">
                <a:solidFill>
                  <a:schemeClr val="tx2"/>
                </a:solidFill>
              </a:rPr>
              <a:t>Emphasizes communication monitoring, feedback, and automating the lifecycle.</a:t>
            </a:r>
          </a:p>
        </p:txBody>
      </p:sp>
    </p:spTree>
    <p:extLst>
      <p:ext uri="{BB962C8B-B14F-4D97-AF65-F5344CB8AC3E}">
        <p14:creationId xmlns:p14="http://schemas.microsoft.com/office/powerpoint/2010/main" val="26543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AC6A7-2C66-DC1D-5FE2-39B8ADFB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Why is it popular?</a:t>
            </a:r>
          </a:p>
        </p:txBody>
      </p:sp>
      <p:pic>
        <p:nvPicPr>
          <p:cNvPr id="4" name="Picture 2" descr="Sparta Global - Onboard Your Future Workforce">
            <a:extLst>
              <a:ext uri="{FF2B5EF4-FFF2-40B4-BE49-F238E27FC236}">
                <a16:creationId xmlns:a16="http://schemas.microsoft.com/office/drawing/2014/main" id="{E2705C13-C6B0-2F78-152C-ED162667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46" y="2941193"/>
            <a:ext cx="3661831" cy="13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DA8E-509F-7B0A-95BD-CED83C67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3293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Faster Delivery</a:t>
            </a:r>
          </a:p>
          <a:p>
            <a:r>
              <a:rPr lang="en-GB" sz="1800" dirty="0">
                <a:solidFill>
                  <a:schemeClr val="tx2"/>
                </a:solidFill>
              </a:rPr>
              <a:t>Improved Collaboration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More agile / flexible</a:t>
            </a:r>
          </a:p>
          <a:p>
            <a:r>
              <a:rPr lang="en-GB" sz="1800" dirty="0">
                <a:solidFill>
                  <a:schemeClr val="tx2"/>
                </a:solidFill>
              </a:rPr>
              <a:t>Client-centric</a:t>
            </a:r>
          </a:p>
          <a:p>
            <a:r>
              <a:rPr lang="en-GB" sz="1800" dirty="0">
                <a:solidFill>
                  <a:schemeClr val="tx2"/>
                </a:solidFill>
              </a:rPr>
              <a:t>Higher Quality</a:t>
            </a:r>
          </a:p>
          <a:p>
            <a:r>
              <a:rPr lang="en-GB" sz="1800" dirty="0">
                <a:solidFill>
                  <a:schemeClr val="tx2"/>
                </a:solidFill>
              </a:rPr>
              <a:t>Innovative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23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35BD5-3E1D-4870-E6E4-8E68159E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What does a DevOps engineer do?</a:t>
            </a:r>
          </a:p>
        </p:txBody>
      </p:sp>
      <p:pic>
        <p:nvPicPr>
          <p:cNvPr id="4" name="Picture 2" descr="Sparta Global - Onboard Your Future Workforce">
            <a:extLst>
              <a:ext uri="{FF2B5EF4-FFF2-40B4-BE49-F238E27FC236}">
                <a16:creationId xmlns:a16="http://schemas.microsoft.com/office/drawing/2014/main" id="{55B368F2-7448-15A9-D116-96C6D2F0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46" y="2941193"/>
            <a:ext cx="3661831" cy="13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1F37-75D9-DE5C-8604-8CF41909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362959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Problem Solve</a:t>
            </a:r>
          </a:p>
          <a:p>
            <a:r>
              <a:rPr lang="en-GB" sz="1800" dirty="0">
                <a:solidFill>
                  <a:schemeClr val="tx2"/>
                </a:solidFill>
              </a:rPr>
              <a:t>Monitoring and Logging</a:t>
            </a:r>
          </a:p>
          <a:p>
            <a:r>
              <a:rPr lang="en-GB" sz="1800" dirty="0">
                <a:solidFill>
                  <a:schemeClr val="tx2"/>
                </a:solidFill>
              </a:rPr>
              <a:t>Collaboration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Scaling</a:t>
            </a:r>
          </a:p>
          <a:p>
            <a:r>
              <a:rPr lang="en-GB" sz="1800" dirty="0">
                <a:solidFill>
                  <a:schemeClr val="tx2"/>
                </a:solidFill>
              </a:rPr>
              <a:t>Automation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CI/CD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45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ACE3A-62D1-97D2-215B-D59EF532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DevOps tools</a:t>
            </a:r>
          </a:p>
        </p:txBody>
      </p:sp>
      <p:pic>
        <p:nvPicPr>
          <p:cNvPr id="4" name="Picture 2" descr="Sparta Global - Onboard Your Future Workforce">
            <a:extLst>
              <a:ext uri="{FF2B5EF4-FFF2-40B4-BE49-F238E27FC236}">
                <a16:creationId xmlns:a16="http://schemas.microsoft.com/office/drawing/2014/main" id="{DE842A90-EEA4-F679-CD5B-EA5BB4A1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046" y="2941193"/>
            <a:ext cx="3661831" cy="13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2979-0B5D-8D61-9AD4-DB07069D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Communication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CI/CD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GitHub Actions</a:t>
            </a:r>
          </a:p>
          <a:p>
            <a:r>
              <a:rPr lang="en-GB" sz="1800" dirty="0">
                <a:solidFill>
                  <a:schemeClr val="tx2"/>
                </a:solidFill>
              </a:rPr>
              <a:t>AWS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Elastic Compute Cloud (EC2)</a:t>
            </a:r>
          </a:p>
          <a:p>
            <a:pPr lvl="1"/>
            <a:r>
              <a:rPr lang="en-GB" sz="1400" dirty="0">
                <a:solidFill>
                  <a:schemeClr val="tx2"/>
                </a:solidFill>
              </a:rPr>
              <a:t>Simple Storage Service (S3)</a:t>
            </a:r>
          </a:p>
          <a:p>
            <a:r>
              <a:rPr lang="en-GB" sz="1800" dirty="0">
                <a:solidFill>
                  <a:schemeClr val="tx2"/>
                </a:solidFill>
              </a:rPr>
              <a:t>Terraform</a:t>
            </a:r>
          </a:p>
          <a:p>
            <a:r>
              <a:rPr lang="en-GB" sz="1800" dirty="0">
                <a:solidFill>
                  <a:schemeClr val="tx2"/>
                </a:solidFill>
              </a:rPr>
              <a:t>Docker</a:t>
            </a:r>
          </a:p>
          <a:p>
            <a:r>
              <a:rPr lang="en-GB" sz="1800" dirty="0">
                <a:solidFill>
                  <a:schemeClr val="tx2"/>
                </a:solidFill>
              </a:rPr>
              <a:t>Kubernetes</a:t>
            </a:r>
          </a:p>
          <a:p>
            <a:r>
              <a:rPr lang="en-GB" sz="1800" dirty="0">
                <a:solidFill>
                  <a:schemeClr val="tx2"/>
                </a:solidFill>
              </a:rPr>
              <a:t>Python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27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is DevOps?</vt:lpstr>
      <vt:lpstr>What is DevOps?</vt:lpstr>
      <vt:lpstr>Why is it popular?</vt:lpstr>
      <vt:lpstr>What does a DevOps engineer do?</vt:lpstr>
      <vt:lpstr>DevOps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DevOps?</dc:title>
  <dc:creator>Andrew Kelley</dc:creator>
  <cp:lastModifiedBy>Andrew Kelley</cp:lastModifiedBy>
  <cp:revision>5</cp:revision>
  <dcterms:created xsi:type="dcterms:W3CDTF">2023-09-14T14:23:06Z</dcterms:created>
  <dcterms:modified xsi:type="dcterms:W3CDTF">2023-09-14T14:58:56Z</dcterms:modified>
</cp:coreProperties>
</file>