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E15EAD5-E6A0-4F9B-9210-2BCD5416F54C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0D9EBDE-2DAE-4FA0-A88D-C646FC507123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3/25/15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AB4D26-BEED-42F4-84A5-BFC2FE949C55}" type="slidenum">
              <a:rPr lang="en-US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Create new album (3.3)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855360" y="200700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1275840" y="246420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New Album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2103120" y="365760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4384800" y="529884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Create</a:t>
            </a:r>
            <a:endParaRPr/>
          </a:p>
        </p:txBody>
      </p:sp>
      <p:sp>
        <p:nvSpPr>
          <p:cNvPr id="194" name="CustomShape 6"/>
          <p:cNvSpPr/>
          <p:nvPr/>
        </p:nvSpPr>
        <p:spPr>
          <a:xfrm>
            <a:off x="2921760" y="529884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3929760" y="566424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8"/>
          <p:cNvSpPr/>
          <p:nvPr/>
        </p:nvSpPr>
        <p:spPr>
          <a:xfrm>
            <a:off x="4661280" y="566424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TextShape 9"/>
          <p:cNvSpPr txBox="1"/>
          <p:nvPr/>
        </p:nvSpPr>
        <p:spPr>
          <a:xfrm>
            <a:off x="4267200" y="2007000"/>
            <a:ext cx="167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198" name="TextShape 10"/>
          <p:cNvSpPr txBox="1"/>
          <p:nvPr/>
        </p:nvSpPr>
        <p:spPr>
          <a:xfrm>
            <a:off x="855360" y="351252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Name of Album</a:t>
            </a:r>
            <a:endParaRPr/>
          </a:p>
        </p:txBody>
      </p:sp>
      <p:sp>
        <p:nvSpPr>
          <p:cNvPr id="199" name="TextShape 11"/>
          <p:cNvSpPr txBox="1"/>
          <p:nvPr/>
        </p:nvSpPr>
        <p:spPr>
          <a:xfrm>
            <a:off x="2057400" y="36576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200" name="Line 12"/>
          <p:cNvSpPr/>
          <p:nvPr/>
        </p:nvSpPr>
        <p:spPr>
          <a:xfrm flipH="1">
            <a:off x="3381120" y="557316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01" name="Line 13"/>
          <p:cNvSpPr/>
          <p:nvPr/>
        </p:nvSpPr>
        <p:spPr>
          <a:xfrm>
            <a:off x="5392800" y="557316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02" name="TextShape 14"/>
          <p:cNvSpPr txBox="1"/>
          <p:nvPr/>
        </p:nvSpPr>
        <p:spPr>
          <a:xfrm>
            <a:off x="4569840" y="59605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203" name="TextShape 15"/>
          <p:cNvSpPr txBox="1"/>
          <p:nvPr/>
        </p:nvSpPr>
        <p:spPr>
          <a:xfrm>
            <a:off x="3838320" y="59410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205" name="TextShape 17"/>
          <p:cNvSpPr txBox="1"/>
          <p:nvPr/>
        </p:nvSpPr>
        <p:spPr>
          <a:xfrm>
            <a:off x="2923920" y="60332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206" name="TextShape 18"/>
          <p:cNvSpPr txBox="1"/>
          <p:nvPr/>
        </p:nvSpPr>
        <p:spPr>
          <a:xfrm>
            <a:off x="5212080" y="6126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Rename album (</a:t>
            </a: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3.4)</a:t>
            </a:r>
            <a:endParaRPr dirty="0"/>
          </a:p>
        </p:txBody>
      </p:sp>
      <p:sp>
        <p:nvSpPr>
          <p:cNvPr id="226" name="CustomShape 2"/>
          <p:cNvSpPr/>
          <p:nvPr/>
        </p:nvSpPr>
        <p:spPr>
          <a:xfrm>
            <a:off x="851040" y="20023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1271520" y="245952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Rename Album</a:t>
            </a:r>
            <a:endParaRPr/>
          </a:p>
        </p:txBody>
      </p:sp>
      <p:sp>
        <p:nvSpPr>
          <p:cNvPr id="228" name="CustomShape 4"/>
          <p:cNvSpPr/>
          <p:nvPr/>
        </p:nvSpPr>
        <p:spPr>
          <a:xfrm>
            <a:off x="2098800" y="365292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4380480" y="529416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Delete</a:t>
            </a:r>
            <a:endParaRPr/>
          </a:p>
        </p:txBody>
      </p:sp>
      <p:sp>
        <p:nvSpPr>
          <p:cNvPr id="230" name="CustomShape 6"/>
          <p:cNvSpPr/>
          <p:nvPr/>
        </p:nvSpPr>
        <p:spPr>
          <a:xfrm>
            <a:off x="2917440" y="529416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231" name="CustomShape 7"/>
          <p:cNvSpPr/>
          <p:nvPr/>
        </p:nvSpPr>
        <p:spPr>
          <a:xfrm>
            <a:off x="3925440" y="56595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8"/>
          <p:cNvSpPr/>
          <p:nvPr/>
        </p:nvSpPr>
        <p:spPr>
          <a:xfrm>
            <a:off x="4656960" y="56595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TextShape 9"/>
          <p:cNvSpPr txBox="1"/>
          <p:nvPr/>
        </p:nvSpPr>
        <p:spPr>
          <a:xfrm>
            <a:off x="4343400" y="2002320"/>
            <a:ext cx="159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234" name="TextShape 10"/>
          <p:cNvSpPr txBox="1"/>
          <p:nvPr/>
        </p:nvSpPr>
        <p:spPr>
          <a:xfrm>
            <a:off x="851040" y="350784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Name of Album</a:t>
            </a:r>
            <a:endParaRPr/>
          </a:p>
        </p:txBody>
      </p:sp>
      <p:sp>
        <p:nvSpPr>
          <p:cNvPr id="236" name="Line 12"/>
          <p:cNvSpPr/>
          <p:nvPr/>
        </p:nvSpPr>
        <p:spPr>
          <a:xfrm flipH="1">
            <a:off x="3376800" y="55684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37" name="Line 13"/>
          <p:cNvSpPr/>
          <p:nvPr/>
        </p:nvSpPr>
        <p:spPr>
          <a:xfrm>
            <a:off x="5388480" y="55684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38" name="TextShape 14"/>
          <p:cNvSpPr txBox="1"/>
          <p:nvPr/>
        </p:nvSpPr>
        <p:spPr>
          <a:xfrm>
            <a:off x="4565520" y="59558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239" name="TextShape 15"/>
          <p:cNvSpPr txBox="1"/>
          <p:nvPr/>
        </p:nvSpPr>
        <p:spPr>
          <a:xfrm>
            <a:off x="3834000" y="59364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241" name="TextShape 17"/>
          <p:cNvSpPr txBox="1"/>
          <p:nvPr/>
        </p:nvSpPr>
        <p:spPr>
          <a:xfrm>
            <a:off x="2919600" y="602856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242" name="TextShape 18"/>
          <p:cNvSpPr txBox="1"/>
          <p:nvPr/>
        </p:nvSpPr>
        <p:spPr>
          <a:xfrm>
            <a:off x="5027040" y="612396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243" name="CustomShape 19"/>
          <p:cNvSpPr/>
          <p:nvPr/>
        </p:nvSpPr>
        <p:spPr>
          <a:xfrm>
            <a:off x="2103120" y="429768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0"/>
          <p:cNvSpPr/>
          <p:nvPr/>
        </p:nvSpPr>
        <p:spPr>
          <a:xfrm>
            <a:off x="2098800" y="365292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TextShape 21"/>
          <p:cNvSpPr txBox="1"/>
          <p:nvPr/>
        </p:nvSpPr>
        <p:spPr>
          <a:xfrm>
            <a:off x="851040" y="420624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New Name of Album</a:t>
            </a:r>
            <a:endParaRPr/>
          </a:p>
        </p:txBody>
      </p:sp>
      <p:sp>
        <p:nvSpPr>
          <p:cNvPr id="235" name="TextShape 11"/>
          <p:cNvSpPr txBox="1"/>
          <p:nvPr/>
        </p:nvSpPr>
        <p:spPr>
          <a:xfrm>
            <a:off x="2133600" y="36576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247" name="TextShape 23"/>
          <p:cNvSpPr txBox="1"/>
          <p:nvPr/>
        </p:nvSpPr>
        <p:spPr>
          <a:xfrm>
            <a:off x="2137920" y="43218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JTextField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Album screen (4)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759960" y="2142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3"/>
          <p:cNvSpPr/>
          <p:nvPr/>
        </p:nvSpPr>
        <p:spPr>
          <a:xfrm>
            <a:off x="4874760" y="2142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59960" y="213120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Logged in as: &lt;userID&gt;</a:t>
            </a:r>
            <a:endParaRPr/>
          </a:p>
        </p:txBody>
      </p:sp>
      <p:sp>
        <p:nvSpPr>
          <p:cNvPr id="252" name="CustomShape 5"/>
          <p:cNvSpPr/>
          <p:nvPr/>
        </p:nvSpPr>
        <p:spPr>
          <a:xfrm>
            <a:off x="835920" y="2512080"/>
            <a:ext cx="159984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>
            <a:off x="988560" y="266436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>
                <a:solidFill>
                  <a:srgbClr val="000000"/>
                </a:solidFill>
                <a:latin typeface="Calibri"/>
              </a:rPr>
              <a:t>Add Photo</a:t>
            </a:r>
            <a:endParaRPr dirty="0"/>
          </a:p>
        </p:txBody>
      </p:sp>
      <p:sp>
        <p:nvSpPr>
          <p:cNvPr id="254" name="CustomShape 7"/>
          <p:cNvSpPr/>
          <p:nvPr/>
        </p:nvSpPr>
        <p:spPr>
          <a:xfrm>
            <a:off x="988560" y="5178960"/>
            <a:ext cx="1294920" cy="364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Back</a:t>
            </a:r>
            <a:endParaRPr/>
          </a:p>
        </p:txBody>
      </p:sp>
      <p:sp>
        <p:nvSpPr>
          <p:cNvPr id="255" name="CustomShape 8"/>
          <p:cNvSpPr/>
          <p:nvPr/>
        </p:nvSpPr>
        <p:spPr>
          <a:xfrm>
            <a:off x="2664720" y="2560320"/>
            <a:ext cx="2895120" cy="29995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2834640" y="27432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57" name="CustomShape 10"/>
          <p:cNvSpPr/>
          <p:nvPr/>
        </p:nvSpPr>
        <p:spPr>
          <a:xfrm>
            <a:off x="3749040" y="2744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58" name="CustomShape 11"/>
          <p:cNvSpPr/>
          <p:nvPr/>
        </p:nvSpPr>
        <p:spPr>
          <a:xfrm>
            <a:off x="4754880" y="2744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59" name="CustomShape 12"/>
          <p:cNvSpPr/>
          <p:nvPr/>
        </p:nvSpPr>
        <p:spPr>
          <a:xfrm>
            <a:off x="2834640" y="347616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60" name="CustomShape 13"/>
          <p:cNvSpPr/>
          <p:nvPr/>
        </p:nvSpPr>
        <p:spPr>
          <a:xfrm>
            <a:off x="3749040" y="347616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61" name="CustomShape 14"/>
          <p:cNvSpPr/>
          <p:nvPr/>
        </p:nvSpPr>
        <p:spPr>
          <a:xfrm>
            <a:off x="4754880" y="347328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62" name="CustomShape 15"/>
          <p:cNvSpPr/>
          <p:nvPr/>
        </p:nvSpPr>
        <p:spPr>
          <a:xfrm>
            <a:off x="2834640" y="41148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263" name="CustomShape 16"/>
          <p:cNvSpPr/>
          <p:nvPr/>
        </p:nvSpPr>
        <p:spPr>
          <a:xfrm>
            <a:off x="3627360" y="4115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264" name="CustomShape 17"/>
          <p:cNvSpPr/>
          <p:nvPr/>
        </p:nvSpPr>
        <p:spPr>
          <a:xfrm flipH="1">
            <a:off x="4340520" y="5636160"/>
            <a:ext cx="75960" cy="4568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8"/>
          <p:cNvSpPr/>
          <p:nvPr/>
        </p:nvSpPr>
        <p:spPr>
          <a:xfrm>
            <a:off x="2512440" y="2817000"/>
            <a:ext cx="360" cy="33523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19"/>
          <p:cNvSpPr/>
          <p:nvPr/>
        </p:nvSpPr>
        <p:spPr>
          <a:xfrm flipH="1">
            <a:off x="2283840" y="28166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267" name="Line 20"/>
          <p:cNvSpPr/>
          <p:nvPr/>
        </p:nvSpPr>
        <p:spPr>
          <a:xfrm flipH="1" flipV="1">
            <a:off x="2283840" y="5369400"/>
            <a:ext cx="228600" cy="38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268" name="CustomShape 21"/>
          <p:cNvSpPr/>
          <p:nvPr/>
        </p:nvSpPr>
        <p:spPr>
          <a:xfrm>
            <a:off x="2055240" y="60933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269" name="CustomShape 22"/>
          <p:cNvSpPr/>
          <p:nvPr/>
        </p:nvSpPr>
        <p:spPr>
          <a:xfrm>
            <a:off x="2360160" y="5560200"/>
            <a:ext cx="167616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3"/>
          <p:cNvSpPr/>
          <p:nvPr/>
        </p:nvSpPr>
        <p:spPr>
          <a:xfrm>
            <a:off x="4036320" y="609336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JPanel</a:t>
            </a:r>
            <a:endParaRPr/>
          </a:p>
        </p:txBody>
      </p:sp>
      <p:sp>
        <p:nvSpPr>
          <p:cNvPr id="271" name="CustomShape 24"/>
          <p:cNvSpPr/>
          <p:nvPr/>
        </p:nvSpPr>
        <p:spPr>
          <a:xfrm>
            <a:off x="1431360" y="5484240"/>
            <a:ext cx="380520" cy="761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5"/>
          <p:cNvSpPr/>
          <p:nvPr/>
        </p:nvSpPr>
        <p:spPr>
          <a:xfrm>
            <a:off x="1369440" y="616968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(3)</a:t>
            </a:r>
            <a:endParaRPr/>
          </a:p>
        </p:txBody>
      </p:sp>
      <p:sp>
        <p:nvSpPr>
          <p:cNvPr id="273" name="CustomShape 26"/>
          <p:cNvSpPr/>
          <p:nvPr/>
        </p:nvSpPr>
        <p:spPr>
          <a:xfrm>
            <a:off x="283464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4" name="CustomShape 27"/>
          <p:cNvSpPr/>
          <p:nvPr/>
        </p:nvSpPr>
        <p:spPr>
          <a:xfrm>
            <a:off x="374904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5" name="CustomShape 28"/>
          <p:cNvSpPr/>
          <p:nvPr/>
        </p:nvSpPr>
        <p:spPr>
          <a:xfrm>
            <a:off x="475488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6" name="CustomShape 29"/>
          <p:cNvSpPr/>
          <p:nvPr/>
        </p:nvSpPr>
        <p:spPr>
          <a:xfrm>
            <a:off x="283464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7" name="CustomShape 30"/>
          <p:cNvSpPr/>
          <p:nvPr/>
        </p:nvSpPr>
        <p:spPr>
          <a:xfrm>
            <a:off x="374904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8" name="CustomShape 31"/>
          <p:cNvSpPr/>
          <p:nvPr/>
        </p:nvSpPr>
        <p:spPr>
          <a:xfrm>
            <a:off x="475488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79" name="CustomShape 32"/>
          <p:cNvSpPr/>
          <p:nvPr/>
        </p:nvSpPr>
        <p:spPr>
          <a:xfrm>
            <a:off x="2834640" y="44805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280" name="CustomShape 33"/>
          <p:cNvSpPr/>
          <p:nvPr/>
        </p:nvSpPr>
        <p:spPr>
          <a:xfrm>
            <a:off x="3108960" y="2286000"/>
            <a:ext cx="164592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Album Name</a:t>
            </a:r>
            <a:endParaRPr/>
          </a:p>
        </p:txBody>
      </p:sp>
      <p:sp>
        <p:nvSpPr>
          <p:cNvPr id="35" name="Left Arrow 34"/>
          <p:cNvSpPr/>
          <p:nvPr/>
        </p:nvSpPr>
        <p:spPr>
          <a:xfrm>
            <a:off x="533400" y="2743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-76200" y="260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(4.1)</a:t>
            </a:r>
            <a:endParaRPr lang="en-US" dirty="0"/>
          </a:p>
        </p:txBody>
      </p:sp>
      <p:sp>
        <p:nvSpPr>
          <p:cNvPr id="45" name="CustomShape 6"/>
          <p:cNvSpPr/>
          <p:nvPr/>
        </p:nvSpPr>
        <p:spPr>
          <a:xfrm>
            <a:off x="990600" y="304800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 smtClean="0">
                <a:solidFill>
                  <a:schemeClr val="bg1">
                    <a:lumMod val="50000"/>
                  </a:schemeClr>
                </a:solidFill>
                <a:latin typeface="Calibri"/>
              </a:rPr>
              <a:t>Open </a:t>
            </a:r>
            <a:r>
              <a:rPr lang="en-US" sz="1400" strike="noStrike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Photo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>
            <a:off x="533400" y="3124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971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Add Photo (4.1)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848880" y="200016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1269360" y="245736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Add Photo</a:t>
            </a: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2370960" y="3650760"/>
            <a:ext cx="301752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4378320" y="529200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Add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>
            <a:off x="2915280" y="529200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287" name="CustomShape 7"/>
          <p:cNvSpPr/>
          <p:nvPr/>
        </p:nvSpPr>
        <p:spPr>
          <a:xfrm>
            <a:off x="3923280" y="565740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8"/>
          <p:cNvSpPr/>
          <p:nvPr/>
        </p:nvSpPr>
        <p:spPr>
          <a:xfrm>
            <a:off x="4654800" y="565740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9"/>
          <p:cNvSpPr txBox="1"/>
          <p:nvPr/>
        </p:nvSpPr>
        <p:spPr>
          <a:xfrm>
            <a:off x="4343400" y="2000160"/>
            <a:ext cx="1589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290" name="TextShape 10"/>
          <p:cNvSpPr txBox="1"/>
          <p:nvPr/>
        </p:nvSpPr>
        <p:spPr>
          <a:xfrm>
            <a:off x="848880" y="365760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Photo Name</a:t>
            </a:r>
            <a:endParaRPr/>
          </a:p>
        </p:txBody>
      </p:sp>
      <p:sp>
        <p:nvSpPr>
          <p:cNvPr id="291" name="TextShape 11"/>
          <p:cNvSpPr txBox="1"/>
          <p:nvPr/>
        </p:nvSpPr>
        <p:spPr>
          <a:xfrm>
            <a:off x="2362200" y="36576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292" name="Line 12"/>
          <p:cNvSpPr/>
          <p:nvPr/>
        </p:nvSpPr>
        <p:spPr>
          <a:xfrm flipH="1">
            <a:off x="3374640" y="556632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3" name="Line 13"/>
          <p:cNvSpPr/>
          <p:nvPr/>
        </p:nvSpPr>
        <p:spPr>
          <a:xfrm>
            <a:off x="5386320" y="556632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294" name="TextShape 14"/>
          <p:cNvSpPr txBox="1"/>
          <p:nvPr/>
        </p:nvSpPr>
        <p:spPr>
          <a:xfrm>
            <a:off x="4563360" y="59536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(4)</a:t>
            </a:r>
            <a:endParaRPr/>
          </a:p>
        </p:txBody>
      </p:sp>
      <p:sp>
        <p:nvSpPr>
          <p:cNvPr id="295" name="TextShape 15"/>
          <p:cNvSpPr txBox="1"/>
          <p:nvPr/>
        </p:nvSpPr>
        <p:spPr>
          <a:xfrm>
            <a:off x="3831840" y="59342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(4)</a:t>
            </a:r>
            <a:endParaRPr/>
          </a:p>
        </p:txBody>
      </p:sp>
      <p:sp>
        <p:nvSpPr>
          <p:cNvPr id="297" name="TextShape 17"/>
          <p:cNvSpPr txBox="1"/>
          <p:nvPr/>
        </p:nvSpPr>
        <p:spPr>
          <a:xfrm>
            <a:off x="2917440" y="60264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298" name="TextShape 18"/>
          <p:cNvSpPr txBox="1"/>
          <p:nvPr/>
        </p:nvSpPr>
        <p:spPr>
          <a:xfrm>
            <a:off x="5029200" y="6126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Display photo (5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300" name="CustomShape 2"/>
          <p:cNvSpPr/>
          <p:nvPr/>
        </p:nvSpPr>
        <p:spPr>
          <a:xfrm>
            <a:off x="757800" y="2142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4872600" y="2142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757800" y="213120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Logged in as: &lt;userID&gt;</a:t>
            </a:r>
            <a:endParaRPr/>
          </a:p>
        </p:txBody>
      </p:sp>
      <p:sp>
        <p:nvSpPr>
          <p:cNvPr id="303" name="CustomShape 5"/>
          <p:cNvSpPr/>
          <p:nvPr/>
        </p:nvSpPr>
        <p:spPr>
          <a:xfrm>
            <a:off x="833760" y="2512080"/>
            <a:ext cx="159984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6"/>
          <p:cNvSpPr/>
          <p:nvPr/>
        </p:nvSpPr>
        <p:spPr>
          <a:xfrm>
            <a:off x="986400" y="266436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Add Tags</a:t>
            </a:r>
            <a:endParaRPr/>
          </a:p>
        </p:txBody>
      </p:sp>
      <p:sp>
        <p:nvSpPr>
          <p:cNvPr id="305" name="CustomShape 7"/>
          <p:cNvSpPr/>
          <p:nvPr/>
        </p:nvSpPr>
        <p:spPr>
          <a:xfrm>
            <a:off x="986400" y="5178960"/>
            <a:ext cx="1294920" cy="364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Back</a:t>
            </a:r>
            <a:endParaRPr/>
          </a:p>
        </p:txBody>
      </p:sp>
      <p:sp>
        <p:nvSpPr>
          <p:cNvPr id="306" name="CustomShape 8"/>
          <p:cNvSpPr/>
          <p:nvPr/>
        </p:nvSpPr>
        <p:spPr>
          <a:xfrm>
            <a:off x="986400" y="304560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 smtClean="0">
                <a:solidFill>
                  <a:srgbClr val="000000"/>
                </a:solidFill>
                <a:latin typeface="Calibri"/>
              </a:rPr>
              <a:t>Remove Tags</a:t>
            </a:r>
            <a:endParaRPr dirty="0"/>
          </a:p>
        </p:txBody>
      </p:sp>
      <p:sp>
        <p:nvSpPr>
          <p:cNvPr id="307" name="CustomShape 9"/>
          <p:cNvSpPr/>
          <p:nvPr/>
        </p:nvSpPr>
        <p:spPr>
          <a:xfrm>
            <a:off x="2662560" y="2560320"/>
            <a:ext cx="2895120" cy="2468880"/>
          </a:xfrm>
          <a:prstGeom prst="rect">
            <a:avLst/>
          </a:prstGeom>
          <a:blipFill>
            <a:blip r:embed="rId2" cstate="print"/>
            <a:tile/>
          </a:blip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0"/>
          <p:cNvSpPr/>
          <p:nvPr/>
        </p:nvSpPr>
        <p:spPr>
          <a:xfrm flipV="1">
            <a:off x="5486400" y="3154680"/>
            <a:ext cx="609600" cy="45719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1"/>
          <p:cNvSpPr/>
          <p:nvPr/>
        </p:nvSpPr>
        <p:spPr>
          <a:xfrm>
            <a:off x="2510280" y="2817000"/>
            <a:ext cx="360" cy="33523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12"/>
          <p:cNvSpPr/>
          <p:nvPr/>
        </p:nvSpPr>
        <p:spPr>
          <a:xfrm flipH="1">
            <a:off x="2281680" y="28166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11" name="Line 13"/>
          <p:cNvSpPr/>
          <p:nvPr/>
        </p:nvSpPr>
        <p:spPr>
          <a:xfrm flipH="1">
            <a:off x="2281680" y="319788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12" name="Line 14"/>
          <p:cNvSpPr/>
          <p:nvPr/>
        </p:nvSpPr>
        <p:spPr>
          <a:xfrm flipH="1" flipV="1">
            <a:off x="2281680" y="5369400"/>
            <a:ext cx="228600" cy="38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13" name="CustomShape 15"/>
          <p:cNvSpPr/>
          <p:nvPr/>
        </p:nvSpPr>
        <p:spPr>
          <a:xfrm>
            <a:off x="2053080" y="60933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2358000" y="5560200"/>
            <a:ext cx="167616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7"/>
          <p:cNvSpPr/>
          <p:nvPr/>
        </p:nvSpPr>
        <p:spPr>
          <a:xfrm>
            <a:off x="6172200" y="304800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JPanel</a:t>
            </a:r>
            <a:endParaRPr dirty="0"/>
          </a:p>
        </p:txBody>
      </p:sp>
      <p:sp>
        <p:nvSpPr>
          <p:cNvPr id="316" name="CustomShape 18"/>
          <p:cNvSpPr/>
          <p:nvPr/>
        </p:nvSpPr>
        <p:spPr>
          <a:xfrm>
            <a:off x="1429200" y="5484240"/>
            <a:ext cx="380520" cy="761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9"/>
          <p:cNvSpPr/>
          <p:nvPr/>
        </p:nvSpPr>
        <p:spPr>
          <a:xfrm>
            <a:off x="1367280" y="616968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(4)</a:t>
            </a:r>
            <a:endParaRPr/>
          </a:p>
        </p:txBody>
      </p:sp>
      <p:sp>
        <p:nvSpPr>
          <p:cNvPr id="318" name="Line 20"/>
          <p:cNvSpPr/>
          <p:nvPr/>
        </p:nvSpPr>
        <p:spPr>
          <a:xfrm flipH="1">
            <a:off x="2282040" y="356616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19" name="Line 21"/>
          <p:cNvSpPr/>
          <p:nvPr/>
        </p:nvSpPr>
        <p:spPr>
          <a:xfrm flipH="1">
            <a:off x="2286000" y="38390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20" name="CustomShape 22"/>
          <p:cNvSpPr/>
          <p:nvPr/>
        </p:nvSpPr>
        <p:spPr>
          <a:xfrm>
            <a:off x="991080" y="338328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Re-caption</a:t>
            </a:r>
            <a:endParaRPr/>
          </a:p>
        </p:txBody>
      </p:sp>
      <p:sp>
        <p:nvSpPr>
          <p:cNvPr id="321" name="CustomShape 23"/>
          <p:cNvSpPr/>
          <p:nvPr/>
        </p:nvSpPr>
        <p:spPr>
          <a:xfrm>
            <a:off x="991080" y="374904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Move Photo</a:t>
            </a:r>
            <a:endParaRPr/>
          </a:p>
        </p:txBody>
      </p:sp>
      <p:sp>
        <p:nvSpPr>
          <p:cNvPr id="322" name="Line 24"/>
          <p:cNvSpPr/>
          <p:nvPr/>
        </p:nvSpPr>
        <p:spPr>
          <a:xfrm flipH="1">
            <a:off x="2281680" y="42962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323" name="CustomShape 25"/>
          <p:cNvSpPr/>
          <p:nvPr/>
        </p:nvSpPr>
        <p:spPr>
          <a:xfrm>
            <a:off x="991080" y="411480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Delete Photo</a:t>
            </a:r>
            <a:endParaRPr/>
          </a:p>
        </p:txBody>
      </p:sp>
      <p:sp>
        <p:nvSpPr>
          <p:cNvPr id="324" name="CustomShape 26"/>
          <p:cNvSpPr/>
          <p:nvPr/>
        </p:nvSpPr>
        <p:spPr>
          <a:xfrm>
            <a:off x="1005840" y="4480560"/>
            <a:ext cx="12801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Caption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Date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Tags</a:t>
            </a:r>
            <a:endParaRPr/>
          </a:p>
        </p:txBody>
      </p:sp>
      <p:sp>
        <p:nvSpPr>
          <p:cNvPr id="28" name="CustomShape 17"/>
          <p:cNvSpPr/>
          <p:nvPr/>
        </p:nvSpPr>
        <p:spPr>
          <a:xfrm>
            <a:off x="3810000" y="609600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JPanel</a:t>
            </a:r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5257800"/>
            <a:ext cx="914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5257800"/>
            <a:ext cx="1096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43200" y="56388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5638800"/>
            <a:ext cx="1524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/>
          <p:cNvSpPr/>
          <p:nvPr/>
        </p:nvSpPr>
        <p:spPr>
          <a:xfrm>
            <a:off x="533400" y="2743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/>
          <p:cNvSpPr/>
          <p:nvPr/>
        </p:nvSpPr>
        <p:spPr>
          <a:xfrm>
            <a:off x="533400" y="3124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>
            <a:off x="533400" y="3505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>
            <a:off x="533400" y="3886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533400" y="4267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-76200" y="260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(5.1)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-762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(5.2)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762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(5.3)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762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(5.4)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-76200" y="412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(5.5)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3429000" y="5562600"/>
            <a:ext cx="76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953000" y="5562600"/>
            <a:ext cx="762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00400" y="6412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006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Add Tags (5.1)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848880" y="199980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327" name="CustomShape 3"/>
          <p:cNvSpPr/>
          <p:nvPr/>
        </p:nvSpPr>
        <p:spPr>
          <a:xfrm>
            <a:off x="1269360" y="245700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Add Tags</a:t>
            </a:r>
            <a:endParaRPr/>
          </a:p>
        </p:txBody>
      </p:sp>
      <p:sp>
        <p:nvSpPr>
          <p:cNvPr id="328" name="CustomShape 4"/>
          <p:cNvSpPr/>
          <p:nvPr/>
        </p:nvSpPr>
        <p:spPr>
          <a:xfrm>
            <a:off x="2103120" y="350532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5"/>
          <p:cNvSpPr/>
          <p:nvPr/>
        </p:nvSpPr>
        <p:spPr>
          <a:xfrm>
            <a:off x="4378320" y="529164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Add</a:t>
            </a:r>
            <a:endParaRPr/>
          </a:p>
        </p:txBody>
      </p:sp>
      <p:sp>
        <p:nvSpPr>
          <p:cNvPr id="330" name="CustomShape 6"/>
          <p:cNvSpPr/>
          <p:nvPr/>
        </p:nvSpPr>
        <p:spPr>
          <a:xfrm>
            <a:off x="2915280" y="529164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331" name="CustomShape 7"/>
          <p:cNvSpPr/>
          <p:nvPr/>
        </p:nvSpPr>
        <p:spPr>
          <a:xfrm>
            <a:off x="3923280" y="565704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8"/>
          <p:cNvSpPr/>
          <p:nvPr/>
        </p:nvSpPr>
        <p:spPr>
          <a:xfrm>
            <a:off x="4654800" y="565704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TextShape 9"/>
          <p:cNvSpPr txBox="1"/>
          <p:nvPr/>
        </p:nvSpPr>
        <p:spPr>
          <a:xfrm>
            <a:off x="4343400" y="1999800"/>
            <a:ext cx="1589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334" name="TextShape 10"/>
          <p:cNvSpPr txBox="1"/>
          <p:nvPr/>
        </p:nvSpPr>
        <p:spPr>
          <a:xfrm>
            <a:off x="848880" y="350532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Add Tag</a:t>
            </a:r>
            <a:endParaRPr/>
          </a:p>
        </p:txBody>
      </p:sp>
      <p:sp>
        <p:nvSpPr>
          <p:cNvPr id="335" name="TextShape 11"/>
          <p:cNvSpPr txBox="1"/>
          <p:nvPr/>
        </p:nvSpPr>
        <p:spPr>
          <a:xfrm>
            <a:off x="2057400" y="35052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336" name="Line 12"/>
          <p:cNvSpPr/>
          <p:nvPr/>
        </p:nvSpPr>
        <p:spPr>
          <a:xfrm flipH="1">
            <a:off x="3374640" y="556596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37" name="Line 13"/>
          <p:cNvSpPr/>
          <p:nvPr/>
        </p:nvSpPr>
        <p:spPr>
          <a:xfrm>
            <a:off x="5386320" y="556596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38" name="TextShape 14"/>
          <p:cNvSpPr txBox="1"/>
          <p:nvPr/>
        </p:nvSpPr>
        <p:spPr>
          <a:xfrm>
            <a:off x="4563360" y="59533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39" name="TextShape 15"/>
          <p:cNvSpPr txBox="1"/>
          <p:nvPr/>
        </p:nvSpPr>
        <p:spPr>
          <a:xfrm>
            <a:off x="3831840" y="59338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41" name="CustomShape 17"/>
          <p:cNvSpPr/>
          <p:nvPr/>
        </p:nvSpPr>
        <p:spPr>
          <a:xfrm>
            <a:off x="2286000" y="4206240"/>
            <a:ext cx="31089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TextShape 18"/>
          <p:cNvSpPr txBox="1"/>
          <p:nvPr/>
        </p:nvSpPr>
        <p:spPr>
          <a:xfrm>
            <a:off x="848880" y="420372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Current Tags</a:t>
            </a:r>
            <a:endParaRPr/>
          </a:p>
        </p:txBody>
      </p:sp>
      <p:sp>
        <p:nvSpPr>
          <p:cNvPr id="344" name="TextShape 20"/>
          <p:cNvSpPr txBox="1"/>
          <p:nvPr/>
        </p:nvSpPr>
        <p:spPr>
          <a:xfrm>
            <a:off x="2286000" y="41910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JTextArea</a:t>
            </a:r>
            <a:endParaRPr dirty="0"/>
          </a:p>
        </p:txBody>
      </p:sp>
      <p:sp>
        <p:nvSpPr>
          <p:cNvPr id="345" name="TextShape 21"/>
          <p:cNvSpPr txBox="1"/>
          <p:nvPr/>
        </p:nvSpPr>
        <p:spPr>
          <a:xfrm>
            <a:off x="2923920" y="6033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346" name="TextShape 22"/>
          <p:cNvSpPr txBox="1"/>
          <p:nvPr/>
        </p:nvSpPr>
        <p:spPr>
          <a:xfrm>
            <a:off x="5120640" y="60728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Remove</a:t>
            </a: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Tags (5.2)</a:t>
            </a:r>
            <a:endParaRPr dirty="0"/>
          </a:p>
        </p:txBody>
      </p:sp>
      <p:sp>
        <p:nvSpPr>
          <p:cNvPr id="348" name="CustomShape 2"/>
          <p:cNvSpPr/>
          <p:nvPr/>
        </p:nvSpPr>
        <p:spPr>
          <a:xfrm>
            <a:off x="846720" y="199764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349" name="CustomShape 3"/>
          <p:cNvSpPr/>
          <p:nvPr/>
        </p:nvSpPr>
        <p:spPr>
          <a:xfrm>
            <a:off x="1267200" y="245484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Add Tags</a:t>
            </a:r>
            <a:endParaRPr dirty="0"/>
          </a:p>
        </p:txBody>
      </p:sp>
      <p:sp>
        <p:nvSpPr>
          <p:cNvPr id="350" name="CustomShape 4"/>
          <p:cNvSpPr/>
          <p:nvPr/>
        </p:nvSpPr>
        <p:spPr>
          <a:xfrm>
            <a:off x="2100960" y="3503160"/>
            <a:ext cx="32918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5"/>
          <p:cNvSpPr/>
          <p:nvPr/>
        </p:nvSpPr>
        <p:spPr>
          <a:xfrm>
            <a:off x="4376160" y="528948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Delete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2913120" y="528948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3921120" y="565488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8"/>
          <p:cNvSpPr/>
          <p:nvPr/>
        </p:nvSpPr>
        <p:spPr>
          <a:xfrm>
            <a:off x="4652640" y="565488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9"/>
          <p:cNvSpPr txBox="1"/>
          <p:nvPr/>
        </p:nvSpPr>
        <p:spPr>
          <a:xfrm>
            <a:off x="4343400" y="1997640"/>
            <a:ext cx="15872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356" name="TextShape 10"/>
          <p:cNvSpPr txBox="1"/>
          <p:nvPr/>
        </p:nvSpPr>
        <p:spPr>
          <a:xfrm>
            <a:off x="846720" y="350316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Delete Tag</a:t>
            </a:r>
            <a:endParaRPr/>
          </a:p>
        </p:txBody>
      </p:sp>
      <p:sp>
        <p:nvSpPr>
          <p:cNvPr id="357" name="TextShape 11"/>
          <p:cNvSpPr txBox="1"/>
          <p:nvPr/>
        </p:nvSpPr>
        <p:spPr>
          <a:xfrm>
            <a:off x="2057400" y="35052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358" name="Line 12"/>
          <p:cNvSpPr/>
          <p:nvPr/>
        </p:nvSpPr>
        <p:spPr>
          <a:xfrm flipH="1">
            <a:off x="3372480" y="556380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59" name="Line 13"/>
          <p:cNvSpPr/>
          <p:nvPr/>
        </p:nvSpPr>
        <p:spPr>
          <a:xfrm>
            <a:off x="5384160" y="556380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60" name="TextShape 14"/>
          <p:cNvSpPr txBox="1"/>
          <p:nvPr/>
        </p:nvSpPr>
        <p:spPr>
          <a:xfrm>
            <a:off x="4561200" y="59511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61" name="TextShape 15"/>
          <p:cNvSpPr txBox="1"/>
          <p:nvPr/>
        </p:nvSpPr>
        <p:spPr>
          <a:xfrm>
            <a:off x="3829680" y="593172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63" name="CustomShape 17"/>
          <p:cNvSpPr/>
          <p:nvPr/>
        </p:nvSpPr>
        <p:spPr>
          <a:xfrm>
            <a:off x="2283840" y="4204080"/>
            <a:ext cx="3108960" cy="82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TextShape 18"/>
          <p:cNvSpPr txBox="1"/>
          <p:nvPr/>
        </p:nvSpPr>
        <p:spPr>
          <a:xfrm>
            <a:off x="846720" y="420156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Current Tags</a:t>
            </a:r>
            <a:endParaRPr/>
          </a:p>
        </p:txBody>
      </p:sp>
      <p:sp>
        <p:nvSpPr>
          <p:cNvPr id="366" name="TextShape 20"/>
          <p:cNvSpPr txBox="1"/>
          <p:nvPr/>
        </p:nvSpPr>
        <p:spPr>
          <a:xfrm>
            <a:off x="2286000" y="41910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JTextArea</a:t>
            </a:r>
            <a:endParaRPr dirty="0"/>
          </a:p>
        </p:txBody>
      </p:sp>
      <p:sp>
        <p:nvSpPr>
          <p:cNvPr id="367" name="TextShape 21"/>
          <p:cNvSpPr txBox="1"/>
          <p:nvPr/>
        </p:nvSpPr>
        <p:spPr>
          <a:xfrm>
            <a:off x="2921760" y="60314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368" name="TextShape 22"/>
          <p:cNvSpPr txBox="1"/>
          <p:nvPr/>
        </p:nvSpPr>
        <p:spPr>
          <a:xfrm>
            <a:off x="5118480" y="60706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Re-Caption (5.3)</a:t>
            </a:r>
            <a:endParaRPr/>
          </a:p>
        </p:txBody>
      </p:sp>
      <p:sp>
        <p:nvSpPr>
          <p:cNvPr id="370" name="CustomShape 2"/>
          <p:cNvSpPr/>
          <p:nvPr/>
        </p:nvSpPr>
        <p:spPr>
          <a:xfrm>
            <a:off x="844560" y="199548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371" name="CustomShape 3"/>
          <p:cNvSpPr/>
          <p:nvPr/>
        </p:nvSpPr>
        <p:spPr>
          <a:xfrm>
            <a:off x="1265040" y="245268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New Caption</a:t>
            </a:r>
            <a:endParaRPr/>
          </a:p>
        </p:txBody>
      </p:sp>
      <p:sp>
        <p:nvSpPr>
          <p:cNvPr id="372" name="CustomShape 4"/>
          <p:cNvSpPr/>
          <p:nvPr/>
        </p:nvSpPr>
        <p:spPr>
          <a:xfrm>
            <a:off x="2286000" y="3501000"/>
            <a:ext cx="31046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5"/>
          <p:cNvSpPr/>
          <p:nvPr/>
        </p:nvSpPr>
        <p:spPr>
          <a:xfrm>
            <a:off x="4374000" y="528732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Confirm</a:t>
            </a:r>
            <a:endParaRPr/>
          </a:p>
        </p:txBody>
      </p:sp>
      <p:sp>
        <p:nvSpPr>
          <p:cNvPr id="374" name="CustomShape 6"/>
          <p:cNvSpPr/>
          <p:nvPr/>
        </p:nvSpPr>
        <p:spPr>
          <a:xfrm>
            <a:off x="2910960" y="528732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375" name="CustomShape 7"/>
          <p:cNvSpPr/>
          <p:nvPr/>
        </p:nvSpPr>
        <p:spPr>
          <a:xfrm>
            <a:off x="3918960" y="565272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8"/>
          <p:cNvSpPr/>
          <p:nvPr/>
        </p:nvSpPr>
        <p:spPr>
          <a:xfrm>
            <a:off x="4650480" y="565272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9"/>
          <p:cNvSpPr txBox="1"/>
          <p:nvPr/>
        </p:nvSpPr>
        <p:spPr>
          <a:xfrm>
            <a:off x="4343400" y="1995480"/>
            <a:ext cx="1585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378" name="TextShape 10"/>
          <p:cNvSpPr txBox="1"/>
          <p:nvPr/>
        </p:nvSpPr>
        <p:spPr>
          <a:xfrm>
            <a:off x="844560" y="350100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New Caption</a:t>
            </a:r>
            <a:endParaRPr/>
          </a:p>
        </p:txBody>
      </p:sp>
      <p:sp>
        <p:nvSpPr>
          <p:cNvPr id="379" name="TextShape 11"/>
          <p:cNvSpPr txBox="1"/>
          <p:nvPr/>
        </p:nvSpPr>
        <p:spPr>
          <a:xfrm>
            <a:off x="2286000" y="35052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380" name="Line 12"/>
          <p:cNvSpPr/>
          <p:nvPr/>
        </p:nvSpPr>
        <p:spPr>
          <a:xfrm flipH="1">
            <a:off x="3370320" y="556164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81" name="Line 13"/>
          <p:cNvSpPr/>
          <p:nvPr/>
        </p:nvSpPr>
        <p:spPr>
          <a:xfrm>
            <a:off x="5382000" y="556164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82" name="TextShape 14"/>
          <p:cNvSpPr txBox="1"/>
          <p:nvPr/>
        </p:nvSpPr>
        <p:spPr>
          <a:xfrm>
            <a:off x="4559040" y="59490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83" name="TextShape 15"/>
          <p:cNvSpPr txBox="1"/>
          <p:nvPr/>
        </p:nvSpPr>
        <p:spPr>
          <a:xfrm>
            <a:off x="3827520" y="59295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385" name="CustomShape 17"/>
          <p:cNvSpPr/>
          <p:nvPr/>
        </p:nvSpPr>
        <p:spPr>
          <a:xfrm>
            <a:off x="2281680" y="4201920"/>
            <a:ext cx="3108960" cy="55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TextShape 18"/>
          <p:cNvSpPr txBox="1"/>
          <p:nvPr/>
        </p:nvSpPr>
        <p:spPr>
          <a:xfrm>
            <a:off x="844560" y="419940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Current Caption</a:t>
            </a:r>
            <a:endParaRPr/>
          </a:p>
        </p:txBody>
      </p:sp>
      <p:sp>
        <p:nvSpPr>
          <p:cNvPr id="388" name="TextShape 20"/>
          <p:cNvSpPr txBox="1"/>
          <p:nvPr/>
        </p:nvSpPr>
        <p:spPr>
          <a:xfrm>
            <a:off x="2240280" y="41910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389" name="TextShape 21"/>
          <p:cNvSpPr txBox="1"/>
          <p:nvPr/>
        </p:nvSpPr>
        <p:spPr>
          <a:xfrm>
            <a:off x="2919600" y="60292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390" name="TextShape 22"/>
          <p:cNvSpPr txBox="1"/>
          <p:nvPr/>
        </p:nvSpPr>
        <p:spPr>
          <a:xfrm>
            <a:off x="5116320" y="606852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Move Photo (5.4)</a:t>
            </a:r>
            <a:endParaRPr/>
          </a:p>
        </p:txBody>
      </p:sp>
      <p:sp>
        <p:nvSpPr>
          <p:cNvPr id="392" name="CustomShape 2"/>
          <p:cNvSpPr/>
          <p:nvPr/>
        </p:nvSpPr>
        <p:spPr>
          <a:xfrm>
            <a:off x="842400" y="19933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393" name="CustomShape 3"/>
          <p:cNvSpPr/>
          <p:nvPr/>
        </p:nvSpPr>
        <p:spPr>
          <a:xfrm>
            <a:off x="1262880" y="245052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Move Photo</a:t>
            </a:r>
            <a:endParaRPr/>
          </a:p>
        </p:txBody>
      </p:sp>
      <p:sp>
        <p:nvSpPr>
          <p:cNvPr id="394" name="CustomShape 4"/>
          <p:cNvSpPr/>
          <p:nvPr/>
        </p:nvSpPr>
        <p:spPr>
          <a:xfrm>
            <a:off x="2283840" y="3498840"/>
            <a:ext cx="31046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5"/>
          <p:cNvSpPr/>
          <p:nvPr/>
        </p:nvSpPr>
        <p:spPr>
          <a:xfrm>
            <a:off x="4371840" y="528516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Confirm</a:t>
            </a:r>
            <a:endParaRPr/>
          </a:p>
        </p:txBody>
      </p:sp>
      <p:sp>
        <p:nvSpPr>
          <p:cNvPr id="396" name="CustomShape 6"/>
          <p:cNvSpPr/>
          <p:nvPr/>
        </p:nvSpPr>
        <p:spPr>
          <a:xfrm>
            <a:off x="2908800" y="528516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397" name="CustomShape 7"/>
          <p:cNvSpPr/>
          <p:nvPr/>
        </p:nvSpPr>
        <p:spPr>
          <a:xfrm>
            <a:off x="3916800" y="56505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8"/>
          <p:cNvSpPr/>
          <p:nvPr/>
        </p:nvSpPr>
        <p:spPr>
          <a:xfrm>
            <a:off x="4648320" y="56505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TextShape 9"/>
          <p:cNvSpPr txBox="1"/>
          <p:nvPr/>
        </p:nvSpPr>
        <p:spPr>
          <a:xfrm>
            <a:off x="4343400" y="1993320"/>
            <a:ext cx="15829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400" name="TextShape 10"/>
          <p:cNvSpPr txBox="1"/>
          <p:nvPr/>
        </p:nvSpPr>
        <p:spPr>
          <a:xfrm>
            <a:off x="842400" y="3498840"/>
            <a:ext cx="15220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Album Name</a:t>
            </a:r>
            <a:endParaRPr/>
          </a:p>
        </p:txBody>
      </p:sp>
      <p:sp>
        <p:nvSpPr>
          <p:cNvPr id="401" name="TextShape 11"/>
          <p:cNvSpPr txBox="1"/>
          <p:nvPr/>
        </p:nvSpPr>
        <p:spPr>
          <a:xfrm>
            <a:off x="2286000" y="35052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402" name="Line 12"/>
          <p:cNvSpPr/>
          <p:nvPr/>
        </p:nvSpPr>
        <p:spPr>
          <a:xfrm flipH="1">
            <a:off x="3368160" y="55594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03" name="Line 13"/>
          <p:cNvSpPr/>
          <p:nvPr/>
        </p:nvSpPr>
        <p:spPr>
          <a:xfrm>
            <a:off x="5379840" y="55594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04" name="TextShape 14"/>
          <p:cNvSpPr txBox="1"/>
          <p:nvPr/>
        </p:nvSpPr>
        <p:spPr>
          <a:xfrm>
            <a:off x="4556880" y="59468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405" name="TextShape 15"/>
          <p:cNvSpPr txBox="1"/>
          <p:nvPr/>
        </p:nvSpPr>
        <p:spPr>
          <a:xfrm>
            <a:off x="3825360" y="59274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407" name="TextShape 17"/>
          <p:cNvSpPr txBox="1"/>
          <p:nvPr/>
        </p:nvSpPr>
        <p:spPr>
          <a:xfrm>
            <a:off x="2917440" y="602712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408" name="TextShape 18"/>
          <p:cNvSpPr txBox="1"/>
          <p:nvPr/>
        </p:nvSpPr>
        <p:spPr>
          <a:xfrm>
            <a:off x="5114160" y="606636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Delete Photo (</a:t>
            </a:r>
            <a:r>
              <a:rPr lang="en-US" sz="4400" strike="noStrike" dirty="0" smtClean="0">
                <a:solidFill>
                  <a:srgbClr val="000000"/>
                </a:solidFill>
                <a:latin typeface="Calibri"/>
              </a:rPr>
              <a:t>5.5)</a:t>
            </a:r>
            <a:endParaRPr dirty="0"/>
          </a:p>
        </p:txBody>
      </p:sp>
      <p:sp>
        <p:nvSpPr>
          <p:cNvPr id="410" name="CustomShape 2"/>
          <p:cNvSpPr/>
          <p:nvPr/>
        </p:nvSpPr>
        <p:spPr>
          <a:xfrm>
            <a:off x="840240" y="199116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411" name="CustomShape 3"/>
          <p:cNvSpPr/>
          <p:nvPr/>
        </p:nvSpPr>
        <p:spPr>
          <a:xfrm>
            <a:off x="1260720" y="244836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Delete Photo</a:t>
            </a:r>
            <a:endParaRPr/>
          </a:p>
        </p:txBody>
      </p:sp>
      <p:sp>
        <p:nvSpPr>
          <p:cNvPr id="412" name="CustomShape 4"/>
          <p:cNvSpPr/>
          <p:nvPr/>
        </p:nvSpPr>
        <p:spPr>
          <a:xfrm>
            <a:off x="4369680" y="528300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Confirm</a:t>
            </a:r>
            <a:endParaRPr/>
          </a:p>
        </p:txBody>
      </p:sp>
      <p:sp>
        <p:nvSpPr>
          <p:cNvPr id="413" name="CustomShape 5"/>
          <p:cNvSpPr/>
          <p:nvPr/>
        </p:nvSpPr>
        <p:spPr>
          <a:xfrm>
            <a:off x="2906640" y="5283000"/>
            <a:ext cx="128016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414" name="CustomShape 6"/>
          <p:cNvSpPr/>
          <p:nvPr/>
        </p:nvSpPr>
        <p:spPr>
          <a:xfrm>
            <a:off x="3914640" y="564840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4646160" y="564840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TextShape 8"/>
          <p:cNvSpPr txBox="1"/>
          <p:nvPr/>
        </p:nvSpPr>
        <p:spPr>
          <a:xfrm>
            <a:off x="4191000" y="1991160"/>
            <a:ext cx="1733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417" name="TextShape 9"/>
          <p:cNvSpPr txBox="1"/>
          <p:nvPr/>
        </p:nvSpPr>
        <p:spPr>
          <a:xfrm>
            <a:off x="6660000" y="364176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418" name="Line 10"/>
          <p:cNvSpPr/>
          <p:nvPr/>
        </p:nvSpPr>
        <p:spPr>
          <a:xfrm flipH="1">
            <a:off x="3366000" y="555732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19" name="Line 11"/>
          <p:cNvSpPr/>
          <p:nvPr/>
        </p:nvSpPr>
        <p:spPr>
          <a:xfrm>
            <a:off x="5377680" y="555732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20" name="TextShape 12"/>
          <p:cNvSpPr txBox="1"/>
          <p:nvPr/>
        </p:nvSpPr>
        <p:spPr>
          <a:xfrm>
            <a:off x="4554720" y="594468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smtClean="0">
                <a:latin typeface="Arial"/>
              </a:rPr>
              <a:t>(3)</a:t>
            </a:r>
            <a:endParaRPr dirty="0"/>
          </a:p>
        </p:txBody>
      </p:sp>
      <p:sp>
        <p:nvSpPr>
          <p:cNvPr id="421" name="TextShape 13"/>
          <p:cNvSpPr txBox="1"/>
          <p:nvPr/>
        </p:nvSpPr>
        <p:spPr>
          <a:xfrm>
            <a:off x="3823200" y="592524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(5)</a:t>
            </a:r>
            <a:endParaRPr/>
          </a:p>
        </p:txBody>
      </p:sp>
      <p:sp>
        <p:nvSpPr>
          <p:cNvPr id="422" name="Line 14"/>
          <p:cNvSpPr/>
          <p:nvPr/>
        </p:nvSpPr>
        <p:spPr>
          <a:xfrm>
            <a:off x="5400360" y="3701520"/>
            <a:ext cx="11887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23" name="TextShape 15"/>
          <p:cNvSpPr txBox="1"/>
          <p:nvPr/>
        </p:nvSpPr>
        <p:spPr>
          <a:xfrm>
            <a:off x="2915280" y="602496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424" name="TextShape 16"/>
          <p:cNvSpPr txBox="1"/>
          <p:nvPr/>
        </p:nvSpPr>
        <p:spPr>
          <a:xfrm>
            <a:off x="5112000" y="60642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425" name="CustomShape 17"/>
          <p:cNvSpPr/>
          <p:nvPr/>
        </p:nvSpPr>
        <p:spPr>
          <a:xfrm>
            <a:off x="1737360" y="3474720"/>
            <a:ext cx="3474720" cy="1005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Delete current Photo?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Login (1)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762120" y="2133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800600" y="2133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1219320" y="3657600"/>
            <a:ext cx="129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Username: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2362320" y="3657600"/>
            <a:ext cx="29714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JTextField</a:t>
            </a: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6400800" y="2286000"/>
            <a:ext cx="2133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JTextField initializes blank</a:t>
            </a:r>
            <a:endParaRPr/>
          </a:p>
        </p:txBody>
      </p:sp>
      <p:sp>
        <p:nvSpPr>
          <p:cNvPr id="50" name="CustomShape 7"/>
          <p:cNvSpPr/>
          <p:nvPr/>
        </p:nvSpPr>
        <p:spPr>
          <a:xfrm>
            <a:off x="2362320" y="4191120"/>
            <a:ext cx="6854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Login</a:t>
            </a:r>
            <a:endParaRPr/>
          </a:p>
        </p:txBody>
      </p:sp>
      <p:sp>
        <p:nvSpPr>
          <p:cNvPr id="51" name="CustomShape 8"/>
          <p:cNvSpPr/>
          <p:nvPr/>
        </p:nvSpPr>
        <p:spPr>
          <a:xfrm flipH="1">
            <a:off x="1828080" y="4375800"/>
            <a:ext cx="533160" cy="16437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1371600" y="59551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53" name="CustomShape 10"/>
          <p:cNvSpPr/>
          <p:nvPr/>
        </p:nvSpPr>
        <p:spPr>
          <a:xfrm rot="3430200">
            <a:off x="2599560" y="5087160"/>
            <a:ext cx="1713240" cy="2282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3276720" y="5791320"/>
            <a:ext cx="1980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(2) or (3)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Admin screen (2)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762120" y="2133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4876920" y="214524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58" name="CustomShape 4"/>
          <p:cNvSpPr/>
          <p:nvPr/>
        </p:nvSpPr>
        <p:spPr>
          <a:xfrm>
            <a:off x="762120" y="213372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Logged in as: admin</a:t>
            </a:r>
            <a:endParaRPr/>
          </a:p>
        </p:txBody>
      </p:sp>
      <p:sp>
        <p:nvSpPr>
          <p:cNvPr id="59" name="CustomShape 5"/>
          <p:cNvSpPr/>
          <p:nvPr/>
        </p:nvSpPr>
        <p:spPr>
          <a:xfrm>
            <a:off x="838080" y="2514600"/>
            <a:ext cx="159984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6"/>
          <p:cNvSpPr/>
          <p:nvPr/>
        </p:nvSpPr>
        <p:spPr>
          <a:xfrm>
            <a:off x="2590920" y="2514600"/>
            <a:ext cx="304776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7"/>
          <p:cNvSpPr/>
          <p:nvPr/>
        </p:nvSpPr>
        <p:spPr>
          <a:xfrm>
            <a:off x="2666880" y="2590920"/>
            <a:ext cx="2895120" cy="283356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JTextArea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8"/>
          <p:cNvSpPr/>
          <p:nvPr/>
        </p:nvSpPr>
        <p:spPr>
          <a:xfrm>
            <a:off x="990720" y="2666880"/>
            <a:ext cx="129492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List Users</a:t>
            </a:r>
            <a:endParaRPr/>
          </a:p>
        </p:txBody>
      </p:sp>
      <p:sp>
        <p:nvSpPr>
          <p:cNvPr id="63" name="CustomShape 9"/>
          <p:cNvSpPr/>
          <p:nvPr/>
        </p:nvSpPr>
        <p:spPr>
          <a:xfrm>
            <a:off x="990720" y="3200400"/>
            <a:ext cx="129492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Add User</a:t>
            </a:r>
            <a:endParaRPr/>
          </a:p>
        </p:txBody>
      </p:sp>
      <p:sp>
        <p:nvSpPr>
          <p:cNvPr id="64" name="CustomShape 10"/>
          <p:cNvSpPr/>
          <p:nvPr/>
        </p:nvSpPr>
        <p:spPr>
          <a:xfrm>
            <a:off x="990720" y="3733920"/>
            <a:ext cx="129492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Delete User</a:t>
            </a:r>
            <a:endParaRPr/>
          </a:p>
        </p:txBody>
      </p:sp>
      <p:sp>
        <p:nvSpPr>
          <p:cNvPr id="65" name="CustomShape 11"/>
          <p:cNvSpPr/>
          <p:nvPr/>
        </p:nvSpPr>
        <p:spPr>
          <a:xfrm>
            <a:off x="6553080" y="1752480"/>
            <a:ext cx="236196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JTextArea initially set blank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JTextArea is updated based on the button pressed (list of users, success message, error message)</a:t>
            </a:r>
            <a:endParaRPr/>
          </a:p>
        </p:txBody>
      </p:sp>
      <p:sp>
        <p:nvSpPr>
          <p:cNvPr id="66" name="CustomShape 12"/>
          <p:cNvSpPr/>
          <p:nvPr/>
        </p:nvSpPr>
        <p:spPr>
          <a:xfrm>
            <a:off x="990720" y="5181480"/>
            <a:ext cx="1294920" cy="364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Logout</a:t>
            </a:r>
            <a:endParaRPr/>
          </a:p>
        </p:txBody>
      </p:sp>
      <p:sp>
        <p:nvSpPr>
          <p:cNvPr id="67" name="CustomShape 13"/>
          <p:cNvSpPr/>
          <p:nvPr/>
        </p:nvSpPr>
        <p:spPr>
          <a:xfrm>
            <a:off x="2362320" y="5562720"/>
            <a:ext cx="456840" cy="5331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4"/>
          <p:cNvSpPr/>
          <p:nvPr/>
        </p:nvSpPr>
        <p:spPr>
          <a:xfrm flipH="1">
            <a:off x="2971800" y="5562720"/>
            <a:ext cx="228240" cy="5331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15"/>
          <p:cNvSpPr/>
          <p:nvPr/>
        </p:nvSpPr>
        <p:spPr>
          <a:xfrm>
            <a:off x="2590920" y="601992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JPanel</a:t>
            </a:r>
            <a:endParaRPr/>
          </a:p>
        </p:txBody>
      </p:sp>
      <p:sp>
        <p:nvSpPr>
          <p:cNvPr id="70" name="CustomShape 16"/>
          <p:cNvSpPr/>
          <p:nvPr/>
        </p:nvSpPr>
        <p:spPr>
          <a:xfrm>
            <a:off x="0" y="4267080"/>
            <a:ext cx="106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71" name="CustomShape 17"/>
          <p:cNvSpPr/>
          <p:nvPr/>
        </p:nvSpPr>
        <p:spPr>
          <a:xfrm flipH="1">
            <a:off x="228600" y="2851560"/>
            <a:ext cx="761760" cy="13388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8"/>
          <p:cNvSpPr/>
          <p:nvPr/>
        </p:nvSpPr>
        <p:spPr>
          <a:xfrm flipH="1">
            <a:off x="532800" y="3390840"/>
            <a:ext cx="456840" cy="87588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9"/>
          <p:cNvSpPr/>
          <p:nvPr/>
        </p:nvSpPr>
        <p:spPr>
          <a:xfrm flipH="1">
            <a:off x="685800" y="3918600"/>
            <a:ext cx="304560" cy="4244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0"/>
          <p:cNvSpPr/>
          <p:nvPr/>
        </p:nvSpPr>
        <p:spPr>
          <a:xfrm flipH="1" flipV="1">
            <a:off x="380880" y="4572000"/>
            <a:ext cx="609120" cy="7999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1"/>
          <p:cNvSpPr/>
          <p:nvPr/>
        </p:nvSpPr>
        <p:spPr>
          <a:xfrm>
            <a:off x="1447920" y="5486400"/>
            <a:ext cx="380520" cy="761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2"/>
          <p:cNvSpPr/>
          <p:nvPr/>
        </p:nvSpPr>
        <p:spPr>
          <a:xfrm>
            <a:off x="1371600" y="61722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Add User Screen (2.1)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011680" y="137160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CustomShape 3"/>
          <p:cNvSpPr/>
          <p:nvPr/>
        </p:nvSpPr>
        <p:spPr>
          <a:xfrm>
            <a:off x="5486400" y="1392120"/>
            <a:ext cx="14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 smtClean="0">
                <a:solidFill>
                  <a:srgbClr val="000000"/>
                </a:solidFill>
                <a:latin typeface="Calibri"/>
              </a:rPr>
              <a:t>JOptionPane</a:t>
            </a:r>
            <a:endParaRPr dirty="0"/>
          </a:p>
        </p:txBody>
      </p:sp>
      <p:sp>
        <p:nvSpPr>
          <p:cNvPr id="80" name="CustomShape 4"/>
          <p:cNvSpPr/>
          <p:nvPr/>
        </p:nvSpPr>
        <p:spPr>
          <a:xfrm>
            <a:off x="2200680" y="2295000"/>
            <a:ext cx="4554000" cy="25142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3480840" y="4644360"/>
            <a:ext cx="15192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6"/>
          <p:cNvSpPr/>
          <p:nvPr/>
        </p:nvSpPr>
        <p:spPr>
          <a:xfrm flipH="1">
            <a:off x="5535360" y="4648200"/>
            <a:ext cx="103440" cy="69420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7"/>
          <p:cNvSpPr/>
          <p:nvPr/>
        </p:nvSpPr>
        <p:spPr>
          <a:xfrm>
            <a:off x="5127120" y="53769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JButton</a:t>
            </a:r>
            <a:endParaRPr dirty="0"/>
          </a:p>
        </p:txBody>
      </p:sp>
      <p:sp>
        <p:nvSpPr>
          <p:cNvPr id="84" name="TextShape 8"/>
          <p:cNvSpPr txBox="1"/>
          <p:nvPr/>
        </p:nvSpPr>
        <p:spPr>
          <a:xfrm>
            <a:off x="2749320" y="281556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>
                <a:latin typeface="Arial"/>
              </a:rPr>
              <a:t>New User</a:t>
            </a:r>
            <a:endParaRPr/>
          </a:p>
        </p:txBody>
      </p:sp>
      <p:sp>
        <p:nvSpPr>
          <p:cNvPr id="85" name="TextShape 9"/>
          <p:cNvSpPr txBox="1"/>
          <p:nvPr/>
        </p:nvSpPr>
        <p:spPr>
          <a:xfrm>
            <a:off x="2475000" y="345564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Username</a:t>
            </a:r>
            <a:endParaRPr/>
          </a:p>
        </p:txBody>
      </p:sp>
      <p:sp>
        <p:nvSpPr>
          <p:cNvPr id="86" name="CustomShape 10"/>
          <p:cNvSpPr/>
          <p:nvPr/>
        </p:nvSpPr>
        <p:spPr>
          <a:xfrm>
            <a:off x="4212360" y="3455640"/>
            <a:ext cx="21945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87" name="CustomShape 11"/>
          <p:cNvSpPr/>
          <p:nvPr/>
        </p:nvSpPr>
        <p:spPr>
          <a:xfrm>
            <a:off x="2840760" y="4278600"/>
            <a:ext cx="14630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Create</a:t>
            </a:r>
            <a:endParaRPr/>
          </a:p>
        </p:txBody>
      </p:sp>
      <p:sp>
        <p:nvSpPr>
          <p:cNvPr id="88" name="CustomShape 12"/>
          <p:cNvSpPr/>
          <p:nvPr/>
        </p:nvSpPr>
        <p:spPr>
          <a:xfrm>
            <a:off x="4578120" y="4278600"/>
            <a:ext cx="14630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Cancel</a:t>
            </a:r>
            <a:endParaRPr dirty="0"/>
          </a:p>
        </p:txBody>
      </p:sp>
      <p:sp>
        <p:nvSpPr>
          <p:cNvPr id="89" name="CustomShape 13"/>
          <p:cNvSpPr/>
          <p:nvPr/>
        </p:nvSpPr>
        <p:spPr>
          <a:xfrm>
            <a:off x="3115080" y="52855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90" name="TextShape 14"/>
          <p:cNvSpPr txBox="1"/>
          <p:nvPr/>
        </p:nvSpPr>
        <p:spPr>
          <a:xfrm>
            <a:off x="4697280" y="53769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(2)</a:t>
            </a:r>
            <a:endParaRPr/>
          </a:p>
        </p:txBody>
      </p:sp>
      <p:sp>
        <p:nvSpPr>
          <p:cNvPr id="91" name="CustomShape 15"/>
          <p:cNvSpPr/>
          <p:nvPr/>
        </p:nvSpPr>
        <p:spPr>
          <a:xfrm>
            <a:off x="4852440" y="4644360"/>
            <a:ext cx="176760" cy="765840"/>
          </a:xfrm>
          <a:prstGeom prst="downArrow">
            <a:avLst>
              <a:gd name="adj1" fmla="val 16200"/>
              <a:gd name="adj2" fmla="val 10716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Shape 17"/>
          <p:cNvSpPr txBox="1"/>
          <p:nvPr/>
        </p:nvSpPr>
        <p:spPr>
          <a:xfrm>
            <a:off x="4023360" y="537588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(2)</a:t>
            </a:r>
            <a:endParaRPr/>
          </a:p>
        </p:txBody>
      </p:sp>
      <p:sp>
        <p:nvSpPr>
          <p:cNvPr id="19" name="CustomShape 15"/>
          <p:cNvSpPr/>
          <p:nvPr/>
        </p:nvSpPr>
        <p:spPr>
          <a:xfrm>
            <a:off x="4114800" y="4572000"/>
            <a:ext cx="176760" cy="765840"/>
          </a:xfrm>
          <a:prstGeom prst="downArrow">
            <a:avLst>
              <a:gd name="adj1" fmla="val 16200"/>
              <a:gd name="adj2" fmla="val 10716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TextBox 19"/>
          <p:cNvSpPr txBox="1"/>
          <p:nvPr/>
        </p:nvSpPr>
        <p:spPr>
          <a:xfrm>
            <a:off x="7467600" y="16002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intializes</a:t>
            </a:r>
            <a:r>
              <a:rPr lang="en-US" dirty="0" smtClean="0"/>
              <a:t> blank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Create button attempts to add user with </a:t>
            </a:r>
            <a:r>
              <a:rPr lang="en-US" dirty="0" err="1" smtClean="0"/>
              <a:t>UserID</a:t>
            </a:r>
            <a:r>
              <a:rPr lang="en-US" dirty="0" smtClean="0"/>
              <a:t> in the </a:t>
            </a:r>
            <a:r>
              <a:rPr lang="en-US" dirty="0" err="1" smtClean="0"/>
              <a:t>JTextField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Calibri"/>
              </a:rPr>
              <a:t>Delete User Screen (2.2)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963080" y="1645920"/>
            <a:ext cx="4986360" cy="36590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486400" y="1666440"/>
            <a:ext cx="1442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 err="1" smtClean="0">
                <a:solidFill>
                  <a:srgbClr val="000000"/>
                </a:solidFill>
                <a:latin typeface="Calibri"/>
              </a:rPr>
              <a:t>JOptionPane</a:t>
            </a:r>
            <a:endParaRPr dirty="0"/>
          </a:p>
        </p:txBody>
      </p:sp>
      <p:sp>
        <p:nvSpPr>
          <p:cNvPr id="97" name="CustomShape 4"/>
          <p:cNvSpPr/>
          <p:nvPr/>
        </p:nvSpPr>
        <p:spPr>
          <a:xfrm>
            <a:off x="2151720" y="2569680"/>
            <a:ext cx="4548600" cy="2515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3430440" y="4920480"/>
            <a:ext cx="15156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flipH="1">
            <a:off x="5482440" y="5161680"/>
            <a:ext cx="75960" cy="45720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5120640" y="566928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101" name="TextShape 8"/>
          <p:cNvSpPr txBox="1"/>
          <p:nvPr/>
        </p:nvSpPr>
        <p:spPr>
          <a:xfrm>
            <a:off x="2699640" y="3090600"/>
            <a:ext cx="34707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>
                <a:latin typeface="Arial"/>
              </a:rPr>
              <a:t>Delete User</a:t>
            </a:r>
            <a:endParaRPr/>
          </a:p>
        </p:txBody>
      </p:sp>
      <p:sp>
        <p:nvSpPr>
          <p:cNvPr id="102" name="TextShape 9"/>
          <p:cNvSpPr txBox="1"/>
          <p:nvPr/>
        </p:nvSpPr>
        <p:spPr>
          <a:xfrm>
            <a:off x="2425680" y="3731040"/>
            <a:ext cx="1370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Username</a:t>
            </a:r>
            <a:endParaRPr/>
          </a:p>
        </p:txBody>
      </p:sp>
      <p:sp>
        <p:nvSpPr>
          <p:cNvPr id="103" name="CustomShape 10"/>
          <p:cNvSpPr/>
          <p:nvPr/>
        </p:nvSpPr>
        <p:spPr>
          <a:xfrm>
            <a:off x="4161240" y="3731040"/>
            <a:ext cx="219168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JTextfield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2791080" y="4554360"/>
            <a:ext cx="14612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Delete</a:t>
            </a:r>
            <a:endParaRPr/>
          </a:p>
        </p:txBody>
      </p:sp>
      <p:sp>
        <p:nvSpPr>
          <p:cNvPr id="105" name="CustomShape 12"/>
          <p:cNvSpPr/>
          <p:nvPr/>
        </p:nvSpPr>
        <p:spPr>
          <a:xfrm>
            <a:off x="4526280" y="4554360"/>
            <a:ext cx="14612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Cancel</a:t>
            </a:r>
            <a:endParaRPr dirty="0"/>
          </a:p>
        </p:txBody>
      </p:sp>
      <p:sp>
        <p:nvSpPr>
          <p:cNvPr id="106" name="CustomShape 13"/>
          <p:cNvSpPr/>
          <p:nvPr/>
        </p:nvSpPr>
        <p:spPr>
          <a:xfrm>
            <a:off x="3065040" y="5561640"/>
            <a:ext cx="912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107" name="TextShape 14"/>
          <p:cNvSpPr txBox="1"/>
          <p:nvPr/>
        </p:nvSpPr>
        <p:spPr>
          <a:xfrm>
            <a:off x="4663440" y="5687640"/>
            <a:ext cx="9133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(2)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4800240" y="4920480"/>
            <a:ext cx="228960" cy="718320"/>
          </a:xfrm>
          <a:prstGeom prst="downArrow">
            <a:avLst>
              <a:gd name="adj1" fmla="val 16200"/>
              <a:gd name="adj2" fmla="val 5288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4038600" y="4920480"/>
            <a:ext cx="228600" cy="794520"/>
          </a:xfrm>
          <a:prstGeom prst="downArrow">
            <a:avLst>
              <a:gd name="adj1" fmla="val 16200"/>
              <a:gd name="adj2" fmla="val 529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TextShape 17"/>
          <p:cNvSpPr txBox="1"/>
          <p:nvPr/>
        </p:nvSpPr>
        <p:spPr>
          <a:xfrm>
            <a:off x="3931920" y="566928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(2)</a:t>
            </a: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467600" y="1600200"/>
            <a:ext cx="14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intializes</a:t>
            </a:r>
            <a:r>
              <a:rPr lang="en-US" dirty="0" smtClean="0"/>
              <a:t> blank</a:t>
            </a:r>
          </a:p>
          <a:p>
            <a:pPr>
              <a:buFontTx/>
              <a:buChar char="-"/>
            </a:pPr>
            <a:r>
              <a:rPr lang="en-US" dirty="0" smtClean="0"/>
              <a:t> Delete button attempts to delete user with </a:t>
            </a:r>
            <a:r>
              <a:rPr lang="en-US" dirty="0" err="1" smtClean="0"/>
              <a:t>userID</a:t>
            </a:r>
            <a:r>
              <a:rPr lang="en-US" dirty="0" smtClean="0"/>
              <a:t> in the </a:t>
            </a:r>
            <a:r>
              <a:rPr lang="en-US" dirty="0" err="1" smtClean="0"/>
              <a:t>JTextField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albumList (3)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62120" y="2133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4876920" y="214524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762120" y="213372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Logged in as: &lt;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userID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&gt;</a:t>
            </a:r>
            <a:endParaRPr dirty="0"/>
          </a:p>
        </p:txBody>
      </p:sp>
      <p:sp>
        <p:nvSpPr>
          <p:cNvPr id="115" name="CustomShape 5"/>
          <p:cNvSpPr/>
          <p:nvPr/>
        </p:nvSpPr>
        <p:spPr>
          <a:xfrm>
            <a:off x="838080" y="2514600"/>
            <a:ext cx="159984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666880" y="2590920"/>
            <a:ext cx="2895120" cy="3805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JTextArea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990720" y="266688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Add Album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>
            <a:off x="990720" y="342612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Calibri"/>
              </a:rPr>
              <a:t>Rename Album</a:t>
            </a:r>
            <a:endParaRPr/>
          </a:p>
        </p:txBody>
      </p:sp>
      <p:sp>
        <p:nvSpPr>
          <p:cNvPr id="119" name="CustomShape 9"/>
          <p:cNvSpPr/>
          <p:nvPr/>
        </p:nvSpPr>
        <p:spPr>
          <a:xfrm>
            <a:off x="990720" y="380700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Calibri"/>
              </a:rPr>
              <a:t>Delete Album</a:t>
            </a:r>
            <a:endParaRPr/>
          </a:p>
        </p:txBody>
      </p:sp>
      <p:sp>
        <p:nvSpPr>
          <p:cNvPr id="120" name="CustomShape 10"/>
          <p:cNvSpPr/>
          <p:nvPr/>
        </p:nvSpPr>
        <p:spPr>
          <a:xfrm>
            <a:off x="990720" y="5181480"/>
            <a:ext cx="1294920" cy="364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Logout</a:t>
            </a:r>
            <a:endParaRPr/>
          </a:p>
        </p:txBody>
      </p:sp>
      <p:sp>
        <p:nvSpPr>
          <p:cNvPr id="121" name="CustomShape 11"/>
          <p:cNvSpPr/>
          <p:nvPr/>
        </p:nvSpPr>
        <p:spPr>
          <a:xfrm>
            <a:off x="990720" y="304812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Calibri"/>
              </a:rPr>
              <a:t>Open Album</a:t>
            </a:r>
            <a:endParaRPr/>
          </a:p>
        </p:txBody>
      </p:sp>
      <p:sp>
        <p:nvSpPr>
          <p:cNvPr id="122" name="CustomShape 12"/>
          <p:cNvSpPr/>
          <p:nvPr/>
        </p:nvSpPr>
        <p:spPr>
          <a:xfrm>
            <a:off x="990720" y="419112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Calibri"/>
              </a:rPr>
              <a:t>Search by Date</a:t>
            </a:r>
            <a:endParaRPr/>
          </a:p>
        </p:txBody>
      </p:sp>
      <p:sp>
        <p:nvSpPr>
          <p:cNvPr id="123" name="CustomShape 13"/>
          <p:cNvSpPr/>
          <p:nvPr/>
        </p:nvSpPr>
        <p:spPr>
          <a:xfrm>
            <a:off x="990720" y="457200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808080"/>
                </a:solidFill>
                <a:latin typeface="Calibri"/>
              </a:rPr>
              <a:t>Search by Tags</a:t>
            </a:r>
            <a:endParaRPr/>
          </a:p>
        </p:txBody>
      </p:sp>
      <p:sp>
        <p:nvSpPr>
          <p:cNvPr id="124" name="CustomShape 14"/>
          <p:cNvSpPr/>
          <p:nvPr/>
        </p:nvSpPr>
        <p:spPr>
          <a:xfrm>
            <a:off x="2590920" y="2514600"/>
            <a:ext cx="304776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2666880" y="3048120"/>
            <a:ext cx="2895120" cy="251424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2819520" y="32004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27" name="CustomShape 17"/>
          <p:cNvSpPr/>
          <p:nvPr/>
        </p:nvSpPr>
        <p:spPr>
          <a:xfrm>
            <a:off x="3733920" y="32004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28" name="CustomShape 18"/>
          <p:cNvSpPr/>
          <p:nvPr/>
        </p:nvSpPr>
        <p:spPr>
          <a:xfrm>
            <a:off x="4724280" y="32004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29" name="CustomShape 19"/>
          <p:cNvSpPr/>
          <p:nvPr/>
        </p:nvSpPr>
        <p:spPr>
          <a:xfrm>
            <a:off x="2819520" y="3761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30" name="CustomShape 20"/>
          <p:cNvSpPr/>
          <p:nvPr/>
        </p:nvSpPr>
        <p:spPr>
          <a:xfrm>
            <a:off x="3733920" y="3761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31" name="CustomShape 21"/>
          <p:cNvSpPr/>
          <p:nvPr/>
        </p:nvSpPr>
        <p:spPr>
          <a:xfrm>
            <a:off x="4724280" y="3761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32" name="CustomShape 22"/>
          <p:cNvSpPr/>
          <p:nvPr/>
        </p:nvSpPr>
        <p:spPr>
          <a:xfrm>
            <a:off x="2819520" y="429516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133" name="CustomShape 23"/>
          <p:cNvSpPr/>
          <p:nvPr/>
        </p:nvSpPr>
        <p:spPr>
          <a:xfrm>
            <a:off x="3429000" y="42670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134" name="CustomShape 24"/>
          <p:cNvSpPr/>
          <p:nvPr/>
        </p:nvSpPr>
        <p:spPr>
          <a:xfrm>
            <a:off x="6019920" y="1371600"/>
            <a:ext cx="274284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JTextArea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initializes empty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Gray button are disabled until an album is selected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An album is selected when its corresponding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JLabel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en-US" strike="noStrike" dirty="0" smtClean="0">
                <a:solidFill>
                  <a:srgbClr val="000000"/>
                </a:solidFill>
                <a:latin typeface="Calibri"/>
              </a:rPr>
              <a:t>clicked</a:t>
            </a:r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Jlabel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for each album will contain an image with the name of the album over it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 dirty="0">
                <a:solidFill>
                  <a:srgbClr val="000000"/>
                </a:solidFill>
                <a:latin typeface="Calibri"/>
              </a:rPr>
              <a:t>A selected album’s photo count and range of dates will display in the </a:t>
            </a: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JTextArea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trike="noStrike" dirty="0" err="1">
                <a:solidFill>
                  <a:srgbClr val="000000"/>
                </a:solidFill>
                <a:latin typeface="Calibri"/>
              </a:rPr>
              <a:t>JTextArea</a:t>
            </a:r>
            <a:r>
              <a:rPr lang="en-US" strike="noStrike" dirty="0">
                <a:solidFill>
                  <a:srgbClr val="000000"/>
                </a:solidFill>
                <a:latin typeface="Calibri"/>
              </a:rPr>
              <a:t> will also display success/error messages</a:t>
            </a:r>
            <a:endParaRPr dirty="0"/>
          </a:p>
        </p:txBody>
      </p:sp>
      <p:sp>
        <p:nvSpPr>
          <p:cNvPr id="135" name="CustomShape 25"/>
          <p:cNvSpPr/>
          <p:nvPr/>
        </p:nvSpPr>
        <p:spPr>
          <a:xfrm>
            <a:off x="4038480" y="5486400"/>
            <a:ext cx="15192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6"/>
          <p:cNvSpPr/>
          <p:nvPr/>
        </p:nvSpPr>
        <p:spPr>
          <a:xfrm flipH="1">
            <a:off x="4342680" y="5638680"/>
            <a:ext cx="75960" cy="4568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7"/>
          <p:cNvSpPr/>
          <p:nvPr/>
        </p:nvSpPr>
        <p:spPr>
          <a:xfrm>
            <a:off x="2514600" y="2819520"/>
            <a:ext cx="360" cy="33523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28"/>
          <p:cNvSpPr/>
          <p:nvPr/>
        </p:nvSpPr>
        <p:spPr>
          <a:xfrm flipH="1">
            <a:off x="2286000" y="281916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39" name="Line 29"/>
          <p:cNvSpPr/>
          <p:nvPr/>
        </p:nvSpPr>
        <p:spPr>
          <a:xfrm flipH="1">
            <a:off x="2286000" y="320040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0" name="Line 30"/>
          <p:cNvSpPr/>
          <p:nvPr/>
        </p:nvSpPr>
        <p:spPr>
          <a:xfrm flipH="1" flipV="1">
            <a:off x="2286000" y="35798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1" name="Line 31"/>
          <p:cNvSpPr/>
          <p:nvPr/>
        </p:nvSpPr>
        <p:spPr>
          <a:xfrm flipH="1" flipV="1">
            <a:off x="2286000" y="396072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2" name="Line 32"/>
          <p:cNvSpPr/>
          <p:nvPr/>
        </p:nvSpPr>
        <p:spPr>
          <a:xfrm flipH="1">
            <a:off x="2286000" y="434340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3" name="Line 33"/>
          <p:cNvSpPr/>
          <p:nvPr/>
        </p:nvSpPr>
        <p:spPr>
          <a:xfrm flipH="1" flipV="1">
            <a:off x="2286000" y="4725720"/>
            <a:ext cx="228600" cy="74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4" name="Line 34"/>
          <p:cNvSpPr/>
          <p:nvPr/>
        </p:nvSpPr>
        <p:spPr>
          <a:xfrm flipH="1" flipV="1">
            <a:off x="2286000" y="5371920"/>
            <a:ext cx="228600" cy="38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145" name="CustomShape 35"/>
          <p:cNvSpPr/>
          <p:nvPr/>
        </p:nvSpPr>
        <p:spPr>
          <a:xfrm>
            <a:off x="2057400" y="609588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146" name="CustomShape 36"/>
          <p:cNvSpPr/>
          <p:nvPr/>
        </p:nvSpPr>
        <p:spPr>
          <a:xfrm>
            <a:off x="2362320" y="5562720"/>
            <a:ext cx="167616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7"/>
          <p:cNvSpPr/>
          <p:nvPr/>
        </p:nvSpPr>
        <p:spPr>
          <a:xfrm>
            <a:off x="4038480" y="609588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JPanel</a:t>
            </a:r>
            <a:endParaRPr/>
          </a:p>
        </p:txBody>
      </p:sp>
      <p:sp>
        <p:nvSpPr>
          <p:cNvPr id="148" name="CustomShape 38"/>
          <p:cNvSpPr/>
          <p:nvPr/>
        </p:nvSpPr>
        <p:spPr>
          <a:xfrm>
            <a:off x="1433520" y="5486760"/>
            <a:ext cx="380520" cy="761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9"/>
          <p:cNvSpPr/>
          <p:nvPr/>
        </p:nvSpPr>
        <p:spPr>
          <a:xfrm>
            <a:off x="1371600" y="617220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(1)</a:t>
            </a:r>
            <a:endParaRPr/>
          </a:p>
        </p:txBody>
      </p:sp>
      <p:sp>
        <p:nvSpPr>
          <p:cNvPr id="41" name="Left Arrow 40"/>
          <p:cNvSpPr/>
          <p:nvPr/>
        </p:nvSpPr>
        <p:spPr>
          <a:xfrm>
            <a:off x="533400" y="2743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>
            <a:off x="533400" y="3124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/>
          <p:cNvSpPr/>
          <p:nvPr/>
        </p:nvSpPr>
        <p:spPr>
          <a:xfrm>
            <a:off x="533400" y="3505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>
            <a:off x="533400" y="3886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>
            <a:off x="533400" y="4267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>
            <a:off x="533400" y="4648200"/>
            <a:ext cx="457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76200" y="2602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(3.3)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-76200" y="3364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(3.4)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" y="3745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76200" y="4126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-76200" y="4495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(3.2)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"/>
              </a:rPr>
              <a:t>Search by Date (3.1)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859680" y="201204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dirty="0">
                <a:latin typeface="Arial"/>
              </a:rPr>
              <a:t>  </a:t>
            </a:r>
            <a:r>
              <a:rPr lang="en-US" dirty="0" smtClean="0">
                <a:latin typeface="Arial"/>
              </a:rPr>
              <a:t>      From</a:t>
            </a:r>
            <a:endParaRPr dirty="0"/>
          </a:p>
        </p:txBody>
      </p:sp>
      <p:sp>
        <p:nvSpPr>
          <p:cNvPr id="152" name="CustomShape 3"/>
          <p:cNvSpPr/>
          <p:nvPr/>
        </p:nvSpPr>
        <p:spPr>
          <a:xfrm>
            <a:off x="1371600" y="274320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Search by date</a:t>
            </a:r>
            <a:endParaRPr dirty="0"/>
          </a:p>
        </p:txBody>
      </p:sp>
      <p:sp>
        <p:nvSpPr>
          <p:cNvPr id="153" name="CustomShape 4"/>
          <p:cNvSpPr/>
          <p:nvPr/>
        </p:nvSpPr>
        <p:spPr>
          <a:xfrm>
            <a:off x="2103120" y="3729600"/>
            <a:ext cx="13716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Shape 5"/>
          <p:cNvSpPr txBox="1"/>
          <p:nvPr/>
        </p:nvSpPr>
        <p:spPr>
          <a:xfrm>
            <a:off x="3474720" y="365760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To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3840480" y="3729600"/>
            <a:ext cx="137160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7"/>
          <p:cNvSpPr/>
          <p:nvPr/>
        </p:nvSpPr>
        <p:spPr>
          <a:xfrm>
            <a:off x="4389120" y="5303520"/>
            <a:ext cx="12801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Search</a:t>
            </a:r>
            <a:endParaRPr/>
          </a:p>
        </p:txBody>
      </p:sp>
      <p:sp>
        <p:nvSpPr>
          <p:cNvPr id="157" name="CustomShape 8"/>
          <p:cNvSpPr/>
          <p:nvPr/>
        </p:nvSpPr>
        <p:spPr>
          <a:xfrm>
            <a:off x="2926080" y="5303520"/>
            <a:ext cx="12801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Cancel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4572000" y="5562600"/>
            <a:ext cx="228600" cy="457200"/>
          </a:xfrm>
          <a:prstGeom prst="downArrow">
            <a:avLst>
              <a:gd name="adj1" fmla="val 16200"/>
              <a:gd name="adj2" fmla="val 4104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11"/>
          <p:cNvSpPr txBox="1"/>
          <p:nvPr/>
        </p:nvSpPr>
        <p:spPr>
          <a:xfrm>
            <a:off x="2133600" y="3657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161" name="TextShape 12"/>
          <p:cNvSpPr txBox="1"/>
          <p:nvPr/>
        </p:nvSpPr>
        <p:spPr>
          <a:xfrm>
            <a:off x="3886200" y="365760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JTextField</a:t>
            </a:r>
            <a:endParaRPr dirty="0"/>
          </a:p>
        </p:txBody>
      </p:sp>
      <p:sp>
        <p:nvSpPr>
          <p:cNvPr id="162" name="TextShape 13"/>
          <p:cNvSpPr txBox="1"/>
          <p:nvPr/>
        </p:nvSpPr>
        <p:spPr>
          <a:xfrm>
            <a:off x="5029200" y="6126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163" name="TextShape 14"/>
          <p:cNvSpPr txBox="1"/>
          <p:nvPr/>
        </p:nvSpPr>
        <p:spPr>
          <a:xfrm>
            <a:off x="2743200" y="61264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164" name="TextShape 15"/>
          <p:cNvSpPr txBox="1"/>
          <p:nvPr/>
        </p:nvSpPr>
        <p:spPr>
          <a:xfrm>
            <a:off x="4191000" y="2011680"/>
            <a:ext cx="1752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JOptionPane</a:t>
            </a:r>
            <a:endParaRPr dirty="0"/>
          </a:p>
          <a:p>
            <a:endParaRPr dirty="0"/>
          </a:p>
        </p:txBody>
      </p:sp>
      <p:sp>
        <p:nvSpPr>
          <p:cNvPr id="165" name="Line 16"/>
          <p:cNvSpPr/>
          <p:nvPr/>
        </p:nvSpPr>
        <p:spPr>
          <a:xfrm flipH="1">
            <a:off x="3291840" y="5577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6" name="Line 17"/>
          <p:cNvSpPr/>
          <p:nvPr/>
        </p:nvSpPr>
        <p:spPr>
          <a:xfrm>
            <a:off x="5394960" y="5577840"/>
            <a:ext cx="0" cy="5486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9" name="TextShape 20"/>
          <p:cNvSpPr txBox="1"/>
          <p:nvPr/>
        </p:nvSpPr>
        <p:spPr>
          <a:xfrm>
            <a:off x="3840480" y="5943600"/>
            <a:ext cx="54864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170" name="TextShape 21"/>
          <p:cNvSpPr txBox="1"/>
          <p:nvPr/>
        </p:nvSpPr>
        <p:spPr>
          <a:xfrm>
            <a:off x="4343400" y="5943600"/>
            <a:ext cx="115824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(</a:t>
            </a:r>
            <a:r>
              <a:rPr lang="en-US" dirty="0" smtClean="0">
                <a:latin typeface="Arial"/>
              </a:rPr>
              <a:t>3.1.1)</a:t>
            </a:r>
            <a:endParaRPr dirty="0"/>
          </a:p>
        </p:txBody>
      </p:sp>
      <p:sp>
        <p:nvSpPr>
          <p:cNvPr id="23" name="CustomShape 10"/>
          <p:cNvSpPr/>
          <p:nvPr/>
        </p:nvSpPr>
        <p:spPr>
          <a:xfrm>
            <a:off x="3962400" y="5562600"/>
            <a:ext cx="228600" cy="457200"/>
          </a:xfrm>
          <a:prstGeom prst="downArrow">
            <a:avLst>
              <a:gd name="adj1" fmla="val 16200"/>
              <a:gd name="adj2" fmla="val 41044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TextBox 20"/>
          <p:cNvSpPr txBox="1"/>
          <p:nvPr/>
        </p:nvSpPr>
        <p:spPr>
          <a:xfrm>
            <a:off x="6248400" y="1600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Both </a:t>
            </a:r>
            <a:r>
              <a:rPr lang="en-US" dirty="0" err="1" smtClean="0"/>
              <a:t>JTextFields</a:t>
            </a:r>
            <a:r>
              <a:rPr lang="en-US" dirty="0" smtClean="0"/>
              <a:t> are initially 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dirty="0">
                <a:solidFill>
                  <a:srgbClr val="000000"/>
                </a:solidFill>
                <a:latin typeface="Calibri"/>
              </a:rPr>
              <a:t>Search by Tags (3.2)</a:t>
            </a:r>
            <a:endParaRPr dirty="0"/>
          </a:p>
        </p:txBody>
      </p:sp>
      <p:sp>
        <p:nvSpPr>
          <p:cNvPr id="172" name="CustomShape 2"/>
          <p:cNvSpPr/>
          <p:nvPr/>
        </p:nvSpPr>
        <p:spPr>
          <a:xfrm>
            <a:off x="857520" y="20095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>
                <a:latin typeface="Arial"/>
              </a:rPr>
              <a:t> 	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1278000" y="2286000"/>
            <a:ext cx="4114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Search by tags</a:t>
            </a:r>
            <a:endParaRPr dirty="0"/>
          </a:p>
        </p:txBody>
      </p:sp>
      <p:sp>
        <p:nvSpPr>
          <p:cNvPr id="174" name="CustomShape 4"/>
          <p:cNvSpPr/>
          <p:nvPr/>
        </p:nvSpPr>
        <p:spPr>
          <a:xfrm>
            <a:off x="3733800" y="3124200"/>
            <a:ext cx="19050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4386960" y="5301360"/>
            <a:ext cx="12801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Search</a:t>
            </a:r>
            <a:endParaRPr dirty="0"/>
          </a:p>
        </p:txBody>
      </p:sp>
      <p:sp>
        <p:nvSpPr>
          <p:cNvPr id="176" name="CustomShape 6"/>
          <p:cNvSpPr/>
          <p:nvPr/>
        </p:nvSpPr>
        <p:spPr>
          <a:xfrm>
            <a:off x="2923920" y="5301360"/>
            <a:ext cx="128016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Cancel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3931920" y="56667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8"/>
          <p:cNvSpPr/>
          <p:nvPr/>
        </p:nvSpPr>
        <p:spPr>
          <a:xfrm>
            <a:off x="4663440" y="5666760"/>
            <a:ext cx="182880" cy="2743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Shape 9"/>
          <p:cNvSpPr txBox="1"/>
          <p:nvPr/>
        </p:nvSpPr>
        <p:spPr>
          <a:xfrm>
            <a:off x="5029200" y="603504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>
                <a:latin typeface="Arial"/>
              </a:rPr>
              <a:t>JButton</a:t>
            </a:r>
            <a:endParaRPr dirty="0"/>
          </a:p>
        </p:txBody>
      </p:sp>
      <p:sp>
        <p:nvSpPr>
          <p:cNvPr id="180" name="TextShape 10"/>
          <p:cNvSpPr txBox="1"/>
          <p:nvPr/>
        </p:nvSpPr>
        <p:spPr>
          <a:xfrm>
            <a:off x="2923920" y="6032880"/>
            <a:ext cx="1280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JButton</a:t>
            </a:r>
            <a:endParaRPr/>
          </a:p>
        </p:txBody>
      </p:sp>
      <p:sp>
        <p:nvSpPr>
          <p:cNvPr id="181" name="TextShape 11"/>
          <p:cNvSpPr txBox="1"/>
          <p:nvPr/>
        </p:nvSpPr>
        <p:spPr>
          <a:xfrm>
            <a:off x="4844160" y="2009520"/>
            <a:ext cx="10972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JFrame</a:t>
            </a:r>
            <a:endParaRPr dirty="0"/>
          </a:p>
          <a:p>
            <a:endParaRPr dirty="0"/>
          </a:p>
        </p:txBody>
      </p:sp>
      <p:sp>
        <p:nvSpPr>
          <p:cNvPr id="182" name="TextShape 12"/>
          <p:cNvSpPr txBox="1"/>
          <p:nvPr/>
        </p:nvSpPr>
        <p:spPr>
          <a:xfrm>
            <a:off x="4419600" y="274320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Tags</a:t>
            </a:r>
            <a:endParaRPr dirty="0"/>
          </a:p>
        </p:txBody>
      </p:sp>
      <p:sp>
        <p:nvSpPr>
          <p:cNvPr id="183" name="TextShape 13"/>
          <p:cNvSpPr txBox="1"/>
          <p:nvPr/>
        </p:nvSpPr>
        <p:spPr>
          <a:xfrm>
            <a:off x="3657600" y="3124200"/>
            <a:ext cx="1645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 err="1" smtClean="0">
                <a:latin typeface="Arial"/>
              </a:rPr>
              <a:t>JTextArea</a:t>
            </a:r>
            <a:endParaRPr dirty="0"/>
          </a:p>
        </p:txBody>
      </p:sp>
      <p:sp>
        <p:nvSpPr>
          <p:cNvPr id="184" name="Line 14"/>
          <p:cNvSpPr/>
          <p:nvPr/>
        </p:nvSpPr>
        <p:spPr>
          <a:xfrm flipH="1">
            <a:off x="3383280" y="55756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5" name="Line 15"/>
          <p:cNvSpPr/>
          <p:nvPr/>
        </p:nvSpPr>
        <p:spPr>
          <a:xfrm>
            <a:off x="5394960" y="5575680"/>
            <a:ext cx="91440" cy="5508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6" name="TextShape 16"/>
          <p:cNvSpPr txBox="1"/>
          <p:nvPr/>
        </p:nvSpPr>
        <p:spPr>
          <a:xfrm>
            <a:off x="4343400" y="5943600"/>
            <a:ext cx="8686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dirty="0">
                <a:latin typeface="Arial"/>
              </a:rPr>
              <a:t>(</a:t>
            </a:r>
            <a:r>
              <a:rPr lang="en-US" dirty="0" smtClean="0">
                <a:latin typeface="Arial"/>
              </a:rPr>
              <a:t>3.1.1)</a:t>
            </a:r>
            <a:endParaRPr dirty="0"/>
          </a:p>
        </p:txBody>
      </p:sp>
      <p:sp>
        <p:nvSpPr>
          <p:cNvPr id="187" name="TextShape 17"/>
          <p:cNvSpPr txBox="1"/>
          <p:nvPr/>
        </p:nvSpPr>
        <p:spPr>
          <a:xfrm>
            <a:off x="3840480" y="594360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(3)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4478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tag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31242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144780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JTextArea</a:t>
            </a:r>
            <a:r>
              <a:rPr lang="en-US" dirty="0" smtClean="0"/>
              <a:t> will be updated with whatever is in the </a:t>
            </a:r>
            <a:r>
              <a:rPr lang="en-US" dirty="0" err="1" smtClean="0"/>
              <a:t>JTextField</a:t>
            </a:r>
            <a:r>
              <a:rPr lang="en-US" dirty="0" smtClean="0"/>
              <a:t> when Add button is pressed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35814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1219200" y="3950732"/>
            <a:ext cx="342900" cy="1992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66800" y="2743200"/>
            <a:ext cx="2057400" cy="2438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2743200"/>
            <a:ext cx="2057400" cy="2438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90800" y="4648200"/>
            <a:ext cx="1066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62200" y="5105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617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JPanel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Calibri" pitchFamily="34" charset="0"/>
              </a:rPr>
              <a:t>Search Return (3.1.1)</a:t>
            </a:r>
            <a:endParaRPr lang="en-US" sz="4400" dirty="0">
              <a:latin typeface="Calibri" pitchFamily="34" charset="0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759960" y="2142720"/>
            <a:ext cx="4992480" cy="36572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4874760" y="214272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JFrame</a:t>
            </a:r>
            <a:endParaRPr/>
          </a:p>
        </p:txBody>
      </p:sp>
      <p:sp>
        <p:nvSpPr>
          <p:cNvPr id="63" name="CustomShape 4"/>
          <p:cNvSpPr/>
          <p:nvPr/>
        </p:nvSpPr>
        <p:spPr>
          <a:xfrm>
            <a:off x="759960" y="213120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Logged in as: &lt;userID&gt;</a:t>
            </a:r>
            <a:endParaRPr/>
          </a:p>
        </p:txBody>
      </p:sp>
      <p:sp>
        <p:nvSpPr>
          <p:cNvPr id="64" name="CustomShape 5"/>
          <p:cNvSpPr/>
          <p:nvPr/>
        </p:nvSpPr>
        <p:spPr>
          <a:xfrm>
            <a:off x="835920" y="2512080"/>
            <a:ext cx="1599840" cy="31237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988560" y="2664360"/>
            <a:ext cx="1294920" cy="303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dirty="0" smtClean="0">
                <a:solidFill>
                  <a:srgbClr val="000000"/>
                </a:solidFill>
                <a:latin typeface="Calibri"/>
              </a:rPr>
              <a:t>Make Album</a:t>
            </a:r>
            <a:endParaRPr dirty="0"/>
          </a:p>
        </p:txBody>
      </p:sp>
      <p:sp>
        <p:nvSpPr>
          <p:cNvPr id="66" name="CustomShape 7"/>
          <p:cNvSpPr/>
          <p:nvPr/>
        </p:nvSpPr>
        <p:spPr>
          <a:xfrm>
            <a:off x="988560" y="5178960"/>
            <a:ext cx="1294920" cy="36468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Back</a:t>
            </a:r>
            <a:endParaRPr/>
          </a:p>
        </p:txBody>
      </p:sp>
      <p:sp>
        <p:nvSpPr>
          <p:cNvPr id="67" name="CustomShape 8"/>
          <p:cNvSpPr/>
          <p:nvPr/>
        </p:nvSpPr>
        <p:spPr>
          <a:xfrm>
            <a:off x="2664720" y="2560320"/>
            <a:ext cx="2895120" cy="299952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2834640" y="27432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69" name="CustomShape 10"/>
          <p:cNvSpPr/>
          <p:nvPr/>
        </p:nvSpPr>
        <p:spPr>
          <a:xfrm>
            <a:off x="3749040" y="2744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0" name="CustomShape 11"/>
          <p:cNvSpPr/>
          <p:nvPr/>
        </p:nvSpPr>
        <p:spPr>
          <a:xfrm>
            <a:off x="4754880" y="274464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1" name="CustomShape 12"/>
          <p:cNvSpPr/>
          <p:nvPr/>
        </p:nvSpPr>
        <p:spPr>
          <a:xfrm>
            <a:off x="2834640" y="347616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2" name="CustomShape 13"/>
          <p:cNvSpPr/>
          <p:nvPr/>
        </p:nvSpPr>
        <p:spPr>
          <a:xfrm>
            <a:off x="3749040" y="347616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3" name="CustomShape 14"/>
          <p:cNvSpPr/>
          <p:nvPr/>
        </p:nvSpPr>
        <p:spPr>
          <a:xfrm>
            <a:off x="4754880" y="347328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4" name="CustomShape 15"/>
          <p:cNvSpPr/>
          <p:nvPr/>
        </p:nvSpPr>
        <p:spPr>
          <a:xfrm>
            <a:off x="2834640" y="4114800"/>
            <a:ext cx="609120" cy="27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</a:rPr>
              <a:t>JLabel</a:t>
            </a:r>
            <a:endParaRPr/>
          </a:p>
        </p:txBody>
      </p:sp>
      <p:sp>
        <p:nvSpPr>
          <p:cNvPr id="75" name="CustomShape 16"/>
          <p:cNvSpPr/>
          <p:nvPr/>
        </p:nvSpPr>
        <p:spPr>
          <a:xfrm>
            <a:off x="3627360" y="4115880"/>
            <a:ext cx="30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76" name="CustomShape 17"/>
          <p:cNvSpPr/>
          <p:nvPr/>
        </p:nvSpPr>
        <p:spPr>
          <a:xfrm flipH="1">
            <a:off x="4340520" y="5636160"/>
            <a:ext cx="75960" cy="4568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8"/>
          <p:cNvSpPr/>
          <p:nvPr/>
        </p:nvSpPr>
        <p:spPr>
          <a:xfrm>
            <a:off x="2512440" y="2817000"/>
            <a:ext cx="360" cy="33523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19"/>
          <p:cNvSpPr/>
          <p:nvPr/>
        </p:nvSpPr>
        <p:spPr>
          <a:xfrm flipH="1">
            <a:off x="2283840" y="2816640"/>
            <a:ext cx="228600" cy="1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79" name="Line 20"/>
          <p:cNvSpPr/>
          <p:nvPr/>
        </p:nvSpPr>
        <p:spPr>
          <a:xfrm flipH="1" flipV="1">
            <a:off x="2283840" y="5369400"/>
            <a:ext cx="228600" cy="381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</p:sp>
      <p:sp>
        <p:nvSpPr>
          <p:cNvPr id="80" name="CustomShape 21"/>
          <p:cNvSpPr/>
          <p:nvPr/>
        </p:nvSpPr>
        <p:spPr>
          <a:xfrm>
            <a:off x="2055240" y="6093360"/>
            <a:ext cx="914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JButton</a:t>
            </a:r>
            <a:endParaRPr/>
          </a:p>
        </p:txBody>
      </p:sp>
      <p:sp>
        <p:nvSpPr>
          <p:cNvPr id="81" name="CustomShape 22"/>
          <p:cNvSpPr/>
          <p:nvPr/>
        </p:nvSpPr>
        <p:spPr>
          <a:xfrm>
            <a:off x="2360160" y="5560200"/>
            <a:ext cx="1676160" cy="60912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3"/>
          <p:cNvSpPr/>
          <p:nvPr/>
        </p:nvSpPr>
        <p:spPr>
          <a:xfrm>
            <a:off x="4036320" y="609336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JPanel</a:t>
            </a:r>
            <a:endParaRPr/>
          </a:p>
        </p:txBody>
      </p:sp>
      <p:sp>
        <p:nvSpPr>
          <p:cNvPr id="83" name="CustomShape 24"/>
          <p:cNvSpPr/>
          <p:nvPr/>
        </p:nvSpPr>
        <p:spPr>
          <a:xfrm>
            <a:off x="1431360" y="5484240"/>
            <a:ext cx="380520" cy="7617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5"/>
          <p:cNvSpPr/>
          <p:nvPr/>
        </p:nvSpPr>
        <p:spPr>
          <a:xfrm>
            <a:off x="1369440" y="6169680"/>
            <a:ext cx="761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(3)</a:t>
            </a:r>
            <a:endParaRPr/>
          </a:p>
        </p:txBody>
      </p:sp>
      <p:sp>
        <p:nvSpPr>
          <p:cNvPr id="85" name="CustomShape 26"/>
          <p:cNvSpPr/>
          <p:nvPr/>
        </p:nvSpPr>
        <p:spPr>
          <a:xfrm>
            <a:off x="283464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86" name="CustomShape 27"/>
          <p:cNvSpPr/>
          <p:nvPr/>
        </p:nvSpPr>
        <p:spPr>
          <a:xfrm>
            <a:off x="374904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87" name="CustomShape 28"/>
          <p:cNvSpPr/>
          <p:nvPr/>
        </p:nvSpPr>
        <p:spPr>
          <a:xfrm>
            <a:off x="4754880" y="31089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88" name="CustomShape 29"/>
          <p:cNvSpPr/>
          <p:nvPr/>
        </p:nvSpPr>
        <p:spPr>
          <a:xfrm>
            <a:off x="283464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89" name="CustomShape 30"/>
          <p:cNvSpPr/>
          <p:nvPr/>
        </p:nvSpPr>
        <p:spPr>
          <a:xfrm>
            <a:off x="374904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90" name="CustomShape 31"/>
          <p:cNvSpPr/>
          <p:nvPr/>
        </p:nvSpPr>
        <p:spPr>
          <a:xfrm>
            <a:off x="4754880" y="384048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91" name="CustomShape 32"/>
          <p:cNvSpPr/>
          <p:nvPr/>
        </p:nvSpPr>
        <p:spPr>
          <a:xfrm>
            <a:off x="2834640" y="4480560"/>
            <a:ext cx="64008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100">
                <a:latin typeface="Arial"/>
              </a:rPr>
              <a:t>Caption</a:t>
            </a:r>
            <a:endParaRPr/>
          </a:p>
        </p:txBody>
      </p:sp>
      <p:sp>
        <p:nvSpPr>
          <p:cNvPr id="92" name="CustomShape 33"/>
          <p:cNvSpPr/>
          <p:nvPr/>
        </p:nvSpPr>
        <p:spPr>
          <a:xfrm>
            <a:off x="3108960" y="2286000"/>
            <a:ext cx="1645920" cy="1828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dirty="0">
                <a:latin typeface="Arial"/>
              </a:rPr>
              <a:t>Album Name</a:t>
            </a:r>
            <a:endParaRPr dirty="0"/>
          </a:p>
        </p:txBody>
      </p:sp>
      <p:sp>
        <p:nvSpPr>
          <p:cNvPr id="93" name="CustomShape 24"/>
          <p:cNvSpPr/>
          <p:nvPr/>
        </p:nvSpPr>
        <p:spPr>
          <a:xfrm rot="5400000">
            <a:off x="685800" y="2590800"/>
            <a:ext cx="190140" cy="4949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TextBox 93"/>
          <p:cNvSpPr txBox="1"/>
          <p:nvPr/>
        </p:nvSpPr>
        <p:spPr>
          <a:xfrm>
            <a:off x="0" y="2667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(3.3)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671</Words>
  <Application>Microsoft Office PowerPoint</Application>
  <PresentationFormat>On-screen Show (4:3)</PresentationFormat>
  <Paragraphs>302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Search Return (3.1.1)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(1)</dc:title>
  <dc:creator>Jeff</dc:creator>
  <cp:lastModifiedBy>Jeff</cp:lastModifiedBy>
  <cp:revision>23</cp:revision>
  <dcterms:created xsi:type="dcterms:W3CDTF">2015-03-25T16:40:45Z</dcterms:created>
  <dcterms:modified xsi:type="dcterms:W3CDTF">2015-03-26T01:55:52Z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