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BC9FD-D7E2-4950-9CC3-D0905572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54A5D-FE24-49AF-9640-BE9F6949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DB66A-97C7-4AD2-A18D-211A2F9C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F0A3F-505C-40C2-BC52-BBF901B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50EE0-5441-4F81-95FC-40568106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1CB6-EF68-4E24-8829-73D9D997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5B745-9BFA-4ACA-86CB-D23236448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62474-9B61-40A2-A138-10AC6723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ECB11-44CC-4192-B854-B20B822E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3B15B-E6EF-4308-84BA-3A58A18E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660585-2665-4183-A18E-08E715F1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43C5E-EFEF-4822-88BF-F9F40491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3962-C64E-454B-839E-BE740600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04146-FD5D-41A0-9B29-212FF8D3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3517C-C7BD-46D5-8EAF-6C0EA175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1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E6BD-0B24-4038-8573-45AFE9C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B77B8-727F-451E-848C-3F50C0F3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09266-6DEF-44FE-AACC-2AE3B752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8D273-C2A1-4B2A-8E3D-2D5B0075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2ADB4-9359-4CCB-BB93-2C24B173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9DF79-2D5C-4BEC-8867-ECD7FFE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EB64E-0807-4DC0-9BB4-05A9D002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80FE-081D-4699-BFB0-B84BD6A0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EDE5B-F547-4F6F-BA58-18444EDB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C14C8-69AE-45F5-89B0-8604FA4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DCB5-5116-4BC8-A381-CFCE1619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FE12-164A-46D4-83B2-F1F96A031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E837C-0B8B-41EC-B2FF-CFFA45F6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271B4-3255-4ABB-ABDD-21910D24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F2023-BE64-4FE4-B988-3B291978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9042C-B911-4F88-BBFB-912A31A0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2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59FB-6BCD-4123-AF56-EEB0147C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FE8D2-D5AF-4B82-AF19-FC23D4B9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6B287-526D-4BC8-8CF5-21A65FF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1E4E9-559C-4F55-BA6E-E8168087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3D3AD-8D8F-4900-A6D6-DB0681ADA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78241-FAD3-4A1E-8FA2-CE5BE1A2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54EBA7-B82E-4EE7-96A7-E2B9E8BE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9D705-D7CA-46EE-95B6-A251DFC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6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076E-BEF5-434A-80EB-1CD99980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FC4F4-ECFC-41DD-AD0F-0FCC1F66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9C24F-9120-4616-85CD-1F55195D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F39E6-D0A0-4E67-A064-15E07D6F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7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896AF-61AE-4B73-8EB6-F0F18437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08E0DC-0F5F-4DFE-B4F3-6BBB870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EA878-FB8C-41D2-AD71-85EB35D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6A9E-6F54-41AB-B737-E6AB3078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418B-6BB0-4A4F-B7AA-EE6946AA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8C35D-5FFE-4921-A966-3ADB2BB0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980A1-015A-4A4F-B022-FEEAC680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CA3F-C5F0-46EE-AA0C-61CCAB43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B9258-A7C5-4C0C-B9C0-9A3B1387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4497A-31AF-4C64-931C-13CAB296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CF1180-9C17-4E58-8810-58E1CD39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3A0F0-D610-47F8-902E-4AC1F33A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41CEB-E45B-4AB9-A5E8-229BAF52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B2565-8CB1-409F-A8F8-EA74998C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EEE93-7E7E-42E5-A3AA-ED3CA978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0BCEC9-84BB-44CE-B8D4-CFE91EF9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E79B-7D8D-4A67-A2F8-6564AC78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62D54-546C-418E-B4B2-814B01F13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412F-51DC-40E0-8806-6839E053E09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CF9E-F2C6-44AD-97E5-E89D6B6E2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216F1-1BE7-4613-8A6D-3136063E9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EEFF-08CB-4FA4-84E4-4A5A51E1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DDEC2A4-6000-4D88-9557-76AF3DB3156E}"/>
              </a:ext>
            </a:extLst>
          </p:cNvPr>
          <p:cNvSpPr/>
          <p:nvPr/>
        </p:nvSpPr>
        <p:spPr>
          <a:xfrm>
            <a:off x="2024743" y="1520890"/>
            <a:ext cx="2677885" cy="3069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689AE-3C9E-4706-BE5C-E9AB97858C3F}"/>
              </a:ext>
            </a:extLst>
          </p:cNvPr>
          <p:cNvSpPr txBox="1"/>
          <p:nvPr/>
        </p:nvSpPr>
        <p:spPr>
          <a:xfrm>
            <a:off x="5327779" y="2871110"/>
            <a:ext cx="5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생일 편지가 도착했어요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B8CBF88-87AE-4E02-A38C-7EC1F1D00C7E}"/>
              </a:ext>
            </a:extLst>
          </p:cNvPr>
          <p:cNvSpPr/>
          <p:nvPr/>
        </p:nvSpPr>
        <p:spPr>
          <a:xfrm rot="16200000">
            <a:off x="2785189" y="4865914"/>
            <a:ext cx="1007706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7BE4-312F-4C62-A273-16E554B4C79B}"/>
              </a:ext>
            </a:extLst>
          </p:cNvPr>
          <p:cNvSpPr txBox="1"/>
          <p:nvPr/>
        </p:nvSpPr>
        <p:spPr>
          <a:xfrm>
            <a:off x="2929813" y="585962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Click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34717-165D-41F8-8407-15CE13A3A4AF}"/>
              </a:ext>
            </a:extLst>
          </p:cNvPr>
          <p:cNvSpPr txBox="1"/>
          <p:nvPr/>
        </p:nvSpPr>
        <p:spPr>
          <a:xfrm>
            <a:off x="5039392" y="494522"/>
            <a:ext cx="6278642" cy="6232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안녕 채영아 생일 축하해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새로운 편지 방식을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준비해봤어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니가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아날로그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좋아하는거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아니까 종이편지도 따로 준비할까 싶었는데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인터넷으로밖에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전달할 수 없는 이유가 생겼네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…:)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이거는 내가 지우지 않는 이상 불태울 수도 없는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평생가는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편지야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내가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16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 생일을 챙겨줬는지 기억이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안나는데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아마 챙겨줬겠지 그러면  이게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번째 겠네  내가 제일 오래 사귄 친구가 된 거 축하해 이제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니랑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못보게되면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좀 슬플 듯 그리고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년동안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이정도면 나름 순탄하게 지낸 듯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최근에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알아낸거지만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우리는 정말 다른데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깨중이라는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이유 하나만으로 잘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맞았다는게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난 되게 맘에 들어 그래서 놀면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재밌잖아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나는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친구랑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놀면 재밌는게 굉장히 중요한 거라고 생각해 힘들 때 만나면 재밌는 사람이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있다는게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얼마나 큰 힘이 돼 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그치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뭐 재미의 정도가 좀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기울어져있어도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너도 많이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웃잖아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더 재밌도록 나도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노력해볼게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생각해보면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니랑의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관계가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너랑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마찬가지로 살면서 굉장히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new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방식이긴 한데 난 맘에 들어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표현이 좀 그래도 나름 친구라고 할 정도로는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신경쓰거든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나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싸이코패스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아님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니가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자취하는 바람에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대학와서도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자주 만나고 심리얘기도 많이 하고 태권도도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ㅋㅋ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같이 다니고 나름 추억 많이 쌓았다 앞으로 같이 자취해서 벽에 정국이랑 태형이로 도배하고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150kg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싸늘하게 발견되는 그날까지 추억 열심히 쌓자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17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년인가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18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년인가 내가 편지에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니꿈이랑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내꿈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적어놓고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뭐 어떻게 잘되자고 했나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어쨌든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니가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그거 좀 마음에 들어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했던거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기억나는데 지금 둘 다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어찌저찌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대학와서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즐겁게 낑낑대고 있는 만큼 앞으로 더 파이팅 해보자 솔직히 험난한 길이 예상되긴 하지만 그럴 때마다 서로 웃긴 얘기나 흥미로운 얘기로 힘낼 수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있도록ㅋㅋㅋ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그리고 우리는 방탄이 있잖아 아 이거 나중에 보면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개웃길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것 같긴 한데 어쨌든 우리에게 큰 힘을 준 오빠들이니까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…^^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오빠들이 무덤에 가도 사랑해요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♡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인터넷 편지가 좋은 점이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뭔지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알아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수정할 수 있다는 거야 난 정말 편지를 뭐라고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써야되는지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모르겠어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그래도 내 마음은 전달 </a:t>
            </a:r>
            <a:r>
              <a:rPr lang="ko-KR" altLang="en-US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될거라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생각해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2100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년에도 생일 축하해줄 수 있도록 하자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</a:t>
            </a: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김주은이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0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DB8CF-964A-49A3-8C0D-1603F56A8600}"/>
              </a:ext>
            </a:extLst>
          </p:cNvPr>
          <p:cNvSpPr txBox="1"/>
          <p:nvPr/>
        </p:nvSpPr>
        <p:spPr>
          <a:xfrm>
            <a:off x="214604" y="317241"/>
            <a:ext cx="11318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안녕 채영아 생일 축하해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새로운 편지 방식을 준비해봤어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니가 아날로그 좋아하는거 아니까 종이편지도 따로 준비할까 싶었는데 인터넷으로밖에 전달할 수 없는 이유가 생겼네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…^^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이거는 내가 지우지 않는 이상 불태울 수도 없는 평생가는 편지야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내가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16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 생일을 챙겨줬는지 기억이 안나는데 아마 챙겨줬겠지 그러면  이게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번째 겠네  내가 제일 오래 사귄 친구가 된 거 축하해 이제 니랑 못보게되면 좀 슬플 듯 그리고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년동안 이정도면 나름 순탄하게 지낸 듯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최근에 알아낸거지만 우리는 정말 다른데 깨중이라는 이유 하나만으로 잘 맞았다는게 난 되게 맘에 들어 그래서 놀면 재밌잖아 나는 친구랑 놀면 재밌는게 굉장히 중요한 거라고 생각해 힘들 때 만나면 재밌는 사람이 있다는게 얼마나 큰 힘이 돼  그치 뭐 재미의 정도가 좀 기울어져있어도 너도 많이 웃잖아 더 재밌도록 나도 노력해볼게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생각해보면 니랑의 관계가 너랑 마찬가지로 살면서 굉장히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new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방식이긴 한데 난 맘에 들어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표현이 좀 그래도 나름 친구라고 할 정도로는 신경쓰거든 나 싸이코패스 아님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 니가 자취하는 바람에 대학와서도 자주 만나고 심리얘기도 많이 하고 태권도도 ㅋㅋ 같이 다니고 나름 추억 많이 쌓았다 앞으로 같이 자취해서 벽에 정국이랑 태형이로 도배하고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150kg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싸늘하게 발견되는 그날까지 추억 열심히 쌓자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17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년인가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18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년인가 내가 편지에 니꿈이랑 내꿈 적어놓고 뭐 어떻게 잘되자고 했나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어쨌든 니가 그거 좀 마음에 들어 했던거 기억나는데 지금 둘 다 어찌저찌 대학와서 즐겁게 낑낑대고 있는 만큼 앞으로 더 파이팅 해보자 솔직히 험난한 길이 예상되긴 하지만 그럴 때마다 서로 웃긴 얘기나 흥미로운 얘기로 힘낼 수 있도록ㅋㅋㅋ 그리고 우리는 방탄이 있잖아 아 이거 나중에 보면 개웃길 것 같긴 한데 어쨌든 우리에게 큰 힘을 준 오빠들이니까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…^^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오빠들이 무덤에 가도 사랑해요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♡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인터넷 편지가 좋은 점이 뭔지 알아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 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수정할 수 있다는 거야 난 정말 편지를 뭐라고 써야되는지 모르겠어 그래도 내 마음은 전달 될거라 생각해 니 결혼식에 가는날까지 그리고 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2100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년에도 생일 축하해줄 수 있도록 하자</a:t>
            </a:r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</a:t>
            </a:r>
          </a:p>
          <a:p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김주은이 씀</a:t>
            </a:r>
            <a:endParaRPr lang="en-US" altLang="ko-KR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268F818-6B8C-422F-A5DB-97EB3F73FB16}"/>
              </a:ext>
            </a:extLst>
          </p:cNvPr>
          <p:cNvSpPr/>
          <p:nvPr/>
        </p:nvSpPr>
        <p:spPr>
          <a:xfrm>
            <a:off x="1922106" y="233265"/>
            <a:ext cx="9134670" cy="1222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2021</a:t>
            </a:r>
            <a:r>
              <a:rPr lang="ko-KR" altLang="en-US"/>
              <a:t> 윤채영 뮤지엄</a:t>
            </a:r>
          </a:p>
        </p:txBody>
      </p:sp>
    </p:spTree>
    <p:extLst>
      <p:ext uri="{BB962C8B-B14F-4D97-AF65-F5344CB8AC3E}">
        <p14:creationId xmlns:p14="http://schemas.microsoft.com/office/powerpoint/2010/main" val="39493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9E2B8-AAEA-490F-81CD-14AD3E060C21}"/>
              </a:ext>
            </a:extLst>
          </p:cNvPr>
          <p:cNvSpPr txBox="1"/>
          <p:nvPr/>
        </p:nvSpPr>
        <p:spPr>
          <a:xfrm>
            <a:off x="1931437" y="515721"/>
            <a:ext cx="99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gradFill flip="none" rotWithShape="1">
                  <a:gsLst>
                    <a:gs pos="67000">
                      <a:srgbClr val="49C050"/>
                    </a:gs>
                    <a:gs pos="58000">
                      <a:srgbClr val="00B050"/>
                    </a:gs>
                    <a:gs pos="1000">
                      <a:srgbClr val="7030A0"/>
                    </a:gs>
                    <a:gs pos="16000">
                      <a:srgbClr val="002060"/>
                    </a:gs>
                    <a:gs pos="28000">
                      <a:srgbClr val="0070C0"/>
                    </a:gs>
                    <a:gs pos="39000">
                      <a:srgbClr val="0070C0"/>
                    </a:gs>
                    <a:gs pos="87000">
                      <a:srgbClr val="FFC000"/>
                    </a:gs>
                    <a:gs pos="49000">
                      <a:srgbClr val="00B0F0"/>
                    </a:gs>
                    <a:gs pos="77000">
                      <a:srgbClr val="FFFF00"/>
                    </a:gs>
                    <a:gs pos="95000">
                      <a:srgbClr val="FF00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2021 </a:t>
            </a:r>
            <a:r>
              <a:rPr lang="ko-KR" altLang="en-US" sz="4800">
                <a:gradFill flip="none" rotWithShape="1">
                  <a:gsLst>
                    <a:gs pos="67000">
                      <a:srgbClr val="49C050"/>
                    </a:gs>
                    <a:gs pos="58000">
                      <a:srgbClr val="00B050"/>
                    </a:gs>
                    <a:gs pos="1000">
                      <a:srgbClr val="7030A0"/>
                    </a:gs>
                    <a:gs pos="16000">
                      <a:srgbClr val="002060"/>
                    </a:gs>
                    <a:gs pos="28000">
                      <a:srgbClr val="0070C0"/>
                    </a:gs>
                    <a:gs pos="39000">
                      <a:srgbClr val="0070C0"/>
                    </a:gs>
                    <a:gs pos="87000">
                      <a:srgbClr val="FFC000"/>
                    </a:gs>
                    <a:gs pos="49000">
                      <a:srgbClr val="00B0F0"/>
                    </a:gs>
                    <a:gs pos="77000">
                      <a:srgbClr val="FFFF00"/>
                    </a:gs>
                    <a:gs pos="95000">
                      <a:srgbClr val="FF00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윤채영</a:t>
            </a:r>
            <a:r>
              <a:rPr lang="en-US" altLang="ko-KR" sz="4800">
                <a:gradFill flip="none" rotWithShape="1">
                  <a:gsLst>
                    <a:gs pos="67000">
                      <a:srgbClr val="49C050"/>
                    </a:gs>
                    <a:gs pos="58000">
                      <a:srgbClr val="00B050"/>
                    </a:gs>
                    <a:gs pos="1000">
                      <a:srgbClr val="7030A0"/>
                    </a:gs>
                    <a:gs pos="16000">
                      <a:srgbClr val="002060"/>
                    </a:gs>
                    <a:gs pos="28000">
                      <a:srgbClr val="0070C0"/>
                    </a:gs>
                    <a:gs pos="39000">
                      <a:srgbClr val="0070C0"/>
                    </a:gs>
                    <a:gs pos="87000">
                      <a:srgbClr val="FFC000"/>
                    </a:gs>
                    <a:gs pos="49000">
                      <a:srgbClr val="00B0F0"/>
                    </a:gs>
                    <a:gs pos="77000">
                      <a:srgbClr val="FFFF00"/>
                    </a:gs>
                    <a:gs pos="95000">
                      <a:srgbClr val="FF00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sz="4800">
                <a:gradFill flip="none" rotWithShape="1">
                  <a:gsLst>
                    <a:gs pos="67000">
                      <a:srgbClr val="49C050"/>
                    </a:gs>
                    <a:gs pos="58000">
                      <a:srgbClr val="00B050"/>
                    </a:gs>
                    <a:gs pos="1000">
                      <a:srgbClr val="7030A0"/>
                    </a:gs>
                    <a:gs pos="16000">
                      <a:srgbClr val="002060"/>
                    </a:gs>
                    <a:gs pos="28000">
                      <a:srgbClr val="0070C0"/>
                    </a:gs>
                    <a:gs pos="39000">
                      <a:srgbClr val="0070C0"/>
                    </a:gs>
                    <a:gs pos="87000">
                      <a:srgbClr val="FFC000"/>
                    </a:gs>
                    <a:gs pos="49000">
                      <a:srgbClr val="00B0F0"/>
                    </a:gs>
                    <a:gs pos="77000">
                      <a:srgbClr val="FFFF00"/>
                    </a:gs>
                    <a:gs pos="95000">
                      <a:srgbClr val="FF00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김주은 연말결산</a:t>
            </a:r>
          </a:p>
        </p:txBody>
      </p:sp>
    </p:spTree>
    <p:extLst>
      <p:ext uri="{BB962C8B-B14F-4D97-AF65-F5344CB8AC3E}">
        <p14:creationId xmlns:p14="http://schemas.microsoft.com/office/powerpoint/2010/main" val="22347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591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Tmon몬소리 Black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주은</dc:creator>
  <cp:lastModifiedBy>김 주은</cp:lastModifiedBy>
  <cp:revision>8</cp:revision>
  <dcterms:created xsi:type="dcterms:W3CDTF">2021-12-28T08:03:42Z</dcterms:created>
  <dcterms:modified xsi:type="dcterms:W3CDTF">2021-12-29T14:26:45Z</dcterms:modified>
</cp:coreProperties>
</file>