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75" r:id="rId2"/>
  </p:sldMasterIdLst>
  <p:notesMasterIdLst>
    <p:notesMasterId r:id="rId27"/>
  </p:notesMasterIdLst>
  <p:handoutMasterIdLst>
    <p:handoutMasterId r:id="rId28"/>
  </p:handoutMasterIdLst>
  <p:sldIdLst>
    <p:sldId id="353" r:id="rId3"/>
    <p:sldId id="362" r:id="rId4"/>
    <p:sldId id="307" r:id="rId5"/>
    <p:sldId id="308" r:id="rId6"/>
    <p:sldId id="314" r:id="rId7"/>
    <p:sldId id="357" r:id="rId8"/>
    <p:sldId id="360" r:id="rId9"/>
    <p:sldId id="364" r:id="rId10"/>
    <p:sldId id="365" r:id="rId11"/>
    <p:sldId id="316" r:id="rId12"/>
    <p:sldId id="327" r:id="rId13"/>
    <p:sldId id="331" r:id="rId14"/>
    <p:sldId id="334" r:id="rId15"/>
    <p:sldId id="338" r:id="rId16"/>
    <p:sldId id="340" r:id="rId17"/>
    <p:sldId id="356" r:id="rId18"/>
    <p:sldId id="363" r:id="rId19"/>
    <p:sldId id="344" r:id="rId20"/>
    <p:sldId id="345" r:id="rId21"/>
    <p:sldId id="346" r:id="rId22"/>
    <p:sldId id="350" r:id="rId23"/>
    <p:sldId id="352" r:id="rId24"/>
    <p:sldId id="349" r:id="rId25"/>
    <p:sldId id="303" r:id="rId2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00868"/>
    <a:srgbClr val="868686"/>
    <a:srgbClr val="FC9C96"/>
    <a:srgbClr val="FF0066"/>
    <a:srgbClr val="E923BF"/>
    <a:srgbClr val="B34C62"/>
    <a:srgbClr val="B346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69" autoAdjust="0"/>
    <p:restoredTop sz="80922" autoAdjust="0"/>
  </p:normalViewPr>
  <p:slideViewPr>
    <p:cSldViewPr>
      <p:cViewPr varScale="1">
        <p:scale>
          <a:sx n="86" d="100"/>
          <a:sy n="86" d="100"/>
        </p:scale>
        <p:origin x="1256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9" d="100"/>
          <a:sy n="69" d="100"/>
        </p:scale>
        <p:origin x="-210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77849C3-A982-461A-87F6-9FE7DCCE99FB}" type="doc">
      <dgm:prSet loTypeId="urn:microsoft.com/office/officeart/2005/8/layout/matrix3" loCatId="matrix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pPr latinLnBrk="1"/>
          <a:endParaRPr lang="ko-KR" altLang="en-US"/>
        </a:p>
      </dgm:t>
    </dgm:pt>
    <dgm:pt modelId="{24B8FF49-FF69-4DFA-A4AC-AC6389E47A09}">
      <dgm:prSet phldrT="[텍스트]" custT="1"/>
      <dgm:spPr>
        <a:solidFill>
          <a:srgbClr val="E00868"/>
        </a:solidFill>
      </dgm:spPr>
      <dgm:t>
        <a:bodyPr/>
        <a:lstStyle/>
        <a:p>
          <a:pPr latinLnBrk="1"/>
          <a:r>
            <a:rPr lang="ko-KR" altLang="en-US" sz="1800" b="0">
              <a:latin typeface="맑은 고딕" pitchFamily="50" charset="-127"/>
              <a:ea typeface="맑은 고딕" pitchFamily="50" charset="-127"/>
            </a:rPr>
            <a:t>희소성</a:t>
          </a:r>
          <a:endParaRPr lang="ko-KR" altLang="en-US" sz="1800" b="0" dirty="0">
            <a:latin typeface="맑은 고딕" pitchFamily="50" charset="-127"/>
            <a:ea typeface="맑은 고딕" pitchFamily="50" charset="-127"/>
          </a:endParaRPr>
        </a:p>
      </dgm:t>
    </dgm:pt>
    <dgm:pt modelId="{90B73C88-A10F-4984-9128-029E74C9D3AF}" type="parTrans" cxnId="{A845AA4F-D75D-4341-9C44-11025FAE76B0}">
      <dgm:prSet/>
      <dgm:spPr/>
      <dgm:t>
        <a:bodyPr/>
        <a:lstStyle/>
        <a:p>
          <a:pPr latinLnBrk="1"/>
          <a:endParaRPr lang="ko-KR" altLang="en-US"/>
        </a:p>
      </dgm:t>
    </dgm:pt>
    <dgm:pt modelId="{055C6470-7C52-458B-81FE-7B9F1044D0E3}" type="sibTrans" cxnId="{A845AA4F-D75D-4341-9C44-11025FAE76B0}">
      <dgm:prSet/>
      <dgm:spPr>
        <a:solidFill>
          <a:srgbClr val="153943"/>
        </a:solidFill>
      </dgm:spPr>
      <dgm:t>
        <a:bodyPr/>
        <a:lstStyle/>
        <a:p>
          <a:pPr latinLnBrk="1"/>
          <a:endParaRPr lang="ko-KR" altLang="en-US"/>
        </a:p>
      </dgm:t>
    </dgm:pt>
    <dgm:pt modelId="{60F725FC-16A8-4614-AFE8-8143E01EF0CC}">
      <dgm:prSet custT="1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pPr latinLnBrk="1"/>
          <a:r>
            <a:rPr lang="ko-KR" altLang="en-US" sz="1800" b="0" i="0" dirty="0">
              <a:latin typeface="맑은 고딕" pitchFamily="50" charset="-127"/>
              <a:ea typeface="맑은 고딕" pitchFamily="50" charset="-127"/>
            </a:rPr>
            <a:t>범용성</a:t>
          </a:r>
          <a:endParaRPr lang="en-US" altLang="ko-KR" sz="1800" b="0" i="0" dirty="0">
            <a:latin typeface="맑은 고딕" pitchFamily="50" charset="-127"/>
            <a:ea typeface="맑은 고딕" pitchFamily="50" charset="-127"/>
          </a:endParaRPr>
        </a:p>
      </dgm:t>
    </dgm:pt>
    <dgm:pt modelId="{C7CCD089-426A-4329-B443-05AF8F9E4ABC}" type="parTrans" cxnId="{B493EDDF-8330-4C88-8B05-DBDF0A72A003}">
      <dgm:prSet/>
      <dgm:spPr/>
      <dgm:t>
        <a:bodyPr/>
        <a:lstStyle/>
        <a:p>
          <a:pPr latinLnBrk="1"/>
          <a:endParaRPr lang="ko-KR" altLang="en-US"/>
        </a:p>
      </dgm:t>
    </dgm:pt>
    <dgm:pt modelId="{C37DB455-3072-4241-863A-47339D431CAD}" type="sibTrans" cxnId="{B493EDDF-8330-4C88-8B05-DBDF0A72A003}">
      <dgm:prSet/>
      <dgm:spPr/>
      <dgm:t>
        <a:bodyPr/>
        <a:lstStyle/>
        <a:p>
          <a:pPr latinLnBrk="1"/>
          <a:endParaRPr lang="ko-KR" altLang="en-US"/>
        </a:p>
      </dgm:t>
    </dgm:pt>
    <dgm:pt modelId="{1A29AA67-194C-0342-8BAB-9D77E7ACA458}">
      <dgm:prSet custT="1"/>
      <dgm:spPr>
        <a:solidFill>
          <a:srgbClr val="E00868"/>
        </a:solidFill>
      </dgm:spPr>
      <dgm:t>
        <a:bodyPr/>
        <a:lstStyle/>
        <a:p>
          <a:pPr latinLnBrk="1"/>
          <a:r>
            <a:rPr lang="ko-KR" altLang="en-US" sz="1800" b="0" i="0" dirty="0">
              <a:latin typeface="맑은 고딕" pitchFamily="50" charset="-127"/>
              <a:ea typeface="맑은 고딕" pitchFamily="50" charset="-127"/>
            </a:rPr>
            <a:t>편리성</a:t>
          </a:r>
          <a:endParaRPr lang="en-US" altLang="ko-KR" sz="1800" b="0" i="0" dirty="0">
            <a:latin typeface="맑은 고딕" pitchFamily="50" charset="-127"/>
            <a:ea typeface="맑은 고딕" pitchFamily="50" charset="-127"/>
          </a:endParaRPr>
        </a:p>
      </dgm:t>
    </dgm:pt>
    <dgm:pt modelId="{546284B4-FBF5-2543-8F1F-117E553F7B18}" type="sibTrans" cxnId="{AF5D5FA9-BF77-244F-8F1A-93F28E1B586A}">
      <dgm:prSet/>
      <dgm:spPr/>
      <dgm:t>
        <a:bodyPr/>
        <a:lstStyle/>
        <a:p>
          <a:pPr latinLnBrk="1"/>
          <a:endParaRPr lang="ko-KR" altLang="en-US"/>
        </a:p>
      </dgm:t>
    </dgm:pt>
    <dgm:pt modelId="{A674C3F1-E157-EC44-B26D-635132A1DEBC}" type="parTrans" cxnId="{AF5D5FA9-BF77-244F-8F1A-93F28E1B586A}">
      <dgm:prSet/>
      <dgm:spPr/>
      <dgm:t>
        <a:bodyPr/>
        <a:lstStyle/>
        <a:p>
          <a:pPr latinLnBrk="1"/>
          <a:endParaRPr lang="ko-KR" altLang="en-US"/>
        </a:p>
      </dgm:t>
    </dgm:pt>
    <dgm:pt modelId="{9F3A254E-2783-4F29-91BB-F290AD58F11A}">
      <dgm:prSet phldrT="[텍스트]"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pPr latinLnBrk="1"/>
          <a:r>
            <a:rPr lang="ko-KR" altLang="en-US" sz="1800" b="0">
              <a:latin typeface="맑은 고딕" pitchFamily="50" charset="-127"/>
              <a:ea typeface="맑은 고딕" pitchFamily="50" charset="-127"/>
            </a:rPr>
            <a:t>유용성</a:t>
          </a:r>
          <a:endParaRPr lang="ko-KR" altLang="en-US" sz="1800" b="0" dirty="0">
            <a:latin typeface="맑은 고딕" pitchFamily="50" charset="-127"/>
            <a:ea typeface="맑은 고딕" pitchFamily="50" charset="-127"/>
          </a:endParaRPr>
        </a:p>
      </dgm:t>
    </dgm:pt>
    <dgm:pt modelId="{E54DCB18-FF2B-498F-8F80-E97E7EC1B72F}" type="sibTrans" cxnId="{D12C4395-BA01-4257-9C48-E60136A0B040}">
      <dgm:prSet/>
      <dgm:spPr/>
      <dgm:t>
        <a:bodyPr/>
        <a:lstStyle/>
        <a:p>
          <a:pPr latinLnBrk="1"/>
          <a:endParaRPr lang="ko-KR" altLang="en-US"/>
        </a:p>
      </dgm:t>
    </dgm:pt>
    <dgm:pt modelId="{DAC89E9C-4B61-4BDD-8A58-5B37D0C1DF4C}" type="parTrans" cxnId="{D12C4395-BA01-4257-9C48-E60136A0B040}">
      <dgm:prSet/>
      <dgm:spPr/>
      <dgm:t>
        <a:bodyPr/>
        <a:lstStyle/>
        <a:p>
          <a:pPr latinLnBrk="1"/>
          <a:endParaRPr lang="ko-KR" altLang="en-US"/>
        </a:p>
      </dgm:t>
    </dgm:pt>
    <dgm:pt modelId="{E9F0536C-68BD-47C8-B115-C742533E974C}" type="pres">
      <dgm:prSet presAssocID="{977849C3-A982-461A-87F6-9FE7DCCE99FB}" presName="matrix" presStyleCnt="0">
        <dgm:presLayoutVars>
          <dgm:chMax val="1"/>
          <dgm:dir/>
          <dgm:resizeHandles val="exact"/>
        </dgm:presLayoutVars>
      </dgm:prSet>
      <dgm:spPr/>
    </dgm:pt>
    <dgm:pt modelId="{70958335-64AD-4D5A-AE6D-8DE1E46F5256}" type="pres">
      <dgm:prSet presAssocID="{977849C3-A982-461A-87F6-9FE7DCCE99FB}" presName="diamond" presStyleLbl="bgShp" presStyleIdx="0" presStyleCnt="1"/>
      <dgm:spPr/>
    </dgm:pt>
    <dgm:pt modelId="{33BA69A0-DBF1-416F-91AF-2A4C8850BED1}" type="pres">
      <dgm:prSet presAssocID="{977849C3-A982-461A-87F6-9FE7DCCE99FB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58E631D3-A19F-4C89-8A89-B5C0E2D129C4}" type="pres">
      <dgm:prSet presAssocID="{977849C3-A982-461A-87F6-9FE7DCCE99FB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7BABC400-E84B-4493-A900-75E9AACF2914}" type="pres">
      <dgm:prSet presAssocID="{977849C3-A982-461A-87F6-9FE7DCCE99FB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14B68422-94DE-49E5-8BEE-8631FCEB91F8}" type="pres">
      <dgm:prSet presAssocID="{977849C3-A982-461A-87F6-9FE7DCCE99FB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0E58881B-0E79-40BB-8261-C2856C382430}" type="presOf" srcId="{60F725FC-16A8-4614-AFE8-8143E01EF0CC}" destId="{7BABC400-E84B-4493-A900-75E9AACF2914}" srcOrd="0" destOrd="0" presId="urn:microsoft.com/office/officeart/2005/8/layout/matrix3"/>
    <dgm:cxn modelId="{E96B6943-6D1E-144D-A1FC-D33BFC50A0AF}" type="presOf" srcId="{1A29AA67-194C-0342-8BAB-9D77E7ACA458}" destId="{14B68422-94DE-49E5-8BEE-8631FCEB91F8}" srcOrd="0" destOrd="0" presId="urn:microsoft.com/office/officeart/2005/8/layout/matrix3"/>
    <dgm:cxn modelId="{A845AA4F-D75D-4341-9C44-11025FAE76B0}" srcId="{977849C3-A982-461A-87F6-9FE7DCCE99FB}" destId="{24B8FF49-FF69-4DFA-A4AC-AC6389E47A09}" srcOrd="0" destOrd="0" parTransId="{90B73C88-A10F-4984-9128-029E74C9D3AF}" sibTransId="{055C6470-7C52-458B-81FE-7B9F1044D0E3}"/>
    <dgm:cxn modelId="{CEA9AC72-50D8-4A0E-A2D1-D48242A01863}" type="presOf" srcId="{977849C3-A982-461A-87F6-9FE7DCCE99FB}" destId="{E9F0536C-68BD-47C8-B115-C742533E974C}" srcOrd="0" destOrd="0" presId="urn:microsoft.com/office/officeart/2005/8/layout/matrix3"/>
    <dgm:cxn modelId="{7901C77C-0663-4781-9A30-906771E30EEA}" type="presOf" srcId="{9F3A254E-2783-4F29-91BB-F290AD58F11A}" destId="{58E631D3-A19F-4C89-8A89-B5C0E2D129C4}" srcOrd="0" destOrd="0" presId="urn:microsoft.com/office/officeart/2005/8/layout/matrix3"/>
    <dgm:cxn modelId="{DCBF2294-E81B-481D-8243-C7A859573195}" type="presOf" srcId="{24B8FF49-FF69-4DFA-A4AC-AC6389E47A09}" destId="{33BA69A0-DBF1-416F-91AF-2A4C8850BED1}" srcOrd="0" destOrd="0" presId="urn:microsoft.com/office/officeart/2005/8/layout/matrix3"/>
    <dgm:cxn modelId="{D12C4395-BA01-4257-9C48-E60136A0B040}" srcId="{977849C3-A982-461A-87F6-9FE7DCCE99FB}" destId="{9F3A254E-2783-4F29-91BB-F290AD58F11A}" srcOrd="1" destOrd="0" parTransId="{DAC89E9C-4B61-4BDD-8A58-5B37D0C1DF4C}" sibTransId="{E54DCB18-FF2B-498F-8F80-E97E7EC1B72F}"/>
    <dgm:cxn modelId="{AF5D5FA9-BF77-244F-8F1A-93F28E1B586A}" srcId="{977849C3-A982-461A-87F6-9FE7DCCE99FB}" destId="{1A29AA67-194C-0342-8BAB-9D77E7ACA458}" srcOrd="3" destOrd="0" parTransId="{A674C3F1-E157-EC44-B26D-635132A1DEBC}" sibTransId="{546284B4-FBF5-2543-8F1F-117E553F7B18}"/>
    <dgm:cxn modelId="{B493EDDF-8330-4C88-8B05-DBDF0A72A003}" srcId="{977849C3-A982-461A-87F6-9FE7DCCE99FB}" destId="{60F725FC-16A8-4614-AFE8-8143E01EF0CC}" srcOrd="2" destOrd="0" parTransId="{C7CCD089-426A-4329-B443-05AF8F9E4ABC}" sibTransId="{C37DB455-3072-4241-863A-47339D431CAD}"/>
    <dgm:cxn modelId="{506E7EE2-7153-44BD-A475-17E1FC08D46C}" type="presParOf" srcId="{E9F0536C-68BD-47C8-B115-C742533E974C}" destId="{70958335-64AD-4D5A-AE6D-8DE1E46F5256}" srcOrd="0" destOrd="0" presId="urn:microsoft.com/office/officeart/2005/8/layout/matrix3"/>
    <dgm:cxn modelId="{AF03D8E5-A9F3-4CBD-9D67-4F8BE75FDB55}" type="presParOf" srcId="{E9F0536C-68BD-47C8-B115-C742533E974C}" destId="{33BA69A0-DBF1-416F-91AF-2A4C8850BED1}" srcOrd="1" destOrd="0" presId="urn:microsoft.com/office/officeart/2005/8/layout/matrix3"/>
    <dgm:cxn modelId="{37FFF8C7-5A45-45F9-BF55-3167BAEACBAB}" type="presParOf" srcId="{E9F0536C-68BD-47C8-B115-C742533E974C}" destId="{58E631D3-A19F-4C89-8A89-B5C0E2D129C4}" srcOrd="2" destOrd="0" presId="urn:microsoft.com/office/officeart/2005/8/layout/matrix3"/>
    <dgm:cxn modelId="{B5C47229-3B3E-4462-B0E9-7AACFD6B0AA7}" type="presParOf" srcId="{E9F0536C-68BD-47C8-B115-C742533E974C}" destId="{7BABC400-E84B-4493-A900-75E9AACF2914}" srcOrd="3" destOrd="0" presId="urn:microsoft.com/office/officeart/2005/8/layout/matrix3"/>
    <dgm:cxn modelId="{395225C1-9768-4945-A9BC-00A5CABC29CC}" type="presParOf" srcId="{E9F0536C-68BD-47C8-B115-C742533E974C}" destId="{14B68422-94DE-49E5-8BEE-8631FCEB91F8}" srcOrd="4" destOrd="0" presId="urn:microsoft.com/office/officeart/2005/8/layout/matrix3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72BB405-1534-4333-8AE7-BC60F43ED8C5}" type="doc">
      <dgm:prSet loTypeId="urn:microsoft.com/office/officeart/2005/8/layout/hList6" loCatId="list" qsTypeId="urn:microsoft.com/office/officeart/2005/8/quickstyle/simple1" qsCatId="simple" csTypeId="urn:microsoft.com/office/officeart/2005/8/colors/accent2_4" csCatId="accent2" phldr="1"/>
      <dgm:spPr/>
      <dgm:t>
        <a:bodyPr/>
        <a:lstStyle/>
        <a:p>
          <a:pPr latinLnBrk="1"/>
          <a:endParaRPr lang="ko-KR" altLang="en-US"/>
        </a:p>
      </dgm:t>
    </dgm:pt>
    <dgm:pt modelId="{759055F5-2527-4B50-BFE8-90D309F73EDA}">
      <dgm:prSet phldrT="[텍스트]" custT="1"/>
      <dgm:spPr>
        <a:solidFill>
          <a:srgbClr val="808080"/>
        </a:solidFill>
      </dgm:spPr>
      <dgm:t>
        <a:bodyPr/>
        <a:lstStyle/>
        <a:p>
          <a:pPr latinLnBrk="1"/>
          <a:r>
            <a:rPr lang="en-US" altLang="ko-KR" sz="2000" dirty="0">
              <a:latin typeface="나눔바른고딕OTF Light" pitchFamily="50" charset="-127"/>
              <a:ea typeface="나눔바른고딕OTF Light" pitchFamily="50" charset="-127"/>
            </a:rPr>
            <a:t>DNN </a:t>
          </a:r>
          <a:endParaRPr lang="ko-KR" altLang="en-US" sz="2000" dirty="0">
            <a:latin typeface="나눔바른고딕OTF Light" pitchFamily="50" charset="-127"/>
            <a:ea typeface="나눔바른고딕OTF Light" pitchFamily="50" charset="-127"/>
          </a:endParaRPr>
        </a:p>
      </dgm:t>
    </dgm:pt>
    <dgm:pt modelId="{A19F2D5C-409E-463D-9D89-60E61BA93F9F}" type="parTrans" cxnId="{F4D3B152-043B-4156-B39B-24D0E34BFAC7}">
      <dgm:prSet/>
      <dgm:spPr/>
      <dgm:t>
        <a:bodyPr/>
        <a:lstStyle/>
        <a:p>
          <a:pPr latinLnBrk="1"/>
          <a:endParaRPr lang="ko-KR" altLang="en-US"/>
        </a:p>
      </dgm:t>
    </dgm:pt>
    <dgm:pt modelId="{7494E669-4B00-4402-855C-964D47876348}" type="sibTrans" cxnId="{F4D3B152-043B-4156-B39B-24D0E34BFAC7}">
      <dgm:prSet/>
      <dgm:spPr/>
      <dgm:t>
        <a:bodyPr/>
        <a:lstStyle/>
        <a:p>
          <a:pPr latinLnBrk="1"/>
          <a:endParaRPr lang="ko-KR" altLang="en-US"/>
        </a:p>
      </dgm:t>
    </dgm:pt>
    <dgm:pt modelId="{56342350-9DDA-4815-B241-ABE088C4DD33}">
      <dgm:prSet phldrT="[텍스트]" custT="1"/>
      <dgm:spPr>
        <a:solidFill>
          <a:srgbClr val="808080"/>
        </a:solidFill>
      </dgm:spPr>
      <dgm:t>
        <a:bodyPr/>
        <a:lstStyle/>
        <a:p>
          <a:pPr latinLnBrk="1"/>
          <a:r>
            <a:rPr lang="en-US" altLang="ko-KR" sz="1200" dirty="0">
              <a:latin typeface="나눔바른고딕OTF Light" pitchFamily="50" charset="-127"/>
              <a:ea typeface="나눔바른고딕OTF Light" pitchFamily="50" charset="-127"/>
            </a:rPr>
            <a:t>CNN</a:t>
          </a:r>
          <a:r>
            <a:rPr lang="ko-KR" altLang="en-US" sz="1200" dirty="0">
              <a:latin typeface="나눔바른고딕OTF Light" pitchFamily="50" charset="-127"/>
              <a:ea typeface="나눔바른고딕OTF Light" pitchFamily="50" charset="-127"/>
            </a:rPr>
            <a:t>을 이용한 신경망           </a:t>
          </a:r>
          <a:r>
            <a:rPr lang="en-US" altLang="ko-KR" sz="1200" dirty="0">
              <a:latin typeface="나눔바른고딕OTF Light" pitchFamily="50" charset="-127"/>
              <a:ea typeface="나눔바른고딕OTF Light" pitchFamily="50" charset="-127"/>
            </a:rPr>
            <a:t>(</a:t>
          </a:r>
          <a:r>
            <a:rPr lang="en-US" altLang="ko-KR" sz="1200" dirty="0" err="1">
              <a:latin typeface="나눔바른고딕OTF Light" pitchFamily="50" charset="-127"/>
              <a:ea typeface="나눔바른고딕OTF Light" pitchFamily="50" charset="-127"/>
            </a:rPr>
            <a:t>openCV</a:t>
          </a:r>
          <a:r>
            <a:rPr lang="ko-KR" altLang="en-US" sz="1200" dirty="0">
              <a:latin typeface="나눔바른고딕OTF Light" pitchFamily="50" charset="-127"/>
              <a:ea typeface="나눔바른고딕OTF Light" pitchFamily="50" charset="-127"/>
            </a:rPr>
            <a:t> 모델 이용</a:t>
          </a:r>
          <a:r>
            <a:rPr lang="en-US" altLang="ko-KR" sz="1200" dirty="0">
              <a:latin typeface="나눔바른고딕OTF Light" pitchFamily="50" charset="-127"/>
              <a:ea typeface="나눔바른고딕OTF Light" pitchFamily="50" charset="-127"/>
            </a:rPr>
            <a:t>)</a:t>
          </a:r>
          <a:endParaRPr lang="ko-KR" altLang="en-US" sz="1200" dirty="0">
            <a:latin typeface="나눔바른고딕OTF Light" pitchFamily="50" charset="-127"/>
            <a:ea typeface="나눔바른고딕OTF Light" pitchFamily="50" charset="-127"/>
          </a:endParaRPr>
        </a:p>
      </dgm:t>
    </dgm:pt>
    <dgm:pt modelId="{BBEE49BC-BD92-4A10-8066-D38BE631CC87}" type="parTrans" cxnId="{665628F4-4A93-49E0-AB8D-8789458CB895}">
      <dgm:prSet/>
      <dgm:spPr/>
      <dgm:t>
        <a:bodyPr/>
        <a:lstStyle/>
        <a:p>
          <a:pPr latinLnBrk="1"/>
          <a:endParaRPr lang="ko-KR" altLang="en-US"/>
        </a:p>
      </dgm:t>
    </dgm:pt>
    <dgm:pt modelId="{9E15AE78-B373-449E-AC2F-5E4DAE58E021}" type="sibTrans" cxnId="{665628F4-4A93-49E0-AB8D-8789458CB895}">
      <dgm:prSet/>
      <dgm:spPr/>
      <dgm:t>
        <a:bodyPr/>
        <a:lstStyle/>
        <a:p>
          <a:pPr latinLnBrk="1"/>
          <a:endParaRPr lang="ko-KR" altLang="en-US"/>
        </a:p>
      </dgm:t>
    </dgm:pt>
    <dgm:pt modelId="{90CDC878-91C3-413C-AF0D-A4485A67AEE1}">
      <dgm:prSet phldrT="[텍스트]" custT="1"/>
      <dgm:spPr>
        <a:solidFill>
          <a:srgbClr val="464646"/>
        </a:solidFill>
      </dgm:spPr>
      <dgm:t>
        <a:bodyPr/>
        <a:lstStyle/>
        <a:p>
          <a:pPr latinLnBrk="1"/>
          <a:r>
            <a:rPr lang="en-US" altLang="ko-KR" sz="2000" dirty="0">
              <a:latin typeface="나눔바른고딕OTF Light" pitchFamily="50" charset="-127"/>
              <a:ea typeface="나눔바른고딕OTF Light" pitchFamily="50" charset="-127"/>
            </a:rPr>
            <a:t>HOG</a:t>
          </a:r>
          <a:endParaRPr lang="ko-KR" altLang="en-US" sz="2000" dirty="0">
            <a:latin typeface="나눔바른고딕OTF Light" pitchFamily="50" charset="-127"/>
            <a:ea typeface="나눔바른고딕OTF Light" pitchFamily="50" charset="-127"/>
          </a:endParaRPr>
        </a:p>
      </dgm:t>
    </dgm:pt>
    <dgm:pt modelId="{2D6F770F-72B8-4E4C-AB32-F783270D2DDB}" type="parTrans" cxnId="{42A1F1BC-8A0F-4D94-BF78-D2CCCE1D3E49}">
      <dgm:prSet/>
      <dgm:spPr/>
      <dgm:t>
        <a:bodyPr/>
        <a:lstStyle/>
        <a:p>
          <a:pPr latinLnBrk="1"/>
          <a:endParaRPr lang="ko-KR" altLang="en-US"/>
        </a:p>
      </dgm:t>
    </dgm:pt>
    <dgm:pt modelId="{E4804D1F-B7E1-464C-BC27-E135785D2296}" type="sibTrans" cxnId="{42A1F1BC-8A0F-4D94-BF78-D2CCCE1D3E49}">
      <dgm:prSet/>
      <dgm:spPr/>
      <dgm:t>
        <a:bodyPr/>
        <a:lstStyle/>
        <a:p>
          <a:pPr latinLnBrk="1"/>
          <a:endParaRPr lang="ko-KR" altLang="en-US"/>
        </a:p>
      </dgm:t>
    </dgm:pt>
    <dgm:pt modelId="{4D94C974-6A97-43D1-9971-BB9C66FCFC94}">
      <dgm:prSet phldrT="[텍스트]" custT="1"/>
      <dgm:spPr>
        <a:solidFill>
          <a:srgbClr val="464646"/>
        </a:solidFill>
      </dgm:spPr>
      <dgm:t>
        <a:bodyPr/>
        <a:lstStyle/>
        <a:p>
          <a:pPr latinLnBrk="1"/>
          <a:r>
            <a:rPr lang="ko-KR" altLang="en-US" sz="1200" dirty="0">
              <a:latin typeface="나눔바른고딕OTF Light" pitchFamily="50" charset="-127"/>
              <a:ea typeface="나눔바른고딕OTF Light" pitchFamily="50" charset="-127"/>
            </a:rPr>
            <a:t>픽셀 값의 변화율을 이용한 알고리즘          </a:t>
          </a:r>
          <a:r>
            <a:rPr lang="en-US" altLang="ko-KR" sz="1200" dirty="0">
              <a:latin typeface="나눔바른고딕OTF Light" pitchFamily="50" charset="-127"/>
              <a:ea typeface="나눔바른고딕OTF Light" pitchFamily="50" charset="-127"/>
            </a:rPr>
            <a:t>(edge </a:t>
          </a:r>
          <a:r>
            <a:rPr lang="ko-KR" altLang="en-US" sz="1200" dirty="0">
              <a:latin typeface="나눔바른고딕OTF Light" pitchFamily="50" charset="-127"/>
              <a:ea typeface="나눔바른고딕OTF Light" pitchFamily="50" charset="-127"/>
            </a:rPr>
            <a:t>정보 이용</a:t>
          </a:r>
          <a:r>
            <a:rPr lang="en-US" altLang="ko-KR" sz="1200" dirty="0">
              <a:latin typeface="나눔바른고딕OTF Light" pitchFamily="50" charset="-127"/>
              <a:ea typeface="나눔바른고딕OTF Light" pitchFamily="50" charset="-127"/>
            </a:rPr>
            <a:t>)</a:t>
          </a:r>
          <a:endParaRPr lang="ko-KR" altLang="en-US" sz="1200" dirty="0">
            <a:latin typeface="나눔바른고딕OTF Light" pitchFamily="50" charset="-127"/>
            <a:ea typeface="나눔바른고딕OTF Light" pitchFamily="50" charset="-127"/>
          </a:endParaRPr>
        </a:p>
      </dgm:t>
    </dgm:pt>
    <dgm:pt modelId="{59EA7B48-FE1B-4349-BAD7-5D740E8356A9}" type="parTrans" cxnId="{C805C5FC-1238-4F9A-83E4-C29E6EAA03C8}">
      <dgm:prSet/>
      <dgm:spPr/>
      <dgm:t>
        <a:bodyPr/>
        <a:lstStyle/>
        <a:p>
          <a:pPr latinLnBrk="1"/>
          <a:endParaRPr lang="ko-KR" altLang="en-US"/>
        </a:p>
      </dgm:t>
    </dgm:pt>
    <dgm:pt modelId="{57A503DE-59AD-4E17-8776-56F84E436CEB}" type="sibTrans" cxnId="{C805C5FC-1238-4F9A-83E4-C29E6EAA03C8}">
      <dgm:prSet/>
      <dgm:spPr/>
      <dgm:t>
        <a:bodyPr/>
        <a:lstStyle/>
        <a:p>
          <a:pPr latinLnBrk="1"/>
          <a:endParaRPr lang="ko-KR" altLang="en-US"/>
        </a:p>
      </dgm:t>
    </dgm:pt>
    <dgm:pt modelId="{6C6EAE9D-AD65-4DC6-ABEC-BAB69032C1B5}">
      <dgm:prSet phldrT="[텍스트]" custT="1"/>
      <dgm:spPr>
        <a:solidFill>
          <a:srgbClr val="9D0101"/>
        </a:solidFill>
      </dgm:spPr>
      <dgm:t>
        <a:bodyPr/>
        <a:lstStyle/>
        <a:p>
          <a:pPr latinLnBrk="1"/>
          <a:r>
            <a:rPr lang="en-US" altLang="ko-KR" sz="2000" dirty="0">
              <a:latin typeface="나눔바른고딕OTF Light" pitchFamily="50" charset="-127"/>
              <a:ea typeface="나눔바른고딕OTF Light" pitchFamily="50" charset="-127"/>
            </a:rPr>
            <a:t>HAAR</a:t>
          </a:r>
          <a:endParaRPr lang="ko-KR" altLang="en-US" sz="2000" dirty="0">
            <a:latin typeface="나눔바른고딕OTF Light" pitchFamily="50" charset="-127"/>
            <a:ea typeface="나눔바른고딕OTF Light" pitchFamily="50" charset="-127"/>
          </a:endParaRPr>
        </a:p>
      </dgm:t>
    </dgm:pt>
    <dgm:pt modelId="{7B03928E-CFCC-4F48-9FDD-1C5493A48EFE}" type="parTrans" cxnId="{31F2A975-B1C8-4C52-8CA5-1AF3B530512E}">
      <dgm:prSet/>
      <dgm:spPr/>
      <dgm:t>
        <a:bodyPr/>
        <a:lstStyle/>
        <a:p>
          <a:pPr latinLnBrk="1"/>
          <a:endParaRPr lang="ko-KR" altLang="en-US"/>
        </a:p>
      </dgm:t>
    </dgm:pt>
    <dgm:pt modelId="{1A4AB7A7-5468-466A-81ED-619EFA84EAB2}" type="sibTrans" cxnId="{31F2A975-B1C8-4C52-8CA5-1AF3B530512E}">
      <dgm:prSet/>
      <dgm:spPr/>
      <dgm:t>
        <a:bodyPr/>
        <a:lstStyle/>
        <a:p>
          <a:pPr latinLnBrk="1"/>
          <a:endParaRPr lang="ko-KR" altLang="en-US"/>
        </a:p>
      </dgm:t>
    </dgm:pt>
    <dgm:pt modelId="{AB5D359A-BDFD-4FEC-AB31-BB6696A6E23D}">
      <dgm:prSet phldrT="[텍스트]" custT="1"/>
      <dgm:spPr>
        <a:solidFill>
          <a:srgbClr val="9D0101"/>
        </a:solidFill>
      </dgm:spPr>
      <dgm:t>
        <a:bodyPr/>
        <a:lstStyle/>
        <a:p>
          <a:pPr latinLnBrk="1"/>
          <a:r>
            <a:rPr lang="ko-KR" altLang="en-US" sz="1200" dirty="0">
              <a:latin typeface="나눔바른고딕OTF Light" pitchFamily="50" charset="-127"/>
              <a:ea typeface="나눔바른고딕OTF Light" pitchFamily="50" charset="-127"/>
            </a:rPr>
            <a:t>영역과 영역의 밝기차를 이용한 알고리즘          </a:t>
          </a:r>
          <a:r>
            <a:rPr lang="en-US" altLang="ko-KR" sz="1200" dirty="0">
              <a:latin typeface="나눔바른고딕OTF Light" pitchFamily="50" charset="-127"/>
              <a:ea typeface="나눔바른고딕OTF Light" pitchFamily="50" charset="-127"/>
            </a:rPr>
            <a:t>(</a:t>
          </a:r>
          <a:r>
            <a:rPr lang="ko-KR" altLang="en-US" sz="1200" dirty="0">
              <a:latin typeface="나눔바른고딕OTF Light" pitchFamily="50" charset="-127"/>
              <a:ea typeface="나눔바른고딕OTF Light" pitchFamily="50" charset="-127"/>
            </a:rPr>
            <a:t>적분 이용</a:t>
          </a:r>
          <a:r>
            <a:rPr lang="en-US" altLang="ko-KR" sz="1200" dirty="0">
              <a:latin typeface="나눔바른고딕OTF Light" pitchFamily="50" charset="-127"/>
              <a:ea typeface="나눔바른고딕OTF Light" pitchFamily="50" charset="-127"/>
            </a:rPr>
            <a:t>)</a:t>
          </a:r>
          <a:endParaRPr lang="ko-KR" altLang="en-US" sz="1200" dirty="0">
            <a:latin typeface="나눔바른고딕OTF Light" pitchFamily="50" charset="-127"/>
            <a:ea typeface="나눔바른고딕OTF Light" pitchFamily="50" charset="-127"/>
          </a:endParaRPr>
        </a:p>
      </dgm:t>
    </dgm:pt>
    <dgm:pt modelId="{1476B233-E723-41A5-AAE6-CDEAAFB6EAD4}" type="parTrans" cxnId="{093EBED7-EDE7-4E8A-8E66-773C38ABAC04}">
      <dgm:prSet/>
      <dgm:spPr/>
      <dgm:t>
        <a:bodyPr/>
        <a:lstStyle/>
        <a:p>
          <a:pPr latinLnBrk="1"/>
          <a:endParaRPr lang="ko-KR" altLang="en-US"/>
        </a:p>
      </dgm:t>
    </dgm:pt>
    <dgm:pt modelId="{16013A59-6D38-4BC5-AD56-79E217A38821}" type="sibTrans" cxnId="{093EBED7-EDE7-4E8A-8E66-773C38ABAC04}">
      <dgm:prSet/>
      <dgm:spPr/>
      <dgm:t>
        <a:bodyPr/>
        <a:lstStyle/>
        <a:p>
          <a:pPr latinLnBrk="1"/>
          <a:endParaRPr lang="ko-KR" altLang="en-US"/>
        </a:p>
      </dgm:t>
    </dgm:pt>
    <dgm:pt modelId="{1661E62E-6BBA-4C74-A421-0E514286E236}" type="pres">
      <dgm:prSet presAssocID="{E72BB405-1534-4333-8AE7-BC60F43ED8C5}" presName="Name0" presStyleCnt="0">
        <dgm:presLayoutVars>
          <dgm:dir/>
          <dgm:resizeHandles val="exact"/>
        </dgm:presLayoutVars>
      </dgm:prSet>
      <dgm:spPr/>
    </dgm:pt>
    <dgm:pt modelId="{9B4F8533-84FD-4BBE-A670-DD07AB546F88}" type="pres">
      <dgm:prSet presAssocID="{759055F5-2527-4B50-BFE8-90D309F73EDA}" presName="node" presStyleLbl="node1" presStyleIdx="0" presStyleCnt="3">
        <dgm:presLayoutVars>
          <dgm:bulletEnabled val="1"/>
        </dgm:presLayoutVars>
      </dgm:prSet>
      <dgm:spPr/>
    </dgm:pt>
    <dgm:pt modelId="{7F78794D-437C-4B73-B068-493C2F3417CE}" type="pres">
      <dgm:prSet presAssocID="{7494E669-4B00-4402-855C-964D47876348}" presName="sibTrans" presStyleCnt="0"/>
      <dgm:spPr/>
    </dgm:pt>
    <dgm:pt modelId="{C089C736-8EE9-47ED-B045-F646E6607781}" type="pres">
      <dgm:prSet presAssocID="{90CDC878-91C3-413C-AF0D-A4485A67AEE1}" presName="node" presStyleLbl="node1" presStyleIdx="1" presStyleCnt="3">
        <dgm:presLayoutVars>
          <dgm:bulletEnabled val="1"/>
        </dgm:presLayoutVars>
      </dgm:prSet>
      <dgm:spPr/>
    </dgm:pt>
    <dgm:pt modelId="{B84EAA92-5F28-466D-9266-267BD74363CF}" type="pres">
      <dgm:prSet presAssocID="{E4804D1F-B7E1-464C-BC27-E135785D2296}" presName="sibTrans" presStyleCnt="0"/>
      <dgm:spPr/>
    </dgm:pt>
    <dgm:pt modelId="{B4B5232C-7F35-4CF2-9982-6549EC431A5D}" type="pres">
      <dgm:prSet presAssocID="{6C6EAE9D-AD65-4DC6-ABEC-BAB69032C1B5}" presName="node" presStyleLbl="node1" presStyleIdx="2" presStyleCnt="3" custLinFactNeighborX="1977" custLinFactNeighborY="0">
        <dgm:presLayoutVars>
          <dgm:bulletEnabled val="1"/>
        </dgm:presLayoutVars>
      </dgm:prSet>
      <dgm:spPr/>
    </dgm:pt>
  </dgm:ptLst>
  <dgm:cxnLst>
    <dgm:cxn modelId="{D7259617-9886-49DB-B058-23B3EE867BD1}" type="presOf" srcId="{E72BB405-1534-4333-8AE7-BC60F43ED8C5}" destId="{1661E62E-6BBA-4C74-A421-0E514286E236}" srcOrd="0" destOrd="0" presId="urn:microsoft.com/office/officeart/2005/8/layout/hList6"/>
    <dgm:cxn modelId="{4E872541-93A3-402F-B84D-53E375B98429}" type="presOf" srcId="{6C6EAE9D-AD65-4DC6-ABEC-BAB69032C1B5}" destId="{B4B5232C-7F35-4CF2-9982-6549EC431A5D}" srcOrd="0" destOrd="0" presId="urn:microsoft.com/office/officeart/2005/8/layout/hList6"/>
    <dgm:cxn modelId="{F4D3B152-043B-4156-B39B-24D0E34BFAC7}" srcId="{E72BB405-1534-4333-8AE7-BC60F43ED8C5}" destId="{759055F5-2527-4B50-BFE8-90D309F73EDA}" srcOrd="0" destOrd="0" parTransId="{A19F2D5C-409E-463D-9D89-60E61BA93F9F}" sibTransId="{7494E669-4B00-4402-855C-964D47876348}"/>
    <dgm:cxn modelId="{3934D069-1661-4848-B896-3F3B46F3B321}" type="presOf" srcId="{AB5D359A-BDFD-4FEC-AB31-BB6696A6E23D}" destId="{B4B5232C-7F35-4CF2-9982-6549EC431A5D}" srcOrd="0" destOrd="1" presId="urn:microsoft.com/office/officeart/2005/8/layout/hList6"/>
    <dgm:cxn modelId="{31F2A975-B1C8-4C52-8CA5-1AF3B530512E}" srcId="{E72BB405-1534-4333-8AE7-BC60F43ED8C5}" destId="{6C6EAE9D-AD65-4DC6-ABEC-BAB69032C1B5}" srcOrd="2" destOrd="0" parTransId="{7B03928E-CFCC-4F48-9FDD-1C5493A48EFE}" sibTransId="{1A4AB7A7-5468-466A-81ED-619EFA84EAB2}"/>
    <dgm:cxn modelId="{D1DFE788-646E-49E5-BD5B-2FE5F0665FAE}" type="presOf" srcId="{759055F5-2527-4B50-BFE8-90D309F73EDA}" destId="{9B4F8533-84FD-4BBE-A670-DD07AB546F88}" srcOrd="0" destOrd="0" presId="urn:microsoft.com/office/officeart/2005/8/layout/hList6"/>
    <dgm:cxn modelId="{7855388B-26CD-456F-B7B7-37C4532832F0}" type="presOf" srcId="{90CDC878-91C3-413C-AF0D-A4485A67AEE1}" destId="{C089C736-8EE9-47ED-B045-F646E6607781}" srcOrd="0" destOrd="0" presId="urn:microsoft.com/office/officeart/2005/8/layout/hList6"/>
    <dgm:cxn modelId="{ADB44E8D-94A2-494E-B3F4-E8E4B36E863A}" type="presOf" srcId="{4D94C974-6A97-43D1-9971-BB9C66FCFC94}" destId="{C089C736-8EE9-47ED-B045-F646E6607781}" srcOrd="0" destOrd="1" presId="urn:microsoft.com/office/officeart/2005/8/layout/hList6"/>
    <dgm:cxn modelId="{42A1F1BC-8A0F-4D94-BF78-D2CCCE1D3E49}" srcId="{E72BB405-1534-4333-8AE7-BC60F43ED8C5}" destId="{90CDC878-91C3-413C-AF0D-A4485A67AEE1}" srcOrd="1" destOrd="0" parTransId="{2D6F770F-72B8-4E4C-AB32-F783270D2DDB}" sibTransId="{E4804D1F-B7E1-464C-BC27-E135785D2296}"/>
    <dgm:cxn modelId="{093EBED7-EDE7-4E8A-8E66-773C38ABAC04}" srcId="{6C6EAE9D-AD65-4DC6-ABEC-BAB69032C1B5}" destId="{AB5D359A-BDFD-4FEC-AB31-BB6696A6E23D}" srcOrd="0" destOrd="0" parTransId="{1476B233-E723-41A5-AAE6-CDEAAFB6EAD4}" sibTransId="{16013A59-6D38-4BC5-AD56-79E217A38821}"/>
    <dgm:cxn modelId="{53740EDB-CD75-49D4-865E-8584F6CCCED3}" type="presOf" srcId="{56342350-9DDA-4815-B241-ABE088C4DD33}" destId="{9B4F8533-84FD-4BBE-A670-DD07AB546F88}" srcOrd="0" destOrd="1" presId="urn:microsoft.com/office/officeart/2005/8/layout/hList6"/>
    <dgm:cxn modelId="{665628F4-4A93-49E0-AB8D-8789458CB895}" srcId="{759055F5-2527-4B50-BFE8-90D309F73EDA}" destId="{56342350-9DDA-4815-B241-ABE088C4DD33}" srcOrd="0" destOrd="0" parTransId="{BBEE49BC-BD92-4A10-8066-D38BE631CC87}" sibTransId="{9E15AE78-B373-449E-AC2F-5E4DAE58E021}"/>
    <dgm:cxn modelId="{C805C5FC-1238-4F9A-83E4-C29E6EAA03C8}" srcId="{90CDC878-91C3-413C-AF0D-A4485A67AEE1}" destId="{4D94C974-6A97-43D1-9971-BB9C66FCFC94}" srcOrd="0" destOrd="0" parTransId="{59EA7B48-FE1B-4349-BAD7-5D740E8356A9}" sibTransId="{57A503DE-59AD-4E17-8776-56F84E436CEB}"/>
    <dgm:cxn modelId="{01B3C4F2-190D-4781-9E8D-B4FE2C9A738C}" type="presParOf" srcId="{1661E62E-6BBA-4C74-A421-0E514286E236}" destId="{9B4F8533-84FD-4BBE-A670-DD07AB546F88}" srcOrd="0" destOrd="0" presId="urn:microsoft.com/office/officeart/2005/8/layout/hList6"/>
    <dgm:cxn modelId="{87F97849-8A65-450D-B639-3F651EBB26FE}" type="presParOf" srcId="{1661E62E-6BBA-4C74-A421-0E514286E236}" destId="{7F78794D-437C-4B73-B068-493C2F3417CE}" srcOrd="1" destOrd="0" presId="urn:microsoft.com/office/officeart/2005/8/layout/hList6"/>
    <dgm:cxn modelId="{6AECBBFD-471C-4D57-8899-7F20DDC0EE93}" type="presParOf" srcId="{1661E62E-6BBA-4C74-A421-0E514286E236}" destId="{C089C736-8EE9-47ED-B045-F646E6607781}" srcOrd="2" destOrd="0" presId="urn:microsoft.com/office/officeart/2005/8/layout/hList6"/>
    <dgm:cxn modelId="{7770A31A-0289-4457-8466-4001308E0FDC}" type="presParOf" srcId="{1661E62E-6BBA-4C74-A421-0E514286E236}" destId="{B84EAA92-5F28-466D-9266-267BD74363CF}" srcOrd="3" destOrd="0" presId="urn:microsoft.com/office/officeart/2005/8/layout/hList6"/>
    <dgm:cxn modelId="{B2EEC19E-0199-47F4-A8EC-0F0F392C13F5}" type="presParOf" srcId="{1661E62E-6BBA-4C74-A421-0E514286E236}" destId="{B4B5232C-7F35-4CF2-9982-6549EC431A5D}" srcOrd="4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958335-64AD-4D5A-AE6D-8DE1E46F5256}">
      <dsp:nvSpPr>
        <dsp:cNvPr id="0" name=""/>
        <dsp:cNvSpPr/>
      </dsp:nvSpPr>
      <dsp:spPr>
        <a:xfrm>
          <a:off x="904044" y="0"/>
          <a:ext cx="3760192" cy="3760192"/>
        </a:xfrm>
        <a:prstGeom prst="diamond">
          <a:avLst/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BA69A0-DBF1-416F-91AF-2A4C8850BED1}">
      <dsp:nvSpPr>
        <dsp:cNvPr id="0" name=""/>
        <dsp:cNvSpPr/>
      </dsp:nvSpPr>
      <dsp:spPr>
        <a:xfrm>
          <a:off x="1261262" y="357218"/>
          <a:ext cx="1466474" cy="1466474"/>
        </a:xfrm>
        <a:prstGeom prst="roundRect">
          <a:avLst/>
        </a:prstGeom>
        <a:solidFill>
          <a:srgbClr val="E00868"/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800" b="0" kern="1200">
              <a:latin typeface="맑은 고딕" pitchFamily="50" charset="-127"/>
              <a:ea typeface="맑은 고딕" pitchFamily="50" charset="-127"/>
            </a:rPr>
            <a:t>희소성</a:t>
          </a:r>
          <a:endParaRPr lang="ko-KR" altLang="en-US" sz="1800" b="0" kern="1200" dirty="0">
            <a:latin typeface="맑은 고딕" pitchFamily="50" charset="-127"/>
            <a:ea typeface="맑은 고딕" pitchFamily="50" charset="-127"/>
          </a:endParaRPr>
        </a:p>
      </dsp:txBody>
      <dsp:txXfrm>
        <a:off x="1332849" y="428805"/>
        <a:ext cx="1323300" cy="1323300"/>
      </dsp:txXfrm>
    </dsp:sp>
    <dsp:sp modelId="{58E631D3-A19F-4C89-8A89-B5C0E2D129C4}">
      <dsp:nvSpPr>
        <dsp:cNvPr id="0" name=""/>
        <dsp:cNvSpPr/>
      </dsp:nvSpPr>
      <dsp:spPr>
        <a:xfrm>
          <a:off x="2840542" y="357218"/>
          <a:ext cx="1466474" cy="1466474"/>
        </a:xfrm>
        <a:prstGeom prst="roundRect">
          <a:avLst/>
        </a:prstGeom>
        <a:solidFill>
          <a:schemeClr val="accent2">
            <a:lumMod val="60000"/>
            <a:lumOff val="4000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800" b="0" kern="1200">
              <a:latin typeface="맑은 고딕" pitchFamily="50" charset="-127"/>
              <a:ea typeface="맑은 고딕" pitchFamily="50" charset="-127"/>
            </a:rPr>
            <a:t>유용성</a:t>
          </a:r>
          <a:endParaRPr lang="ko-KR" altLang="en-US" sz="1800" b="0" kern="1200" dirty="0">
            <a:latin typeface="맑은 고딕" pitchFamily="50" charset="-127"/>
            <a:ea typeface="맑은 고딕" pitchFamily="50" charset="-127"/>
          </a:endParaRPr>
        </a:p>
      </dsp:txBody>
      <dsp:txXfrm>
        <a:off x="2912129" y="428805"/>
        <a:ext cx="1323300" cy="1323300"/>
      </dsp:txXfrm>
    </dsp:sp>
    <dsp:sp modelId="{7BABC400-E84B-4493-A900-75E9AACF2914}">
      <dsp:nvSpPr>
        <dsp:cNvPr id="0" name=""/>
        <dsp:cNvSpPr/>
      </dsp:nvSpPr>
      <dsp:spPr>
        <a:xfrm>
          <a:off x="1261262" y="1936498"/>
          <a:ext cx="1466474" cy="1466474"/>
        </a:xfrm>
        <a:prstGeom prst="roundRect">
          <a:avLst/>
        </a:prstGeom>
        <a:solidFill>
          <a:schemeClr val="accent2">
            <a:lumMod val="40000"/>
            <a:lumOff val="6000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800" b="0" i="0" kern="1200" dirty="0">
              <a:latin typeface="맑은 고딕" pitchFamily="50" charset="-127"/>
              <a:ea typeface="맑은 고딕" pitchFamily="50" charset="-127"/>
            </a:rPr>
            <a:t>범용성</a:t>
          </a:r>
          <a:endParaRPr lang="en-US" altLang="ko-KR" sz="1800" b="0" i="0" kern="1200" dirty="0">
            <a:latin typeface="맑은 고딕" pitchFamily="50" charset="-127"/>
            <a:ea typeface="맑은 고딕" pitchFamily="50" charset="-127"/>
          </a:endParaRPr>
        </a:p>
      </dsp:txBody>
      <dsp:txXfrm>
        <a:off x="1332849" y="2008085"/>
        <a:ext cx="1323300" cy="1323300"/>
      </dsp:txXfrm>
    </dsp:sp>
    <dsp:sp modelId="{14B68422-94DE-49E5-8BEE-8631FCEB91F8}">
      <dsp:nvSpPr>
        <dsp:cNvPr id="0" name=""/>
        <dsp:cNvSpPr/>
      </dsp:nvSpPr>
      <dsp:spPr>
        <a:xfrm>
          <a:off x="2840542" y="1936498"/>
          <a:ext cx="1466474" cy="1466474"/>
        </a:xfrm>
        <a:prstGeom prst="roundRect">
          <a:avLst/>
        </a:prstGeom>
        <a:solidFill>
          <a:srgbClr val="E00868"/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800" b="0" i="0" kern="1200" dirty="0">
              <a:latin typeface="맑은 고딕" pitchFamily="50" charset="-127"/>
              <a:ea typeface="맑은 고딕" pitchFamily="50" charset="-127"/>
            </a:rPr>
            <a:t>편리성</a:t>
          </a:r>
          <a:endParaRPr lang="en-US" altLang="ko-KR" sz="1800" b="0" i="0" kern="1200" dirty="0">
            <a:latin typeface="맑은 고딕" pitchFamily="50" charset="-127"/>
            <a:ea typeface="맑은 고딕" pitchFamily="50" charset="-127"/>
          </a:endParaRPr>
        </a:p>
      </dsp:txBody>
      <dsp:txXfrm>
        <a:off x="2912129" y="2008085"/>
        <a:ext cx="1323300" cy="13233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4F8533-84FD-4BBE-A670-DD07AB546F88}">
      <dsp:nvSpPr>
        <dsp:cNvPr id="0" name=""/>
        <dsp:cNvSpPr/>
      </dsp:nvSpPr>
      <dsp:spPr>
        <a:xfrm rot="16200000">
          <a:off x="-449371" y="450139"/>
          <a:ext cx="2896096" cy="1995817"/>
        </a:xfrm>
        <a:prstGeom prst="flowChartManualOperation">
          <a:avLst/>
        </a:prstGeom>
        <a:solidFill>
          <a:srgbClr val="80808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0" tIns="0" rIns="127000" bIns="0" numCol="1" spcCol="1270" anchor="t" anchorCtr="0">
          <a:noAutofit/>
        </a:bodyPr>
        <a:lstStyle/>
        <a:p>
          <a:pPr marL="0" lvl="0" indent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000" kern="1200" dirty="0">
              <a:latin typeface="나눔바른고딕OTF Light" pitchFamily="50" charset="-127"/>
              <a:ea typeface="나눔바른고딕OTF Light" pitchFamily="50" charset="-127"/>
            </a:rPr>
            <a:t>DNN </a:t>
          </a:r>
          <a:endParaRPr lang="ko-KR" altLang="en-US" sz="2000" kern="1200" dirty="0">
            <a:latin typeface="나눔바른고딕OTF Light" pitchFamily="50" charset="-127"/>
            <a:ea typeface="나눔바른고딕OTF Light" pitchFamily="50" charset="-127"/>
          </a:endParaRPr>
        </a:p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1200" kern="1200" dirty="0">
              <a:latin typeface="나눔바른고딕OTF Light" pitchFamily="50" charset="-127"/>
              <a:ea typeface="나눔바른고딕OTF Light" pitchFamily="50" charset="-127"/>
            </a:rPr>
            <a:t>CNN</a:t>
          </a:r>
          <a:r>
            <a:rPr lang="ko-KR" altLang="en-US" sz="1200" kern="1200" dirty="0">
              <a:latin typeface="나눔바른고딕OTF Light" pitchFamily="50" charset="-127"/>
              <a:ea typeface="나눔바른고딕OTF Light" pitchFamily="50" charset="-127"/>
            </a:rPr>
            <a:t>을 이용한 신경망           </a:t>
          </a:r>
          <a:r>
            <a:rPr lang="en-US" altLang="ko-KR" sz="1200" kern="1200" dirty="0">
              <a:latin typeface="나눔바른고딕OTF Light" pitchFamily="50" charset="-127"/>
              <a:ea typeface="나눔바른고딕OTF Light" pitchFamily="50" charset="-127"/>
            </a:rPr>
            <a:t>(</a:t>
          </a:r>
          <a:r>
            <a:rPr lang="en-US" altLang="ko-KR" sz="1200" kern="1200" dirty="0" err="1">
              <a:latin typeface="나눔바른고딕OTF Light" pitchFamily="50" charset="-127"/>
              <a:ea typeface="나눔바른고딕OTF Light" pitchFamily="50" charset="-127"/>
            </a:rPr>
            <a:t>openCV</a:t>
          </a:r>
          <a:r>
            <a:rPr lang="ko-KR" altLang="en-US" sz="1200" kern="1200" dirty="0">
              <a:latin typeface="나눔바른고딕OTF Light" pitchFamily="50" charset="-127"/>
              <a:ea typeface="나눔바른고딕OTF Light" pitchFamily="50" charset="-127"/>
            </a:rPr>
            <a:t> 모델 이용</a:t>
          </a:r>
          <a:r>
            <a:rPr lang="en-US" altLang="ko-KR" sz="1200" kern="1200" dirty="0">
              <a:latin typeface="나눔바른고딕OTF Light" pitchFamily="50" charset="-127"/>
              <a:ea typeface="나눔바른고딕OTF Light" pitchFamily="50" charset="-127"/>
            </a:rPr>
            <a:t>)</a:t>
          </a:r>
          <a:endParaRPr lang="ko-KR" altLang="en-US" sz="1200" kern="1200" dirty="0">
            <a:latin typeface="나눔바른고딕OTF Light" pitchFamily="50" charset="-127"/>
            <a:ea typeface="나눔바른고딕OTF Light" pitchFamily="50" charset="-127"/>
          </a:endParaRPr>
        </a:p>
      </dsp:txBody>
      <dsp:txXfrm rot="5400000">
        <a:off x="769" y="579218"/>
        <a:ext cx="1995817" cy="1737658"/>
      </dsp:txXfrm>
    </dsp:sp>
    <dsp:sp modelId="{C089C736-8EE9-47ED-B045-F646E6607781}">
      <dsp:nvSpPr>
        <dsp:cNvPr id="0" name=""/>
        <dsp:cNvSpPr/>
      </dsp:nvSpPr>
      <dsp:spPr>
        <a:xfrm rot="16200000">
          <a:off x="1696132" y="450139"/>
          <a:ext cx="2896096" cy="1995817"/>
        </a:xfrm>
        <a:prstGeom prst="flowChartManualOperation">
          <a:avLst/>
        </a:prstGeom>
        <a:solidFill>
          <a:srgbClr val="46464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0" tIns="0" rIns="127000" bIns="0" numCol="1" spcCol="1270" anchor="t" anchorCtr="0">
          <a:noAutofit/>
        </a:bodyPr>
        <a:lstStyle/>
        <a:p>
          <a:pPr marL="0" lvl="0" indent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000" kern="1200" dirty="0">
              <a:latin typeface="나눔바른고딕OTF Light" pitchFamily="50" charset="-127"/>
              <a:ea typeface="나눔바른고딕OTF Light" pitchFamily="50" charset="-127"/>
            </a:rPr>
            <a:t>HOG</a:t>
          </a:r>
          <a:endParaRPr lang="ko-KR" altLang="en-US" sz="2000" kern="1200" dirty="0">
            <a:latin typeface="나눔바른고딕OTF Light" pitchFamily="50" charset="-127"/>
            <a:ea typeface="나눔바른고딕OTF Light" pitchFamily="50" charset="-127"/>
          </a:endParaRPr>
        </a:p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200" kern="1200" dirty="0">
              <a:latin typeface="나눔바른고딕OTF Light" pitchFamily="50" charset="-127"/>
              <a:ea typeface="나눔바른고딕OTF Light" pitchFamily="50" charset="-127"/>
            </a:rPr>
            <a:t>픽셀 값의 변화율을 이용한 알고리즘          </a:t>
          </a:r>
          <a:r>
            <a:rPr lang="en-US" altLang="ko-KR" sz="1200" kern="1200" dirty="0">
              <a:latin typeface="나눔바른고딕OTF Light" pitchFamily="50" charset="-127"/>
              <a:ea typeface="나눔바른고딕OTF Light" pitchFamily="50" charset="-127"/>
            </a:rPr>
            <a:t>(edge </a:t>
          </a:r>
          <a:r>
            <a:rPr lang="ko-KR" altLang="en-US" sz="1200" kern="1200" dirty="0">
              <a:latin typeface="나눔바른고딕OTF Light" pitchFamily="50" charset="-127"/>
              <a:ea typeface="나눔바른고딕OTF Light" pitchFamily="50" charset="-127"/>
            </a:rPr>
            <a:t>정보 이용</a:t>
          </a:r>
          <a:r>
            <a:rPr lang="en-US" altLang="ko-KR" sz="1200" kern="1200" dirty="0">
              <a:latin typeface="나눔바른고딕OTF Light" pitchFamily="50" charset="-127"/>
              <a:ea typeface="나눔바른고딕OTF Light" pitchFamily="50" charset="-127"/>
            </a:rPr>
            <a:t>)</a:t>
          </a:r>
          <a:endParaRPr lang="ko-KR" altLang="en-US" sz="1200" kern="1200" dirty="0">
            <a:latin typeface="나눔바른고딕OTF Light" pitchFamily="50" charset="-127"/>
            <a:ea typeface="나눔바른고딕OTF Light" pitchFamily="50" charset="-127"/>
          </a:endParaRPr>
        </a:p>
      </dsp:txBody>
      <dsp:txXfrm rot="5400000">
        <a:off x="2146272" y="579218"/>
        <a:ext cx="1995817" cy="1737658"/>
      </dsp:txXfrm>
    </dsp:sp>
    <dsp:sp modelId="{B4B5232C-7F35-4CF2-9982-6549EC431A5D}">
      <dsp:nvSpPr>
        <dsp:cNvPr id="0" name=""/>
        <dsp:cNvSpPr/>
      </dsp:nvSpPr>
      <dsp:spPr>
        <a:xfrm rot="16200000">
          <a:off x="3842403" y="450139"/>
          <a:ext cx="2896096" cy="1995817"/>
        </a:xfrm>
        <a:prstGeom prst="flowChartManualOperation">
          <a:avLst/>
        </a:prstGeom>
        <a:solidFill>
          <a:srgbClr val="9D010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0" tIns="0" rIns="127000" bIns="0" numCol="1" spcCol="1270" anchor="t" anchorCtr="0">
          <a:noAutofit/>
        </a:bodyPr>
        <a:lstStyle/>
        <a:p>
          <a:pPr marL="0" lvl="0" indent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000" kern="1200" dirty="0">
              <a:latin typeface="나눔바른고딕OTF Light" pitchFamily="50" charset="-127"/>
              <a:ea typeface="나눔바른고딕OTF Light" pitchFamily="50" charset="-127"/>
            </a:rPr>
            <a:t>HAAR</a:t>
          </a:r>
          <a:endParaRPr lang="ko-KR" altLang="en-US" sz="2000" kern="1200" dirty="0">
            <a:latin typeface="나눔바른고딕OTF Light" pitchFamily="50" charset="-127"/>
            <a:ea typeface="나눔바른고딕OTF Light" pitchFamily="50" charset="-127"/>
          </a:endParaRPr>
        </a:p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200" kern="1200" dirty="0">
              <a:latin typeface="나눔바른고딕OTF Light" pitchFamily="50" charset="-127"/>
              <a:ea typeface="나눔바른고딕OTF Light" pitchFamily="50" charset="-127"/>
            </a:rPr>
            <a:t>영역과 영역의 밝기차를 이용한 알고리즘          </a:t>
          </a:r>
          <a:r>
            <a:rPr lang="en-US" altLang="ko-KR" sz="1200" kern="1200" dirty="0">
              <a:latin typeface="나눔바른고딕OTF Light" pitchFamily="50" charset="-127"/>
              <a:ea typeface="나눔바른고딕OTF Light" pitchFamily="50" charset="-127"/>
            </a:rPr>
            <a:t>(</a:t>
          </a:r>
          <a:r>
            <a:rPr lang="ko-KR" altLang="en-US" sz="1200" kern="1200" dirty="0">
              <a:latin typeface="나눔바른고딕OTF Light" pitchFamily="50" charset="-127"/>
              <a:ea typeface="나눔바른고딕OTF Light" pitchFamily="50" charset="-127"/>
            </a:rPr>
            <a:t>적분 이용</a:t>
          </a:r>
          <a:r>
            <a:rPr lang="en-US" altLang="ko-KR" sz="1200" kern="1200" dirty="0">
              <a:latin typeface="나눔바른고딕OTF Light" pitchFamily="50" charset="-127"/>
              <a:ea typeface="나눔바른고딕OTF Light" pitchFamily="50" charset="-127"/>
            </a:rPr>
            <a:t>)</a:t>
          </a:r>
          <a:endParaRPr lang="ko-KR" altLang="en-US" sz="1200" kern="1200" dirty="0">
            <a:latin typeface="나눔바른고딕OTF Light" pitchFamily="50" charset="-127"/>
            <a:ea typeface="나눔바른고딕OTF Light" pitchFamily="50" charset="-127"/>
          </a:endParaRPr>
        </a:p>
      </dsp:txBody>
      <dsp:txXfrm rot="5400000">
        <a:off x="4292543" y="579218"/>
        <a:ext cx="1995817" cy="17376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A54064-10BC-4CAA-BDF0-D74114B0A100}" type="datetimeFigureOut">
              <a:rPr lang="ko-KR" altLang="en-US" smtClean="0"/>
              <a:t>2019. 4. 16.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ko-KR" altLang="en-US"/>
              <a:t>작성자 </a:t>
            </a:r>
            <a:r>
              <a:rPr lang="en-US" altLang="ko-KR"/>
              <a:t>: </a:t>
            </a:r>
            <a:r>
              <a:rPr lang="ko-KR" altLang="en-US"/>
              <a:t>방정식</a:t>
            </a:r>
            <a:r>
              <a:rPr lang="en-US" altLang="ko-KR"/>
              <a:t>, </a:t>
            </a:r>
            <a:r>
              <a:rPr lang="ko-KR" altLang="en-US"/>
              <a:t>제출일 </a:t>
            </a:r>
            <a:r>
              <a:rPr lang="en-US" altLang="ko-KR"/>
              <a:t>2018/06/22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0CBBFC-C2D7-4403-94BD-8A479713B1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1639791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4D768F-DEC2-4DEA-864E-E16AEF09F236}" type="datetimeFigureOut">
              <a:rPr lang="ko-KR" altLang="en-US" smtClean="0"/>
              <a:t>2019. 4. 16.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ko-KR" altLang="en-US"/>
              <a:t>작성자 </a:t>
            </a:r>
            <a:r>
              <a:rPr lang="en-US" altLang="ko-KR"/>
              <a:t>: </a:t>
            </a:r>
            <a:r>
              <a:rPr lang="ko-KR" altLang="en-US"/>
              <a:t>방정식</a:t>
            </a:r>
            <a:r>
              <a:rPr lang="en-US" altLang="ko-KR"/>
              <a:t>, </a:t>
            </a:r>
            <a:r>
              <a:rPr lang="ko-KR" altLang="en-US"/>
              <a:t>제출일 </a:t>
            </a:r>
            <a:r>
              <a:rPr lang="en-US" altLang="ko-KR"/>
              <a:t>2018/06/22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512B14-B33A-47A0-90DB-59CC1F3C00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5849321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ko-KR" altLang="en-US"/>
              <a:t>작성자 </a:t>
            </a:r>
            <a:r>
              <a:rPr lang="en-US" altLang="ko-KR"/>
              <a:t>: </a:t>
            </a:r>
            <a:r>
              <a:rPr lang="ko-KR" altLang="en-US"/>
              <a:t>방정식</a:t>
            </a:r>
            <a:r>
              <a:rPr lang="en-US" altLang="ko-KR"/>
              <a:t>, </a:t>
            </a:r>
            <a:r>
              <a:rPr lang="ko-KR" altLang="en-US"/>
              <a:t>제출일 </a:t>
            </a:r>
            <a:r>
              <a:rPr lang="en-US" altLang="ko-KR"/>
              <a:t>2018/06/22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512B14-B33A-47A0-90DB-59CC1F3C0050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7871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0"/>
            <a:b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적외선 카메라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atinLnBrk="0"/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적외선 카메라가 도트 이미지를 포착</a:t>
            </a:r>
          </a:p>
          <a:p>
            <a:pPr latinLnBrk="0"/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도트 프로젝터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패턴을 판독하고 적외선 </a:t>
            </a:r>
            <a:endParaRPr lang="en-US" altLang="ko-KR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0"/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보이지 않는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30,000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 이상의 도트를 얼굴에 투사해 사용자의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특징점을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파악</a:t>
            </a:r>
          </a:p>
          <a:p>
            <a:r>
              <a:rPr lang="en-US" altLang="ko-KR" dirty="0"/>
              <a:t>One shot learning</a:t>
            </a:r>
          </a:p>
          <a:p>
            <a:r>
              <a:rPr lang="ko-KR" altLang="en-US" dirty="0"/>
              <a:t>   샘플 하나로 학습시키는 방식</a:t>
            </a:r>
            <a:endParaRPr lang="en-US" altLang="ko-KR" dirty="0"/>
          </a:p>
          <a:p>
            <a:r>
              <a:rPr lang="ko-KR" altLang="en-US" dirty="0"/>
              <a:t> </a:t>
            </a:r>
            <a:r>
              <a:rPr lang="en-US" altLang="ko-KR" dirty="0"/>
              <a:t>-&gt;</a:t>
            </a:r>
            <a:r>
              <a:rPr lang="ko-KR" altLang="en-US" dirty="0"/>
              <a:t> 여기에 사용하는 </a:t>
            </a:r>
            <a:r>
              <a:rPr lang="ko-KR" altLang="en-US" dirty="0" err="1"/>
              <a:t>인공신경망</a:t>
            </a:r>
            <a:r>
              <a:rPr lang="ko-KR" altLang="en-US" dirty="0"/>
              <a:t> 모델이 샴 </a:t>
            </a:r>
            <a:r>
              <a:rPr lang="ko-KR" altLang="en-US" dirty="0" err="1"/>
              <a:t>뉴럴</a:t>
            </a:r>
            <a:r>
              <a:rPr lang="ko-KR" altLang="en-US" dirty="0"/>
              <a:t> 네트워크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ko-KR" altLang="en-US"/>
              <a:t>작성자 </a:t>
            </a:r>
            <a:r>
              <a:rPr lang="en-US" altLang="ko-KR"/>
              <a:t>: </a:t>
            </a:r>
            <a:r>
              <a:rPr lang="ko-KR" altLang="en-US"/>
              <a:t>방정식</a:t>
            </a:r>
            <a:r>
              <a:rPr lang="en-US" altLang="ko-KR"/>
              <a:t>, </a:t>
            </a:r>
            <a:r>
              <a:rPr lang="ko-KR" altLang="en-US"/>
              <a:t>제출일 </a:t>
            </a:r>
            <a:r>
              <a:rPr lang="en-US" altLang="ko-KR"/>
              <a:t>2018/06/22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512B14-B33A-47A0-90DB-59CC1F3C0050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69457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여러개의</a:t>
            </a:r>
            <a:r>
              <a:rPr lang="ko-KR" altLang="en-US" dirty="0"/>
              <a:t> 카메라를 이용하여 얼굴 정보를 </a:t>
            </a:r>
            <a:r>
              <a:rPr lang="ko-KR" altLang="en-US" dirty="0" err="1"/>
              <a:t>입체화시키는것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적외선 </a:t>
            </a:r>
            <a:r>
              <a:rPr lang="en-US" altLang="ko-KR" dirty="0"/>
              <a:t>:</a:t>
            </a:r>
            <a:r>
              <a:rPr lang="ko-KR" altLang="en-US" dirty="0"/>
              <a:t> 화장의 오류발생 방지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피부 정보 </a:t>
            </a:r>
            <a:r>
              <a:rPr lang="en-US" altLang="ko-KR" dirty="0"/>
              <a:t>:</a:t>
            </a:r>
            <a:r>
              <a:rPr lang="ko-KR" altLang="en-US" dirty="0"/>
              <a:t> 인식률 높이기 위해서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ko-KR" altLang="en-US"/>
              <a:t>작성자 </a:t>
            </a:r>
            <a:r>
              <a:rPr lang="en-US" altLang="ko-KR"/>
              <a:t>: </a:t>
            </a:r>
            <a:r>
              <a:rPr lang="ko-KR" altLang="en-US"/>
              <a:t>방정식</a:t>
            </a:r>
            <a:r>
              <a:rPr lang="en-US" altLang="ko-KR"/>
              <a:t>, </a:t>
            </a:r>
            <a:r>
              <a:rPr lang="ko-KR" altLang="en-US"/>
              <a:t>제출일 </a:t>
            </a:r>
            <a:r>
              <a:rPr lang="en-US" altLang="ko-KR"/>
              <a:t>2018/06/22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512B14-B33A-47A0-90DB-59CC1F3C0050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68772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2C22349-03AB-492F-9479-9704CCA1BA6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512B14-B33A-47A0-90DB-59CC1F3C0050}" type="slidenum">
              <a:rPr lang="ko-KR" altLang="en-US" smtClean="0"/>
              <a:t>18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9171A28-4ADD-487B-9495-358344892F3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512B14-B33A-47A0-90DB-59CC1F3C0050}" type="slidenum">
              <a:rPr lang="ko-KR" altLang="en-US" smtClean="0"/>
              <a:t>19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21F5B5E-432E-4401-BBAB-5745BACAEF3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512B14-B33A-47A0-90DB-59CC1F3C0050}" type="slidenum">
              <a:rPr lang="ko-KR" altLang="en-US" smtClean="0"/>
              <a:t>20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32A2EEB-D862-4FB3-87BA-A73DC7B3DA3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512B14-B33A-47A0-90DB-59CC1F3C0050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30150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801C5E4-CBB9-45DB-8C9E-D02183DC96D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512B14-B33A-47A0-90DB-59CC1F3C0050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7190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ko-KR" altLang="en-US"/>
              <a:t>작성자 </a:t>
            </a:r>
            <a:r>
              <a:rPr lang="en-US" altLang="ko-KR"/>
              <a:t>: </a:t>
            </a:r>
            <a:r>
              <a:rPr lang="ko-KR" altLang="en-US"/>
              <a:t>방정식</a:t>
            </a:r>
            <a:r>
              <a:rPr lang="en-US" altLang="ko-KR"/>
              <a:t>, </a:t>
            </a:r>
            <a:r>
              <a:rPr lang="ko-KR" altLang="en-US"/>
              <a:t>제출일 </a:t>
            </a:r>
            <a:r>
              <a:rPr lang="en-US" altLang="ko-KR"/>
              <a:t>2018/06/22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512B14-B33A-47A0-90DB-59CC1F3C0050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0720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 err="1"/>
              <a:t>얼굴인증</a:t>
            </a:r>
            <a:r>
              <a:rPr kumimoji="1" lang="ko-KR" altLang="en-US" dirty="0"/>
              <a:t> 시스템에는 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/>
              <a:t>용량압축이랑 중요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/>
              <a:t>동영상 주어지면</a:t>
            </a:r>
            <a:r>
              <a:rPr kumimoji="1" lang="en-US" altLang="ko-KR" dirty="0"/>
              <a:t>,</a:t>
            </a:r>
            <a:r>
              <a:rPr kumimoji="1" lang="ko-KR" altLang="en-US" dirty="0"/>
              <a:t> 저희는 그레이스케일로 바꾸는 기능이 있습니다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/>
              <a:t>그레이스케일은 용량을 압축해줍니다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또한 </a:t>
            </a:r>
            <a:r>
              <a:rPr kumimoji="1" lang="ko-KR" altLang="en-US" dirty="0" err="1"/>
              <a:t>중요성분이</a:t>
            </a:r>
            <a:r>
              <a:rPr kumimoji="1" lang="ko-KR" altLang="en-US" dirty="0"/>
              <a:t> 그레이스케일에 집중되어 있기때문에 효율적인 작업을 할 수 있게끔 합니다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ko-KR" altLang="en-US"/>
              <a:t>작성자 </a:t>
            </a:r>
            <a:r>
              <a:rPr lang="en-US" altLang="ko-KR"/>
              <a:t>: </a:t>
            </a:r>
            <a:r>
              <a:rPr lang="ko-KR" altLang="en-US"/>
              <a:t>방정식</a:t>
            </a:r>
            <a:r>
              <a:rPr lang="en-US" altLang="ko-KR"/>
              <a:t>, </a:t>
            </a:r>
            <a:r>
              <a:rPr lang="ko-KR" altLang="en-US"/>
              <a:t>제출일 </a:t>
            </a:r>
            <a:r>
              <a:rPr lang="en-US" altLang="ko-KR"/>
              <a:t>2018/06/22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512B14-B33A-47A0-90DB-59CC1F3C0050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83938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동영상에 있어서 정면의 얼굴이 얻는 기능이 있습니다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예를 들어 작게 나오거나 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/>
              <a:t>이런 기능들을 이용하려고 합니다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ko-KR" altLang="en-US"/>
              <a:t>작성자 </a:t>
            </a:r>
            <a:r>
              <a:rPr lang="en-US" altLang="ko-KR"/>
              <a:t>: </a:t>
            </a:r>
            <a:r>
              <a:rPr lang="ko-KR" altLang="en-US"/>
              <a:t>방정식</a:t>
            </a:r>
            <a:r>
              <a:rPr lang="en-US" altLang="ko-KR"/>
              <a:t>, </a:t>
            </a:r>
            <a:r>
              <a:rPr lang="ko-KR" altLang="en-US"/>
              <a:t>제출일 </a:t>
            </a:r>
            <a:r>
              <a:rPr lang="en-US" altLang="ko-KR"/>
              <a:t>2018/06/22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512B14-B33A-47A0-90DB-59CC1F3C0050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35344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dirty="0"/>
              <a:t>앞서 소개해드린 기능과 함께 위 부분을 구현할 계획입니다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핵심기술은 얼굴 부분을 인식한 후</a:t>
            </a:r>
            <a:r>
              <a:rPr kumimoji="1" lang="en-US" altLang="ko-KR" dirty="0"/>
              <a:t>,</a:t>
            </a:r>
            <a:r>
              <a:rPr kumimoji="1" lang="ko-KR" altLang="en-US" dirty="0"/>
              <a:t> 그 얼굴을 구분해낼 수 있는 것입니다</a:t>
            </a:r>
            <a:endParaRPr kumimoji="1"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dirty="0"/>
              <a:t>과정을 보시면 처음에 동영상 즉 </a:t>
            </a:r>
            <a:r>
              <a:rPr kumimoji="1" lang="en-US" altLang="ko-KR" dirty="0"/>
              <a:t>mp4</a:t>
            </a:r>
            <a:r>
              <a:rPr kumimoji="1" lang="ko-KR" altLang="en-US" dirty="0"/>
              <a:t>파일을 받습니다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동영상에서 얼굴을 인식한 </a:t>
            </a:r>
            <a:r>
              <a:rPr kumimoji="1" lang="ko-KR" altLang="en-US" dirty="0" err="1"/>
              <a:t>캡쳐본을</a:t>
            </a:r>
            <a:r>
              <a:rPr kumimoji="1" lang="ko-KR" altLang="en-US" dirty="0"/>
              <a:t> 얻고 이때 찌그러지거나 작게 나오거나 한 얼굴을 조정합니다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이 과정은 </a:t>
            </a:r>
            <a:r>
              <a:rPr kumimoji="1" lang="ko-KR" altLang="en-US" dirty="0" err="1"/>
              <a:t>딥러닝</a:t>
            </a:r>
            <a:r>
              <a:rPr kumimoji="1" lang="ko-KR" altLang="en-US" dirty="0"/>
              <a:t> 학습에 유효하게 끔 하기 위해서 하는 과정입니다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 다음으로 </a:t>
            </a:r>
            <a:r>
              <a:rPr lang="ko-KR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딥러닝을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활용하여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128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개의 차원으로 모델링을 한 후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이를 바탕으로 이 사람이 누구인지 인식할 수 있습니다</a:t>
            </a:r>
            <a:r>
              <a:rPr lang="ko-KR" altLang="ko-KR" dirty="0">
                <a:effectLst/>
              </a:rPr>
              <a:t> </a:t>
            </a:r>
            <a:endParaRPr kumimoji="1" lang="en-US" altLang="ko-KR" dirty="0"/>
          </a:p>
          <a:p>
            <a:endParaRPr kumimoji="1" lang="en-US" altLang="ko-KR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ko-KR" altLang="en-US"/>
              <a:t>작성자 </a:t>
            </a:r>
            <a:r>
              <a:rPr lang="en-US" altLang="ko-KR"/>
              <a:t>: </a:t>
            </a:r>
            <a:r>
              <a:rPr lang="ko-KR" altLang="en-US"/>
              <a:t>방정식</a:t>
            </a:r>
            <a:r>
              <a:rPr lang="en-US" altLang="ko-KR"/>
              <a:t>, </a:t>
            </a:r>
            <a:r>
              <a:rPr lang="ko-KR" altLang="en-US"/>
              <a:t>제출일 </a:t>
            </a:r>
            <a:r>
              <a:rPr lang="en-US" altLang="ko-KR"/>
              <a:t>2018/06/22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512B14-B33A-47A0-90DB-59CC1F3C0050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07848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/>
              <a:t> </a:t>
            </a:r>
            <a:r>
              <a:rPr kumimoji="1" lang="ko-KR" altLang="en-US" dirty="0" err="1"/>
              <a:t>디엔엔</a:t>
            </a:r>
            <a:endParaRPr kumimoji="1" lang="en-US" altLang="ko-KR" dirty="0"/>
          </a:p>
          <a:p>
            <a:r>
              <a:rPr kumimoji="1" lang="ko-KR" altLang="en-US" dirty="0" err="1"/>
              <a:t>호그</a:t>
            </a:r>
            <a:endParaRPr kumimoji="1" lang="en-US" altLang="ko-KR" dirty="0"/>
          </a:p>
          <a:p>
            <a:r>
              <a:rPr kumimoji="1" lang="ko-KR" altLang="en-US" dirty="0" err="1"/>
              <a:t>하르</a:t>
            </a:r>
            <a:endParaRPr kumimoji="1" lang="en-US" altLang="ko-KR" dirty="0"/>
          </a:p>
          <a:p>
            <a:r>
              <a:rPr kumimoji="1" lang="ko-KR" altLang="en-US" dirty="0"/>
              <a:t>얘네 알고리즘 </a:t>
            </a:r>
            <a:endParaRPr kumimoji="1" lang="en-US" altLang="ko-KR" dirty="0"/>
          </a:p>
          <a:p>
            <a:r>
              <a:rPr kumimoji="1" lang="ko-KR" altLang="en-US" dirty="0"/>
              <a:t>이거 </a:t>
            </a:r>
            <a:r>
              <a:rPr kumimoji="1" lang="en-US" altLang="ko-KR" dirty="0"/>
              <a:t>3</a:t>
            </a:r>
            <a:r>
              <a:rPr kumimoji="1" lang="ko-KR" altLang="en-US" dirty="0"/>
              <a:t>개 성능비교할거임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ko-KR" altLang="en-US"/>
              <a:t>작성자 </a:t>
            </a:r>
            <a:r>
              <a:rPr lang="en-US" altLang="ko-KR"/>
              <a:t>: </a:t>
            </a:r>
            <a:r>
              <a:rPr lang="ko-KR" altLang="en-US"/>
              <a:t>방정식</a:t>
            </a:r>
            <a:r>
              <a:rPr lang="en-US" altLang="ko-KR"/>
              <a:t>, </a:t>
            </a:r>
            <a:r>
              <a:rPr lang="ko-KR" altLang="en-US"/>
              <a:t>제출일 </a:t>
            </a:r>
            <a:r>
              <a:rPr lang="en-US" altLang="ko-KR"/>
              <a:t>2018/06/22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512B14-B33A-47A0-90DB-59CC1F3C0050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72924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얼굴이 이런 방식으로 표현이 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en-US" altLang="ko-KR" dirty="0"/>
              <a:t>128</a:t>
            </a:r>
            <a:r>
              <a:rPr kumimoji="1" lang="ko-KR" altLang="en-US" dirty="0"/>
              <a:t>개 의 차원으로 나누어 얼굴의 특징을 </a:t>
            </a:r>
            <a:r>
              <a:rPr kumimoji="1" lang="ko-KR" altLang="en-US" dirty="0" err="1"/>
              <a:t>표현하게됩니다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ko-KR" altLang="en-US"/>
              <a:t>작성자 </a:t>
            </a:r>
            <a:r>
              <a:rPr lang="en-US" altLang="ko-KR"/>
              <a:t>: </a:t>
            </a:r>
            <a:r>
              <a:rPr lang="ko-KR" altLang="en-US"/>
              <a:t>방정식</a:t>
            </a:r>
            <a:r>
              <a:rPr lang="en-US" altLang="ko-KR"/>
              <a:t>, </a:t>
            </a:r>
            <a:r>
              <a:rPr lang="ko-KR" altLang="en-US"/>
              <a:t>제출일 </a:t>
            </a:r>
            <a:r>
              <a:rPr lang="en-US" altLang="ko-KR"/>
              <a:t>2018/06/22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512B14-B33A-47A0-90DB-59CC1F3C0050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84300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특성 분류 하는데 이용되는 알고리즘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ko-KR" altLang="en-US"/>
              <a:t>작성자 </a:t>
            </a:r>
            <a:r>
              <a:rPr lang="en-US" altLang="ko-KR"/>
              <a:t>: </a:t>
            </a:r>
            <a:r>
              <a:rPr lang="ko-KR" altLang="en-US"/>
              <a:t>방정식</a:t>
            </a:r>
            <a:r>
              <a:rPr lang="en-US" altLang="ko-KR"/>
              <a:t>, </a:t>
            </a:r>
            <a:r>
              <a:rPr lang="ko-KR" altLang="en-US"/>
              <a:t>제출일 </a:t>
            </a:r>
            <a:r>
              <a:rPr lang="en-US" altLang="ko-KR"/>
              <a:t>2018/06/22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512B14-B33A-47A0-90DB-59CC1F3C0050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33629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 err="1"/>
              <a:t>Lbph</a:t>
            </a:r>
            <a:r>
              <a:rPr kumimoji="1" lang="en-US" altLang="ko-KR" dirty="0"/>
              <a:t>  computer vision</a:t>
            </a:r>
            <a:r>
              <a:rPr kumimoji="1" lang="ko-KR" altLang="en-US" dirty="0"/>
              <a:t>에서 흔히 쓰이는 알고리즘</a:t>
            </a:r>
            <a:endParaRPr kumimoji="1" lang="en-US" altLang="ko-KR" dirty="0"/>
          </a:p>
          <a:p>
            <a:r>
              <a:rPr kumimoji="1" lang="ko-KR" altLang="en-US" dirty="0"/>
              <a:t>이것은 여기 저널에는 없기 때문에 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ko-KR" altLang="en-US"/>
              <a:t>작성자 </a:t>
            </a:r>
            <a:r>
              <a:rPr lang="en-US" altLang="ko-KR"/>
              <a:t>: </a:t>
            </a:r>
            <a:r>
              <a:rPr lang="ko-KR" altLang="en-US"/>
              <a:t>방정식</a:t>
            </a:r>
            <a:r>
              <a:rPr lang="en-US" altLang="ko-KR"/>
              <a:t>, </a:t>
            </a:r>
            <a:r>
              <a:rPr lang="ko-KR" altLang="en-US"/>
              <a:t>제출일 </a:t>
            </a:r>
            <a:r>
              <a:rPr lang="en-US" altLang="ko-KR"/>
              <a:t>2018/06/22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512B14-B33A-47A0-90DB-59CC1F3C0050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26881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03648" y="386104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11560" y="6381328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작성자 </a:t>
            </a:r>
            <a:r>
              <a:rPr lang="en-US" altLang="ko-KR" dirty="0"/>
              <a:t>: </a:t>
            </a:r>
            <a:r>
              <a:rPr lang="ko-KR" altLang="en-US" dirty="0"/>
              <a:t>방정식</a:t>
            </a:r>
            <a:r>
              <a:rPr lang="en-US" altLang="ko-KR" dirty="0"/>
              <a:t>,</a:t>
            </a:r>
            <a:r>
              <a:rPr lang="ko-KR" altLang="en-US" dirty="0"/>
              <a:t> 제출일 </a:t>
            </a:r>
            <a:r>
              <a:rPr lang="en-US" altLang="ko-KR" dirty="0"/>
              <a:t>2018/06/22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BF906-3104-4088-A999-584E920FAA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8720237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539552" y="6381328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작성자 </a:t>
            </a:r>
            <a:r>
              <a:rPr lang="en-US" altLang="ko-KR"/>
              <a:t>: </a:t>
            </a:r>
            <a:r>
              <a:rPr lang="ko-KR" altLang="en-US"/>
              <a:t>방정식</a:t>
            </a:r>
            <a:r>
              <a:rPr lang="en-US" altLang="ko-KR"/>
              <a:t>, </a:t>
            </a:r>
            <a:r>
              <a:rPr lang="ko-KR" altLang="en-US"/>
              <a:t>제출일 </a:t>
            </a:r>
            <a:r>
              <a:rPr lang="en-US" altLang="ko-KR"/>
              <a:t>2018/06/22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BF906-3104-4088-A999-584E920FAA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1086482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539552" y="6381328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작성자 </a:t>
            </a:r>
            <a:r>
              <a:rPr lang="en-US" altLang="ko-KR"/>
              <a:t>: </a:t>
            </a:r>
            <a:r>
              <a:rPr lang="ko-KR" altLang="en-US"/>
              <a:t>방정식</a:t>
            </a:r>
            <a:r>
              <a:rPr lang="en-US" altLang="ko-KR"/>
              <a:t>, </a:t>
            </a:r>
            <a:r>
              <a:rPr lang="ko-KR" altLang="en-US"/>
              <a:t>제출일 </a:t>
            </a:r>
            <a:r>
              <a:rPr lang="en-US" altLang="ko-KR"/>
              <a:t>2018/06/22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BF906-3104-4088-A999-584E920FAA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8663679"/>
      </p:ext>
    </p:extLst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539552" y="6381328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작성자 </a:t>
            </a:r>
            <a:r>
              <a:rPr lang="en-US" altLang="ko-KR"/>
              <a:t>: </a:t>
            </a:r>
            <a:r>
              <a:rPr lang="ko-KR" altLang="en-US"/>
              <a:t>방정식</a:t>
            </a:r>
            <a:r>
              <a:rPr lang="en-US" altLang="ko-KR"/>
              <a:t>, </a:t>
            </a:r>
            <a:r>
              <a:rPr lang="ko-KR" altLang="en-US"/>
              <a:t>제출일 </a:t>
            </a:r>
            <a:r>
              <a:rPr lang="en-US" altLang="ko-KR"/>
              <a:t>2018/06/22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BF906-3104-4088-A999-584E920FAA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3459630"/>
      </p:ext>
    </p:extLst>
  </p:cSld>
  <p:clrMapOvr>
    <a:masterClrMapping/>
  </p:clrMapOvr>
  <p:transition spd="slow"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539552" y="6381328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작성자 </a:t>
            </a:r>
            <a:r>
              <a:rPr lang="en-US" altLang="ko-KR"/>
              <a:t>: </a:t>
            </a:r>
            <a:r>
              <a:rPr lang="ko-KR" altLang="en-US"/>
              <a:t>방정식</a:t>
            </a:r>
            <a:r>
              <a:rPr lang="en-US" altLang="ko-KR"/>
              <a:t>, </a:t>
            </a:r>
            <a:r>
              <a:rPr lang="ko-KR" altLang="en-US"/>
              <a:t>제출일 </a:t>
            </a:r>
            <a:r>
              <a:rPr lang="en-US" altLang="ko-KR"/>
              <a:t>2018/06/22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BF906-3104-4088-A999-584E920FAA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313009"/>
      </p:ext>
    </p:extLst>
  </p:cSld>
  <p:clrMapOvr>
    <a:masterClrMapping/>
  </p:clrMapOvr>
  <p:transition spd="slow">
    <p:push dir="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539552" y="6381328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작성자 </a:t>
            </a:r>
            <a:r>
              <a:rPr lang="en-US" altLang="ko-KR"/>
              <a:t>: </a:t>
            </a:r>
            <a:r>
              <a:rPr lang="ko-KR" altLang="en-US"/>
              <a:t>방정식</a:t>
            </a:r>
            <a:r>
              <a:rPr lang="en-US" altLang="ko-KR"/>
              <a:t>, </a:t>
            </a:r>
            <a:r>
              <a:rPr lang="ko-KR" altLang="en-US"/>
              <a:t>제출일 </a:t>
            </a:r>
            <a:r>
              <a:rPr lang="en-US" altLang="ko-KR"/>
              <a:t>2018/06/22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BF906-3104-4088-A999-584E920FAAB6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1851025" y="1347788"/>
            <a:ext cx="2936875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 userDrawn="1"/>
        </p:nvSpPr>
        <p:spPr>
          <a:xfrm>
            <a:off x="1855008" y="1405880"/>
            <a:ext cx="538562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10X10" panose="020D0604000000000000" pitchFamily="50" charset="-127"/>
                <a:ea typeface="10X10" panose="020D0604000000000000" pitchFamily="50" charset="-127"/>
              </a:rPr>
              <a:t>현재</a:t>
            </a:r>
            <a:endParaRPr kumimoji="0"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1165225" y="1020763"/>
            <a:ext cx="685800" cy="615950"/>
          </a:xfrm>
          <a:prstGeom prst="rect">
            <a:avLst/>
          </a:prstGeom>
          <a:solidFill>
            <a:srgbClr val="E008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1259632" y="1144072"/>
            <a:ext cx="687482" cy="36933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02</a:t>
            </a:r>
            <a:endParaRPr kumimoji="0"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95533016"/>
      </p:ext>
    </p:extLst>
  </p:cSld>
  <p:clrMapOvr>
    <a:masterClrMapping/>
  </p:clrMapOvr>
  <p:transition spd="slow">
    <p:push dir="u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03648" y="386104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11560" y="6381328"/>
            <a:ext cx="2895600" cy="365125"/>
          </a:xfrm>
        </p:spPr>
        <p:txBody>
          <a:bodyPr/>
          <a:lstStyle/>
          <a:p>
            <a:r>
              <a:rPr lang="ko-KR" altLang="en-US" dirty="0"/>
              <a:t>작성자 </a:t>
            </a:r>
            <a:r>
              <a:rPr lang="en-US" altLang="ko-KR" dirty="0"/>
              <a:t>: </a:t>
            </a:r>
            <a:r>
              <a:rPr lang="ko-KR" altLang="en-US" dirty="0"/>
              <a:t>방정식</a:t>
            </a:r>
            <a:r>
              <a:rPr lang="en-US" altLang="ko-KR" dirty="0"/>
              <a:t>,</a:t>
            </a:r>
            <a:r>
              <a:rPr lang="ko-KR" altLang="en-US" dirty="0"/>
              <a:t> 제출일 </a:t>
            </a:r>
            <a:r>
              <a:rPr lang="en-US" altLang="ko-KR" dirty="0"/>
              <a:t>2018/06/22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BF906-3104-4088-A999-584E920FAA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2819819"/>
      </p:ext>
    </p:extLst>
  </p:cSld>
  <p:clrMapOvr>
    <a:masterClrMapping/>
  </p:clrMapOvr>
  <p:transition spd="slow">
    <p:push dir="u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작성자 </a:t>
            </a:r>
            <a:r>
              <a:rPr lang="en-US" altLang="ko-KR"/>
              <a:t>: </a:t>
            </a:r>
            <a:r>
              <a:rPr lang="ko-KR" altLang="en-US"/>
              <a:t>방정식</a:t>
            </a:r>
            <a:r>
              <a:rPr lang="en-US" altLang="ko-KR"/>
              <a:t>, </a:t>
            </a:r>
            <a:r>
              <a:rPr lang="ko-KR" altLang="en-US"/>
              <a:t>제출일 </a:t>
            </a:r>
            <a:r>
              <a:rPr lang="en-US" altLang="ko-KR"/>
              <a:t>2018/06/22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BF906-3104-4088-A999-584E920FAA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2875076"/>
      </p:ext>
    </p:extLst>
  </p:cSld>
  <p:clrMapOvr>
    <a:masterClrMapping/>
  </p:clrMapOvr>
  <p:transition spd="slow">
    <p:push dir="u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작성자 </a:t>
            </a:r>
            <a:r>
              <a:rPr lang="en-US" altLang="ko-KR"/>
              <a:t>: </a:t>
            </a:r>
            <a:r>
              <a:rPr lang="ko-KR" altLang="en-US"/>
              <a:t>방정식</a:t>
            </a:r>
            <a:r>
              <a:rPr lang="en-US" altLang="ko-KR"/>
              <a:t>, </a:t>
            </a:r>
            <a:r>
              <a:rPr lang="ko-KR" altLang="en-US"/>
              <a:t>제출일 </a:t>
            </a:r>
            <a:r>
              <a:rPr lang="en-US" altLang="ko-KR"/>
              <a:t>2018/06/22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BF906-3104-4088-A999-584E920FAA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9546873"/>
      </p:ext>
    </p:extLst>
  </p:cSld>
  <p:clrMapOvr>
    <a:masterClrMapping/>
  </p:clrMapOvr>
  <p:transition spd="slow">
    <p:push dir="u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BF906-3104-4088-A999-584E920FAAB6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1851025" y="1347788"/>
            <a:ext cx="2936875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 userDrawn="1"/>
        </p:nvSpPr>
        <p:spPr>
          <a:xfrm>
            <a:off x="2095090" y="1405880"/>
            <a:ext cx="538562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10X10" panose="020D0604000000000000" pitchFamily="50" charset="-127"/>
                <a:ea typeface="10X10" panose="020D0604000000000000" pitchFamily="50" charset="-127"/>
              </a:rPr>
              <a:t>주제 설명</a:t>
            </a:r>
            <a:endParaRPr kumimoji="0" lang="ko-KR" altLang="en-US" sz="2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1165225" y="1020763"/>
            <a:ext cx="685800" cy="615950"/>
          </a:xfrm>
          <a:prstGeom prst="rect">
            <a:avLst/>
          </a:prstGeom>
          <a:solidFill>
            <a:srgbClr val="E008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1259632" y="1144072"/>
            <a:ext cx="687482" cy="36933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01</a:t>
            </a:r>
            <a:endParaRPr kumimoji="0"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72043730"/>
      </p:ext>
    </p:extLst>
  </p:cSld>
  <p:clrMapOvr>
    <a:masterClrMapping/>
  </p:clrMapOvr>
  <p:transition spd="slow">
    <p:push dir="u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BF906-3104-4088-A999-584E920FAAB6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1851025" y="1347788"/>
            <a:ext cx="2936875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 userDrawn="1"/>
        </p:nvSpPr>
        <p:spPr>
          <a:xfrm>
            <a:off x="2095090" y="1405880"/>
            <a:ext cx="538562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10X10" panose="020D0604000000000000" pitchFamily="50" charset="-127"/>
                <a:ea typeface="10X10" panose="020D0604000000000000" pitchFamily="50" charset="-127"/>
              </a:rPr>
              <a:t>고려사항</a:t>
            </a:r>
            <a:endParaRPr kumimoji="0" lang="ko-KR" altLang="en-US" sz="2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1165225" y="1020763"/>
            <a:ext cx="685800" cy="615950"/>
          </a:xfrm>
          <a:prstGeom prst="rect">
            <a:avLst/>
          </a:prstGeom>
          <a:solidFill>
            <a:srgbClr val="E008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1259632" y="1144072"/>
            <a:ext cx="687482" cy="36933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02</a:t>
            </a:r>
            <a:endParaRPr kumimoji="0"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42825333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539552" y="6381328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작성자 </a:t>
            </a:r>
            <a:r>
              <a:rPr lang="en-US" altLang="ko-KR"/>
              <a:t>: </a:t>
            </a:r>
            <a:r>
              <a:rPr lang="ko-KR" altLang="en-US"/>
              <a:t>방정식</a:t>
            </a:r>
            <a:r>
              <a:rPr lang="en-US" altLang="ko-KR"/>
              <a:t>, </a:t>
            </a:r>
            <a:r>
              <a:rPr lang="ko-KR" altLang="en-US"/>
              <a:t>제출일 </a:t>
            </a:r>
            <a:r>
              <a:rPr lang="en-US" altLang="ko-KR"/>
              <a:t>2018/06/22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BF906-3104-4088-A999-584E920FAA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7513862"/>
      </p:ext>
    </p:extLst>
  </p:cSld>
  <p:clrMapOvr>
    <a:masterClrMapping/>
  </p:clrMapOvr>
  <p:transition spd="slow">
    <p:push dir="u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BF906-3104-4088-A999-584E920FAAB6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1851025" y="1347788"/>
            <a:ext cx="2936875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 userDrawn="1"/>
        </p:nvSpPr>
        <p:spPr>
          <a:xfrm>
            <a:off x="2095090" y="1405880"/>
            <a:ext cx="538562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10X10" panose="020D0604000000000000" pitchFamily="50" charset="-127"/>
                <a:ea typeface="10X10" panose="020D0604000000000000" pitchFamily="50" charset="-127"/>
              </a:rPr>
              <a:t>역할분담</a:t>
            </a:r>
            <a:endParaRPr kumimoji="0" lang="en-US" altLang="ko-KR" sz="2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1165225" y="1020763"/>
            <a:ext cx="685800" cy="615950"/>
          </a:xfrm>
          <a:prstGeom prst="rect">
            <a:avLst/>
          </a:prstGeom>
          <a:solidFill>
            <a:srgbClr val="E008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259632" y="1144072"/>
            <a:ext cx="687482" cy="36933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03</a:t>
            </a:r>
            <a:endParaRPr kumimoji="0"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79482209"/>
      </p:ext>
    </p:extLst>
  </p:cSld>
  <p:clrMapOvr>
    <a:masterClrMapping/>
  </p:clrMapOvr>
  <p:transition spd="slow">
    <p:push dir="u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작성자 </a:t>
            </a:r>
            <a:r>
              <a:rPr lang="en-US" altLang="ko-KR"/>
              <a:t>: </a:t>
            </a:r>
            <a:r>
              <a:rPr lang="ko-KR" altLang="en-US"/>
              <a:t>방정식</a:t>
            </a:r>
            <a:r>
              <a:rPr lang="en-US" altLang="ko-KR"/>
              <a:t>, </a:t>
            </a:r>
            <a:r>
              <a:rPr lang="ko-KR" altLang="en-US"/>
              <a:t>제출일 </a:t>
            </a:r>
            <a:r>
              <a:rPr lang="en-US" altLang="ko-KR"/>
              <a:t>2018/06/22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BF906-3104-4088-A999-584E920FAA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5742147"/>
      </p:ext>
    </p:extLst>
  </p:cSld>
  <p:clrMapOvr>
    <a:masterClrMapping/>
  </p:clrMapOvr>
  <p:transition spd="slow">
    <p:push dir="u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작성자 </a:t>
            </a:r>
            <a:r>
              <a:rPr lang="en-US" altLang="ko-KR"/>
              <a:t>: </a:t>
            </a:r>
            <a:r>
              <a:rPr lang="ko-KR" altLang="en-US"/>
              <a:t>방정식</a:t>
            </a:r>
            <a:r>
              <a:rPr lang="en-US" altLang="ko-KR"/>
              <a:t>, </a:t>
            </a:r>
            <a:r>
              <a:rPr lang="ko-KR" altLang="en-US"/>
              <a:t>제출일 </a:t>
            </a:r>
            <a:r>
              <a:rPr lang="en-US" altLang="ko-KR"/>
              <a:t>2018/06/22</a:t>
            </a: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BF906-3104-4088-A999-584E920FAA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4409322"/>
      </p:ext>
    </p:extLst>
  </p:cSld>
  <p:clrMapOvr>
    <a:masterClrMapping/>
  </p:clrMapOvr>
  <p:transition spd="slow">
    <p:push dir="u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작성자 </a:t>
            </a:r>
            <a:r>
              <a:rPr lang="en-US" altLang="ko-KR"/>
              <a:t>: </a:t>
            </a:r>
            <a:r>
              <a:rPr lang="ko-KR" altLang="en-US"/>
              <a:t>방정식</a:t>
            </a:r>
            <a:r>
              <a:rPr lang="en-US" altLang="ko-KR"/>
              <a:t>, </a:t>
            </a:r>
            <a:r>
              <a:rPr lang="ko-KR" altLang="en-US"/>
              <a:t>제출일 </a:t>
            </a:r>
            <a:r>
              <a:rPr lang="en-US" altLang="ko-KR"/>
              <a:t>2018/06/22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BF906-3104-4088-A999-584E920FAA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8753816"/>
      </p:ext>
    </p:extLst>
  </p:cSld>
  <p:clrMapOvr>
    <a:masterClrMapping/>
  </p:clrMapOvr>
  <p:transition spd="slow">
    <p:push dir="u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작성자 </a:t>
            </a:r>
            <a:r>
              <a:rPr lang="en-US" altLang="ko-KR"/>
              <a:t>: </a:t>
            </a:r>
            <a:r>
              <a:rPr lang="ko-KR" altLang="en-US"/>
              <a:t>방정식</a:t>
            </a:r>
            <a:r>
              <a:rPr lang="en-US" altLang="ko-KR"/>
              <a:t>, </a:t>
            </a:r>
            <a:r>
              <a:rPr lang="ko-KR" altLang="en-US"/>
              <a:t>제출일 </a:t>
            </a:r>
            <a:r>
              <a:rPr lang="en-US" altLang="ko-KR"/>
              <a:t>2018/06/22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BF906-3104-4088-A999-584E920FAA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4946876"/>
      </p:ext>
    </p:extLst>
  </p:cSld>
  <p:clrMapOvr>
    <a:masterClrMapping/>
  </p:clrMapOvr>
  <p:transition spd="slow">
    <p:push dir="u"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작성자 </a:t>
            </a:r>
            <a:r>
              <a:rPr lang="en-US" altLang="ko-KR"/>
              <a:t>: </a:t>
            </a:r>
            <a:r>
              <a:rPr lang="ko-KR" altLang="en-US"/>
              <a:t>방정식</a:t>
            </a:r>
            <a:r>
              <a:rPr lang="en-US" altLang="ko-KR"/>
              <a:t>, </a:t>
            </a:r>
            <a:r>
              <a:rPr lang="ko-KR" altLang="en-US"/>
              <a:t>제출일 </a:t>
            </a:r>
            <a:r>
              <a:rPr lang="en-US" altLang="ko-KR"/>
              <a:t>2018/06/22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BF906-3104-4088-A999-584E920FAA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7679561"/>
      </p:ext>
    </p:extLst>
  </p:cSld>
  <p:clrMapOvr>
    <a:masterClrMapping/>
  </p:clrMapOvr>
  <p:transition spd="slow">
    <p:push dir="u"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작성자 </a:t>
            </a:r>
            <a:r>
              <a:rPr lang="en-US" altLang="ko-KR"/>
              <a:t>: </a:t>
            </a:r>
            <a:r>
              <a:rPr lang="ko-KR" altLang="en-US"/>
              <a:t>방정식</a:t>
            </a:r>
            <a:r>
              <a:rPr lang="en-US" altLang="ko-KR"/>
              <a:t>, </a:t>
            </a:r>
            <a:r>
              <a:rPr lang="ko-KR" altLang="en-US"/>
              <a:t>제출일 </a:t>
            </a:r>
            <a:r>
              <a:rPr lang="en-US" altLang="ko-KR"/>
              <a:t>2018/06/22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BF906-3104-4088-A999-584E920FAA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2735180"/>
      </p:ext>
    </p:extLst>
  </p:cSld>
  <p:clrMapOvr>
    <a:masterClrMapping/>
  </p:clrMapOvr>
  <p:transition spd="slow">
    <p:push dir="u"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작성자 </a:t>
            </a:r>
            <a:r>
              <a:rPr lang="en-US" altLang="ko-KR"/>
              <a:t>: </a:t>
            </a:r>
            <a:r>
              <a:rPr lang="ko-KR" altLang="en-US"/>
              <a:t>방정식</a:t>
            </a:r>
            <a:r>
              <a:rPr lang="en-US" altLang="ko-KR"/>
              <a:t>, </a:t>
            </a:r>
            <a:r>
              <a:rPr lang="ko-KR" altLang="en-US"/>
              <a:t>제출일 </a:t>
            </a:r>
            <a:r>
              <a:rPr lang="en-US" altLang="ko-KR"/>
              <a:t>2018/06/22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BF906-3104-4088-A999-584E920FAA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8765229"/>
      </p:ext>
    </p:extLst>
  </p:cSld>
  <p:clrMapOvr>
    <a:masterClrMapping/>
  </p:clrMapOvr>
  <p:transition spd="slow">
    <p:push dir="u"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작성자 </a:t>
            </a:r>
            <a:r>
              <a:rPr lang="en-US" altLang="ko-KR"/>
              <a:t>: </a:t>
            </a:r>
            <a:r>
              <a:rPr lang="ko-KR" altLang="en-US"/>
              <a:t>방정식</a:t>
            </a:r>
            <a:r>
              <a:rPr lang="en-US" altLang="ko-KR"/>
              <a:t>, </a:t>
            </a:r>
            <a:r>
              <a:rPr lang="ko-KR" altLang="en-US"/>
              <a:t>제출일 </a:t>
            </a:r>
            <a:r>
              <a:rPr lang="en-US" altLang="ko-KR"/>
              <a:t>2018/06/22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BF906-3104-4088-A999-584E920FAAB6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1851025" y="1347788"/>
            <a:ext cx="2936875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 userDrawn="1"/>
        </p:nvSpPr>
        <p:spPr>
          <a:xfrm>
            <a:off x="1855008" y="1405880"/>
            <a:ext cx="538562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10X10" panose="020D0604000000000000" pitchFamily="50" charset="-127"/>
                <a:ea typeface="10X10" panose="020D0604000000000000" pitchFamily="50" charset="-127"/>
              </a:rPr>
              <a:t>현재</a:t>
            </a:r>
            <a:endParaRPr kumimoji="0"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1165225" y="1020763"/>
            <a:ext cx="685800" cy="615950"/>
          </a:xfrm>
          <a:prstGeom prst="rect">
            <a:avLst/>
          </a:prstGeom>
          <a:solidFill>
            <a:srgbClr val="E008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1259632" y="1144072"/>
            <a:ext cx="687482" cy="36933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02</a:t>
            </a:r>
            <a:endParaRPr kumimoji="0"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09841407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539552" y="6381328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작성자 </a:t>
            </a:r>
            <a:r>
              <a:rPr lang="en-US" altLang="ko-KR"/>
              <a:t>: </a:t>
            </a:r>
            <a:r>
              <a:rPr lang="ko-KR" altLang="en-US"/>
              <a:t>방정식</a:t>
            </a:r>
            <a:r>
              <a:rPr lang="en-US" altLang="ko-KR"/>
              <a:t>, </a:t>
            </a:r>
            <a:r>
              <a:rPr lang="ko-KR" altLang="en-US"/>
              <a:t>제출일 </a:t>
            </a:r>
            <a:r>
              <a:rPr lang="en-US" altLang="ko-KR"/>
              <a:t>2018/06/22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BF906-3104-4088-A999-584E920FAA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7539053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BF906-3104-4088-A999-584E920FAAB6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1851025" y="1347788"/>
            <a:ext cx="2936875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 userDrawn="1"/>
        </p:nvSpPr>
        <p:spPr>
          <a:xfrm>
            <a:off x="2095090" y="1405880"/>
            <a:ext cx="538562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10X10" panose="020D0604000000000000" pitchFamily="50" charset="-127"/>
                <a:ea typeface="10X10" panose="020D0604000000000000" pitchFamily="50" charset="-127"/>
              </a:rPr>
              <a:t>주제 설명</a:t>
            </a:r>
            <a:endParaRPr kumimoji="0" lang="ko-KR" altLang="en-US" sz="2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1165225" y="1020763"/>
            <a:ext cx="685800" cy="615950"/>
          </a:xfrm>
          <a:prstGeom prst="rect">
            <a:avLst/>
          </a:prstGeom>
          <a:solidFill>
            <a:srgbClr val="E008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1259632" y="1144072"/>
            <a:ext cx="687482" cy="36933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01</a:t>
            </a:r>
            <a:endParaRPr kumimoji="0"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0190686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BF906-3104-4088-A999-584E920FAAB6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1851025" y="1347788"/>
            <a:ext cx="2936875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 userDrawn="1"/>
        </p:nvSpPr>
        <p:spPr>
          <a:xfrm>
            <a:off x="2095090" y="1405880"/>
            <a:ext cx="538562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10X10" panose="020D0604000000000000" pitchFamily="50" charset="-127"/>
                <a:ea typeface="10X10" panose="020D0604000000000000" pitchFamily="50" charset="-127"/>
              </a:rPr>
              <a:t>고려사항</a:t>
            </a:r>
            <a:endParaRPr kumimoji="0" lang="ko-KR" altLang="en-US" sz="2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1165225" y="1020763"/>
            <a:ext cx="685800" cy="615950"/>
          </a:xfrm>
          <a:prstGeom prst="rect">
            <a:avLst/>
          </a:prstGeom>
          <a:solidFill>
            <a:srgbClr val="E008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1259632" y="1144072"/>
            <a:ext cx="687482" cy="36933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02</a:t>
            </a:r>
            <a:endParaRPr kumimoji="0"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96140106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BF906-3104-4088-A999-584E920FAAB6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1851025" y="1347788"/>
            <a:ext cx="2936875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 userDrawn="1"/>
        </p:nvSpPr>
        <p:spPr>
          <a:xfrm>
            <a:off x="2095090" y="1405880"/>
            <a:ext cx="538562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10X10" panose="020D0604000000000000" pitchFamily="50" charset="-127"/>
                <a:ea typeface="10X10" panose="020D0604000000000000" pitchFamily="50" charset="-127"/>
              </a:rPr>
              <a:t>역할분담</a:t>
            </a:r>
            <a:endParaRPr kumimoji="0" lang="en-US" altLang="ko-KR" sz="2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1165225" y="1020763"/>
            <a:ext cx="685800" cy="615950"/>
          </a:xfrm>
          <a:prstGeom prst="rect">
            <a:avLst/>
          </a:prstGeom>
          <a:solidFill>
            <a:srgbClr val="E008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259632" y="1144072"/>
            <a:ext cx="687482" cy="36933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03</a:t>
            </a:r>
            <a:endParaRPr kumimoji="0"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96140106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539552" y="6381328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작성자 </a:t>
            </a:r>
            <a:r>
              <a:rPr lang="en-US" altLang="ko-KR"/>
              <a:t>: </a:t>
            </a:r>
            <a:r>
              <a:rPr lang="ko-KR" altLang="en-US"/>
              <a:t>방정식</a:t>
            </a:r>
            <a:r>
              <a:rPr lang="en-US" altLang="ko-KR"/>
              <a:t>, </a:t>
            </a:r>
            <a:r>
              <a:rPr lang="ko-KR" altLang="en-US"/>
              <a:t>제출일 </a:t>
            </a:r>
            <a:r>
              <a:rPr lang="en-US" altLang="ko-KR"/>
              <a:t>2018/06/22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BF906-3104-4088-A999-584E920FAA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8268910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539552" y="6381328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작성자 </a:t>
            </a:r>
            <a:r>
              <a:rPr lang="en-US" altLang="ko-KR"/>
              <a:t>: </a:t>
            </a:r>
            <a:r>
              <a:rPr lang="ko-KR" altLang="en-US"/>
              <a:t>방정식</a:t>
            </a:r>
            <a:r>
              <a:rPr lang="en-US" altLang="ko-KR"/>
              <a:t>, </a:t>
            </a:r>
            <a:r>
              <a:rPr lang="ko-KR" altLang="en-US"/>
              <a:t>제출일 </a:t>
            </a:r>
            <a:r>
              <a:rPr lang="en-US" altLang="ko-KR"/>
              <a:t>2018/06/22</a:t>
            </a: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BF906-3104-4088-A999-584E920FAA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572433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539552" y="6381328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작성자 </a:t>
            </a:r>
            <a:r>
              <a:rPr lang="en-US" altLang="ko-KR"/>
              <a:t>: </a:t>
            </a:r>
            <a:r>
              <a:rPr lang="ko-KR" altLang="en-US"/>
              <a:t>방정식</a:t>
            </a:r>
            <a:r>
              <a:rPr lang="en-US" altLang="ko-KR"/>
              <a:t>, </a:t>
            </a:r>
            <a:r>
              <a:rPr lang="ko-KR" altLang="en-US"/>
              <a:t>제출일 </a:t>
            </a:r>
            <a:r>
              <a:rPr lang="en-US" altLang="ko-KR"/>
              <a:t>2018/06/22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BF906-3104-4088-A999-584E920FAA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4912107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212907" y="303354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2636912"/>
            <a:ext cx="8229600" cy="3489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BBF906-3104-4088-A999-584E920FAAB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6703739" y="1040990"/>
            <a:ext cx="2046384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 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7463380" y="523198"/>
            <a:ext cx="1693616" cy="21544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캡스톤디자인</a:t>
            </a:r>
            <a:endParaRPr kumimoji="0" lang="ko-KR" altLang="en-US" sz="8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EE41894E-BBE4-3D4A-B890-2E9481D7061D}"/>
              </a:ext>
            </a:extLst>
          </p:cNvPr>
          <p:cNvGrpSpPr/>
          <p:nvPr userDrawn="1"/>
        </p:nvGrpSpPr>
        <p:grpSpPr>
          <a:xfrm>
            <a:off x="914929" y="614497"/>
            <a:ext cx="7395259" cy="269875"/>
            <a:chOff x="179869" y="591148"/>
            <a:chExt cx="7395259" cy="269875"/>
          </a:xfrm>
        </p:grpSpPr>
        <p:cxnSp>
          <p:nvCxnSpPr>
            <p:cNvPr id="8" name="직선 연결선 7"/>
            <p:cNvCxnSpPr>
              <a:cxnSpLocks/>
              <a:endCxn id="10" idx="1"/>
            </p:cNvCxnSpPr>
            <p:nvPr userDrawn="1"/>
          </p:nvCxnSpPr>
          <p:spPr>
            <a:xfrm>
              <a:off x="320853" y="712206"/>
              <a:ext cx="7203475" cy="1388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직사각형 9"/>
            <p:cNvSpPr/>
            <p:nvPr userDrawn="1"/>
          </p:nvSpPr>
          <p:spPr>
            <a:xfrm>
              <a:off x="7524328" y="591148"/>
              <a:ext cx="50800" cy="26987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/>
            </a:p>
          </p:txBody>
        </p:sp>
        <p:cxnSp>
          <p:nvCxnSpPr>
            <p:cNvPr id="12" name="직선 연결선 11"/>
            <p:cNvCxnSpPr>
              <a:cxnSpLocks/>
            </p:cNvCxnSpPr>
            <p:nvPr userDrawn="1"/>
          </p:nvCxnSpPr>
          <p:spPr>
            <a:xfrm>
              <a:off x="179869" y="712206"/>
              <a:ext cx="2144903" cy="0"/>
            </a:xfrm>
            <a:prstGeom prst="line">
              <a:avLst/>
            </a:prstGeom>
            <a:ln w="12700">
              <a:solidFill>
                <a:srgbClr val="E0086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89871832-1729-6E4E-8D81-7A5B0E5738C0}"/>
              </a:ext>
            </a:extLst>
          </p:cNvPr>
          <p:cNvGrpSpPr/>
          <p:nvPr userDrawn="1"/>
        </p:nvGrpSpPr>
        <p:grpSpPr>
          <a:xfrm>
            <a:off x="-23012" y="473237"/>
            <a:ext cx="2722804" cy="550075"/>
            <a:chOff x="-14110" y="566156"/>
            <a:chExt cx="887413" cy="290512"/>
          </a:xfrm>
        </p:grpSpPr>
        <p:sp>
          <p:nvSpPr>
            <p:cNvPr id="13" name="직사각형 12"/>
            <p:cNvSpPr/>
            <p:nvPr userDrawn="1"/>
          </p:nvSpPr>
          <p:spPr>
            <a:xfrm>
              <a:off x="-14110" y="566156"/>
              <a:ext cx="815975" cy="287337"/>
            </a:xfrm>
            <a:prstGeom prst="rect">
              <a:avLst/>
            </a:prstGeom>
            <a:solidFill>
              <a:srgbClr val="E00868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/>
            </a:p>
          </p:txBody>
        </p:sp>
        <p:sp>
          <p:nvSpPr>
            <p:cNvPr id="14" name="이등변 삼각형 13"/>
            <p:cNvSpPr/>
            <p:nvPr userDrawn="1"/>
          </p:nvSpPr>
          <p:spPr>
            <a:xfrm rot="5400000">
              <a:off x="692328" y="675693"/>
              <a:ext cx="290512" cy="71438"/>
            </a:xfrm>
            <a:prstGeom prst="triangle">
              <a:avLst/>
            </a:prstGeom>
            <a:solidFill>
              <a:srgbClr val="E00868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D261A2B0-1356-E74C-B54F-B7CD78F905FE}"/>
              </a:ext>
            </a:extLst>
          </p:cNvPr>
          <p:cNvSpPr txBox="1"/>
          <p:nvPr userDrawn="1"/>
        </p:nvSpPr>
        <p:spPr>
          <a:xfrm>
            <a:off x="7470508" y="742661"/>
            <a:ext cx="85213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Hide me </a:t>
            </a:r>
            <a:r>
              <a:rPr kumimoji="0" lang="en-US" altLang="ko-KR" sz="8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plz</a:t>
            </a:r>
            <a:endParaRPr kumimoji="0" lang="ko-KR" altLang="en-US" sz="8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  <p:cxnSp>
        <p:nvCxnSpPr>
          <p:cNvPr id="21" name="직선 연결선 7">
            <a:extLst>
              <a:ext uri="{FF2B5EF4-FFF2-40B4-BE49-F238E27FC236}">
                <a16:creationId xmlns:a16="http://schemas.microsoft.com/office/drawing/2014/main" id="{7647BFA1-CBA0-B64D-8C53-98B8C8EBAEC6}"/>
              </a:ext>
            </a:extLst>
          </p:cNvPr>
          <p:cNvCxnSpPr>
            <a:cxnSpLocks/>
          </p:cNvCxnSpPr>
          <p:nvPr userDrawn="1"/>
        </p:nvCxnSpPr>
        <p:spPr>
          <a:xfrm>
            <a:off x="827584" y="1017300"/>
            <a:ext cx="0" cy="58407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6835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2" r:id="rId3"/>
    <p:sldLayoutId id="2147483651" r:id="rId4"/>
    <p:sldLayoutId id="2147483660" r:id="rId5"/>
    <p:sldLayoutId id="214748366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p:transition spd="slow">
    <p:push dir="u"/>
  </p:transition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393877" y="126876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2636912"/>
            <a:ext cx="8229600" cy="3489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539552" y="6381328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 dirty="0"/>
              <a:t>작성자 </a:t>
            </a:r>
            <a:r>
              <a:rPr lang="en-US" altLang="ko-KR" dirty="0"/>
              <a:t>: </a:t>
            </a:r>
            <a:r>
              <a:rPr lang="ko-KR" altLang="en-US" dirty="0"/>
              <a:t>방정식</a:t>
            </a:r>
            <a:r>
              <a:rPr lang="en-US" altLang="ko-KR" dirty="0"/>
              <a:t>,</a:t>
            </a:r>
            <a:r>
              <a:rPr lang="ko-KR" altLang="en-US" dirty="0"/>
              <a:t> 제출일 </a:t>
            </a:r>
            <a:r>
              <a:rPr lang="en-US" altLang="ko-KR" dirty="0"/>
              <a:t>2018/06/22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BBF906-3104-4088-A999-584E920FAAB6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직선 연결선 7"/>
          <p:cNvCxnSpPr>
            <a:cxnSpLocks/>
          </p:cNvCxnSpPr>
          <p:nvPr userDrawn="1"/>
        </p:nvCxnSpPr>
        <p:spPr>
          <a:xfrm>
            <a:off x="320853" y="712206"/>
            <a:ext cx="5547291" cy="10689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 userDrawn="1"/>
        </p:nvSpPr>
        <p:spPr>
          <a:xfrm>
            <a:off x="7308304" y="532831"/>
            <a:ext cx="2046384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 </a:t>
            </a:r>
          </a:p>
        </p:txBody>
      </p:sp>
      <p:sp>
        <p:nvSpPr>
          <p:cNvPr id="10" name="직사각형 9"/>
          <p:cNvSpPr/>
          <p:nvPr userDrawn="1"/>
        </p:nvSpPr>
        <p:spPr>
          <a:xfrm>
            <a:off x="5828120" y="591501"/>
            <a:ext cx="50800" cy="26987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920257" y="532831"/>
            <a:ext cx="1693616" cy="21544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캡스톤디자인</a:t>
            </a:r>
            <a:endParaRPr kumimoji="0" lang="ko-KR" altLang="en-US" sz="8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  <p:cxnSp>
        <p:nvCxnSpPr>
          <p:cNvPr id="12" name="직선 연결선 11"/>
          <p:cNvCxnSpPr/>
          <p:nvPr userDrawn="1"/>
        </p:nvCxnSpPr>
        <p:spPr>
          <a:xfrm>
            <a:off x="841553" y="712206"/>
            <a:ext cx="925512" cy="0"/>
          </a:xfrm>
          <a:prstGeom prst="line">
            <a:avLst/>
          </a:prstGeom>
          <a:ln w="12700">
            <a:solidFill>
              <a:srgbClr val="E008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 userDrawn="1"/>
        </p:nvSpPr>
        <p:spPr>
          <a:xfrm>
            <a:off x="-14110" y="566156"/>
            <a:ext cx="815975" cy="287337"/>
          </a:xfrm>
          <a:prstGeom prst="rect">
            <a:avLst/>
          </a:prstGeom>
          <a:solidFill>
            <a:srgbClr val="E0086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4" name="이등변 삼각형 13"/>
          <p:cNvSpPr/>
          <p:nvPr userDrawn="1"/>
        </p:nvSpPr>
        <p:spPr>
          <a:xfrm rot="5400000">
            <a:off x="692328" y="675693"/>
            <a:ext cx="290512" cy="71438"/>
          </a:xfrm>
          <a:prstGeom prst="triangle">
            <a:avLst/>
          </a:prstGeom>
          <a:solidFill>
            <a:srgbClr val="E0086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261A2B0-1356-E74C-B54F-B7CD78F905FE}"/>
              </a:ext>
            </a:extLst>
          </p:cNvPr>
          <p:cNvSpPr txBox="1"/>
          <p:nvPr userDrawn="1"/>
        </p:nvSpPr>
        <p:spPr>
          <a:xfrm>
            <a:off x="945657" y="685351"/>
            <a:ext cx="1693616" cy="21544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Hide me </a:t>
            </a:r>
            <a:r>
              <a:rPr kumimoji="0" lang="en-US" altLang="ko-KR" sz="8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plz</a:t>
            </a:r>
            <a:endParaRPr kumimoji="0" lang="ko-KR" altLang="en-US" sz="8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4930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</p:sldLayoutIdLst>
  <p:transition spd="slow">
    <p:push dir="u"/>
  </p:transition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5" Type="http://schemas.microsoft.com/office/2007/relationships/hdphoto" Target="../media/hdphoto4.wdp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8" Type="http://schemas.microsoft.com/office/2007/relationships/hdphoto" Target="../media/hdphoto6.wdp"/><Relationship Id="rId3" Type="http://schemas.openxmlformats.org/officeDocument/2006/relationships/image" Target="../media/image24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microsoft.com/office/2007/relationships/hdphoto" Target="../media/hdphoto5.wdp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3.png"/><Relationship Id="rId18" Type="http://schemas.microsoft.com/office/2007/relationships/hdphoto" Target="../media/hdphoto13.wdp"/><Relationship Id="rId3" Type="http://schemas.openxmlformats.org/officeDocument/2006/relationships/image" Target="../media/image25.png"/><Relationship Id="rId7" Type="http://schemas.microsoft.com/office/2007/relationships/hdphoto" Target="../media/hdphoto8.wdp"/><Relationship Id="rId12" Type="http://schemas.microsoft.com/office/2007/relationships/hdphoto" Target="../media/hdphoto10.wdp"/><Relationship Id="rId17" Type="http://schemas.openxmlformats.org/officeDocument/2006/relationships/image" Target="../media/image35.png"/><Relationship Id="rId2" Type="http://schemas.openxmlformats.org/officeDocument/2006/relationships/notesSlide" Target="../notesSlides/notesSlide13.xml"/><Relationship Id="rId16" Type="http://schemas.microsoft.com/office/2007/relationships/hdphoto" Target="../media/hdphoto12.wd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32.png"/><Relationship Id="rId5" Type="http://schemas.microsoft.com/office/2007/relationships/hdphoto" Target="../media/hdphoto7.wdp"/><Relationship Id="rId15" Type="http://schemas.openxmlformats.org/officeDocument/2006/relationships/image" Target="../media/image34.png"/><Relationship Id="rId10" Type="http://schemas.openxmlformats.org/officeDocument/2006/relationships/image" Target="../media/image31.png"/><Relationship Id="rId4" Type="http://schemas.openxmlformats.org/officeDocument/2006/relationships/image" Target="../media/image28.png"/><Relationship Id="rId9" Type="http://schemas.microsoft.com/office/2007/relationships/hdphoto" Target="../media/hdphoto9.wdp"/><Relationship Id="rId14" Type="http://schemas.microsoft.com/office/2007/relationships/hdphoto" Target="../media/hdphoto1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5.png"/><Relationship Id="rId7" Type="http://schemas.microsoft.com/office/2007/relationships/hdphoto" Target="../media/hdphoto15.wdp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microsoft.com/office/2007/relationships/hdphoto" Target="../media/hdphoto14.wdp"/><Relationship Id="rId4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4" Type="http://schemas.microsoft.com/office/2007/relationships/hdphoto" Target="../media/hdphoto5.wdp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5" Type="http://schemas.microsoft.com/office/2007/relationships/hdphoto" Target="../media/hdphoto3.wdp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 bwMode="auto">
          <a:xfrm>
            <a:off x="2123728" y="1082158"/>
            <a:ext cx="1693527" cy="25394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0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캡스톤</a:t>
            </a:r>
            <a:r>
              <a:rPr lang="ko-KR" altLang="en-US" sz="1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 디자인</a:t>
            </a:r>
            <a:endParaRPr kumimoji="0" lang="ko-KR" altLang="en-US" sz="1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  <p:cxnSp>
        <p:nvCxnSpPr>
          <p:cNvPr id="13" name="직선 연결선 12"/>
          <p:cNvCxnSpPr>
            <a:cxnSpLocks/>
          </p:cNvCxnSpPr>
          <p:nvPr/>
        </p:nvCxnSpPr>
        <p:spPr bwMode="auto">
          <a:xfrm>
            <a:off x="2123728" y="2492896"/>
            <a:ext cx="2953743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>
            <a:cxnSpLocks/>
          </p:cNvCxnSpPr>
          <p:nvPr/>
        </p:nvCxnSpPr>
        <p:spPr bwMode="auto">
          <a:xfrm>
            <a:off x="5077471" y="2492896"/>
            <a:ext cx="1479550" cy="0"/>
          </a:xfrm>
          <a:prstGeom prst="line">
            <a:avLst/>
          </a:prstGeom>
          <a:ln w="57150">
            <a:solidFill>
              <a:srgbClr val="E008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>
            <a:cxnSpLocks/>
          </p:cNvCxnSpPr>
          <p:nvPr/>
        </p:nvCxnSpPr>
        <p:spPr bwMode="auto">
          <a:xfrm>
            <a:off x="3603278" y="1350156"/>
            <a:ext cx="2953743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>
            <a:cxnSpLocks/>
          </p:cNvCxnSpPr>
          <p:nvPr/>
        </p:nvCxnSpPr>
        <p:spPr bwMode="auto">
          <a:xfrm>
            <a:off x="2121049" y="1350156"/>
            <a:ext cx="1479550" cy="0"/>
          </a:xfrm>
          <a:prstGeom prst="line">
            <a:avLst/>
          </a:prstGeom>
          <a:ln w="57150">
            <a:solidFill>
              <a:srgbClr val="E008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9D01363-2635-6646-8608-5EA18755218D}"/>
              </a:ext>
            </a:extLst>
          </p:cNvPr>
          <p:cNvSpPr txBox="1"/>
          <p:nvPr/>
        </p:nvSpPr>
        <p:spPr bwMode="auto">
          <a:xfrm>
            <a:off x="3902453" y="2643600"/>
            <a:ext cx="5309135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000" dirty="0">
                <a:ln>
                  <a:solidFill>
                    <a:schemeClr val="bg1">
                      <a:alpha val="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10X10" panose="020D0604000000000000" pitchFamily="50" charset="-127"/>
                <a:ea typeface="10X10" panose="020D0604000000000000" pitchFamily="50" charset="-127"/>
              </a:rPr>
              <a:t>H</a:t>
            </a:r>
            <a:r>
              <a:rPr lang="en-US" altLang="ko-KR" sz="3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86868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10X10" panose="020D0604000000000000" pitchFamily="50" charset="-127"/>
                <a:ea typeface="10X10" panose="020D0604000000000000" pitchFamily="50" charset="-127"/>
              </a:rPr>
              <a:t>i</a:t>
            </a:r>
            <a:r>
              <a:rPr lang="en-US" altLang="ko-KR" sz="3000" dirty="0">
                <a:ln>
                  <a:solidFill>
                    <a:schemeClr val="bg1">
                      <a:alpha val="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10X10" panose="020D0604000000000000" pitchFamily="50" charset="-127"/>
                <a:ea typeface="10X10" panose="020D0604000000000000" pitchFamily="50" charset="-127"/>
              </a:rPr>
              <a:t>d</a:t>
            </a:r>
            <a:r>
              <a:rPr lang="en-US" altLang="ko-KR" sz="3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86868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10X10" panose="020D0604000000000000" pitchFamily="50" charset="-127"/>
                <a:ea typeface="10X10" panose="020D0604000000000000" pitchFamily="50" charset="-127"/>
              </a:rPr>
              <a:t>e</a:t>
            </a:r>
            <a:r>
              <a:rPr lang="en-US" altLang="ko-KR" sz="3000" dirty="0">
                <a:ln>
                  <a:solidFill>
                    <a:schemeClr val="bg1">
                      <a:alpha val="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10X10" panose="020D0604000000000000" pitchFamily="50" charset="-127"/>
                <a:ea typeface="10X10" panose="020D0604000000000000" pitchFamily="50" charset="-127"/>
              </a:rPr>
              <a:t> m</a:t>
            </a:r>
            <a:r>
              <a:rPr lang="en-US" altLang="ko-KR" sz="3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86868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10X10" panose="020D0604000000000000" pitchFamily="50" charset="-127"/>
                <a:ea typeface="10X10" panose="020D0604000000000000" pitchFamily="50" charset="-127"/>
              </a:rPr>
              <a:t>e</a:t>
            </a:r>
            <a:r>
              <a:rPr lang="en-US" altLang="ko-KR" sz="3000" dirty="0">
                <a:ln>
                  <a:solidFill>
                    <a:schemeClr val="bg1">
                      <a:alpha val="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10X10" panose="020D0604000000000000" pitchFamily="50" charset="-127"/>
                <a:ea typeface="10X10" panose="020D0604000000000000" pitchFamily="50" charset="-127"/>
              </a:rPr>
              <a:t> </a:t>
            </a:r>
            <a:r>
              <a:rPr lang="en-US" altLang="ko-KR" sz="3000" dirty="0" err="1">
                <a:ln>
                  <a:solidFill>
                    <a:schemeClr val="bg1">
                      <a:alpha val="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10X10" panose="020D0604000000000000" pitchFamily="50" charset="-127"/>
                <a:ea typeface="10X10" panose="020D0604000000000000" pitchFamily="50" charset="-127"/>
              </a:rPr>
              <a:t>p</a:t>
            </a:r>
            <a:r>
              <a:rPr lang="en-US" altLang="ko-KR" sz="30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86868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10X10" panose="020D0604000000000000" pitchFamily="50" charset="-127"/>
                <a:ea typeface="10X10" panose="020D0604000000000000" pitchFamily="50" charset="-127"/>
              </a:rPr>
              <a:t>l</a:t>
            </a:r>
            <a:r>
              <a:rPr lang="en-US" altLang="ko-KR" sz="3000" dirty="0" err="1">
                <a:ln>
                  <a:solidFill>
                    <a:schemeClr val="bg1">
                      <a:alpha val="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10X10" panose="020D0604000000000000" pitchFamily="50" charset="-127"/>
                <a:ea typeface="10X10" panose="020D0604000000000000" pitchFamily="50" charset="-127"/>
              </a:rPr>
              <a:t>z</a:t>
            </a:r>
            <a:endParaRPr lang="en-US" altLang="ko-KR" sz="3000" dirty="0">
              <a:ln>
                <a:solidFill>
                  <a:schemeClr val="bg1">
                    <a:alpha val="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B601E1-00BA-1845-9FE6-C7E60AB2E821}"/>
              </a:ext>
            </a:extLst>
          </p:cNvPr>
          <p:cNvSpPr txBox="1"/>
          <p:nvPr/>
        </p:nvSpPr>
        <p:spPr bwMode="auto">
          <a:xfrm>
            <a:off x="1391692" y="1430414"/>
            <a:ext cx="617085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800" dirty="0">
                <a:ln>
                  <a:solidFill>
                    <a:schemeClr val="bg1">
                      <a:alpha val="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10X10" panose="020D0604000000000000" pitchFamily="50" charset="-127"/>
                <a:ea typeface="10X10" panose="020D0604000000000000" pitchFamily="50" charset="-127"/>
              </a:rPr>
              <a:t>얼굴인증 기술을</a:t>
            </a:r>
            <a:r>
              <a:rPr lang="en-US" altLang="ko-KR" sz="2800" dirty="0">
                <a:ln>
                  <a:solidFill>
                    <a:schemeClr val="bg1">
                      <a:alpha val="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10X10" panose="020D0604000000000000" pitchFamily="50" charset="-127"/>
                <a:ea typeface="10X10" panose="020D0604000000000000" pitchFamily="50" charset="-127"/>
              </a:rPr>
              <a:t> </a:t>
            </a:r>
            <a:r>
              <a:rPr lang="ko-KR" altLang="en-US" sz="2800" dirty="0">
                <a:ln>
                  <a:solidFill>
                    <a:schemeClr val="bg1">
                      <a:alpha val="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10X10" panose="020D0604000000000000" pitchFamily="50" charset="-127"/>
                <a:ea typeface="10X10" panose="020D0604000000000000" pitchFamily="50" charset="-127"/>
              </a:rPr>
              <a:t>적용한 안드로이드 앱에서의 일상 앱 은닉 기능</a:t>
            </a:r>
            <a:endParaRPr lang="en-US" altLang="ko-KR" sz="2800" dirty="0">
              <a:ln>
                <a:solidFill>
                  <a:schemeClr val="bg1">
                    <a:alpha val="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9D5D2059-67FD-42A3-A83F-2D7952AB0F9E}"/>
              </a:ext>
            </a:extLst>
          </p:cNvPr>
          <p:cNvGrpSpPr/>
          <p:nvPr/>
        </p:nvGrpSpPr>
        <p:grpSpPr>
          <a:xfrm>
            <a:off x="4753435" y="2568464"/>
            <a:ext cx="648072" cy="704270"/>
            <a:chOff x="1722111" y="3433754"/>
            <a:chExt cx="2317685" cy="2405622"/>
          </a:xfrm>
        </p:grpSpPr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E0CE52B6-2896-4A56-BAAD-274B4DFE6EF3}"/>
                </a:ext>
              </a:extLst>
            </p:cNvPr>
            <p:cNvSpPr/>
            <p:nvPr/>
          </p:nvSpPr>
          <p:spPr>
            <a:xfrm>
              <a:off x="1722111" y="3654415"/>
              <a:ext cx="2317685" cy="2184961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FBA68302-9F8D-4A0A-BB50-EBCAF51A8FA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9823" b="99045" l="10000" r="90000">
                          <a14:foregroundMark x1="27467" y1="88950" x2="20533" y2="91678"/>
                          <a14:foregroundMark x1="20533" y1="91678" x2="24800" y2="85948"/>
                          <a14:foregroundMark x1="24800" y1="85948" x2="31067" y2="82947"/>
                          <a14:foregroundMark x1="31067" y1="82947" x2="20400" y2="86085"/>
                          <a14:foregroundMark x1="20400" y1="86085" x2="15600" y2="92360"/>
                          <a14:foregroundMark x1="15600" y1="92360" x2="24267" y2="92224"/>
                          <a14:foregroundMark x1="24267" y1="92224" x2="48000" y2="94952"/>
                          <a14:foregroundMark x1="48000" y1="94952" x2="56133" y2="94679"/>
                          <a14:foregroundMark x1="56133" y1="94679" x2="71467" y2="95089"/>
                          <a14:foregroundMark x1="71467" y1="95089" x2="75867" y2="88677"/>
                          <a14:foregroundMark x1="75867" y1="88677" x2="71733" y2="83083"/>
                          <a14:foregroundMark x1="71733" y1="83083" x2="66000" y2="79263"/>
                          <a14:foregroundMark x1="66000" y1="79263" x2="60267" y2="84584"/>
                          <a14:foregroundMark x1="60267" y1="84584" x2="72933" y2="88540"/>
                          <a14:foregroundMark x1="72933" y1="88540" x2="63733" y2="93179"/>
                          <a14:foregroundMark x1="63733" y1="93179" x2="72533" y2="95907"/>
                          <a14:foregroundMark x1="72533" y1="95907" x2="60800" y2="86767"/>
                          <a14:foregroundMark x1="60800" y1="86767" x2="65200" y2="86903"/>
                          <a14:foregroundMark x1="76933" y1="83629" x2="81200" y2="89905"/>
                          <a14:foregroundMark x1="81200" y1="89905" x2="83467" y2="97817"/>
                          <a14:foregroundMark x1="83467" y1="97817" x2="59867" y2="96180"/>
                          <a14:foregroundMark x1="59867" y1="96180" x2="53333" y2="99045"/>
                          <a14:foregroundMark x1="53333" y1="99045" x2="14933" y2="95771"/>
                          <a14:foregroundMark x1="14933" y1="95771" x2="13200" y2="9208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45906" y="3433754"/>
              <a:ext cx="2084401" cy="2014795"/>
            </a:xfrm>
            <a:prstGeom prst="rect">
              <a:avLst/>
            </a:prstGeom>
          </p:spPr>
        </p:pic>
      </p:grpSp>
      <p:sp>
        <p:nvSpPr>
          <p:cNvPr id="16" name="모서리가 둥근 직사각형 5">
            <a:extLst>
              <a:ext uri="{FF2B5EF4-FFF2-40B4-BE49-F238E27FC236}">
                <a16:creationId xmlns:a16="http://schemas.microsoft.com/office/drawing/2014/main" id="{D16781FC-646F-5740-8A3A-B9BACDADA065}"/>
              </a:ext>
            </a:extLst>
          </p:cNvPr>
          <p:cNvSpPr/>
          <p:nvPr/>
        </p:nvSpPr>
        <p:spPr>
          <a:xfrm>
            <a:off x="6084168" y="4478202"/>
            <a:ext cx="2304256" cy="1898767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219373" tIns="0" rIns="219373" bIns="0" numCol="1" spcCol="1270" anchor="ctr" anchorCtr="0">
            <a:noAutofit/>
          </a:bodyPr>
          <a:lstStyle/>
          <a:p>
            <a:pPr lvl="0" algn="ctr" defTabSz="9779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ko-KR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a typeface="10X10" panose="020D0604000000000000" pitchFamily="50" charset="-127"/>
              </a:rPr>
              <a:t>FaceWIth53</a:t>
            </a:r>
            <a:endParaRPr lang="ko-KR" altLang="en-US" sz="2800" kern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678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8C3D54C-D166-774F-A7B9-589ED1D923F4}"/>
              </a:ext>
            </a:extLst>
          </p:cNvPr>
          <p:cNvSpPr txBox="1"/>
          <p:nvPr/>
        </p:nvSpPr>
        <p:spPr>
          <a:xfrm>
            <a:off x="1296988" y="1647839"/>
            <a:ext cx="280831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/>
              <a:t>Face Detection</a:t>
            </a:r>
            <a:endParaRPr lang="ko-KR" altLang="en-US" sz="25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EE0ED4-36E6-9342-ACE1-A37B4261F930}"/>
              </a:ext>
            </a:extLst>
          </p:cNvPr>
          <p:cNvSpPr txBox="1"/>
          <p:nvPr/>
        </p:nvSpPr>
        <p:spPr>
          <a:xfrm>
            <a:off x="3707904" y="1755561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영상 속에서 얼굴을 검출하는 과정</a:t>
            </a:r>
          </a:p>
        </p:txBody>
      </p:sp>
      <p:graphicFrame>
        <p:nvGraphicFramePr>
          <p:cNvPr id="8" name="다이어그램 7">
            <a:extLst>
              <a:ext uri="{FF2B5EF4-FFF2-40B4-BE49-F238E27FC236}">
                <a16:creationId xmlns:a16="http://schemas.microsoft.com/office/drawing/2014/main" id="{619A51A2-C862-194E-B9A3-7BE1F4AA954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34071681"/>
              </p:ext>
            </p:extLst>
          </p:nvPr>
        </p:nvGraphicFramePr>
        <p:xfrm>
          <a:off x="1427820" y="2636912"/>
          <a:ext cx="6288360" cy="28960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EBA79C74-B7B6-4B8B-9811-A0CD5DD9C03A}"/>
              </a:ext>
            </a:extLst>
          </p:cNvPr>
          <p:cNvSpPr txBox="1"/>
          <p:nvPr/>
        </p:nvSpPr>
        <p:spPr bwMode="auto">
          <a:xfrm>
            <a:off x="-180528" y="556597"/>
            <a:ext cx="27363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10X10" panose="020D0604000000000000" pitchFamily="50" charset="-127"/>
                <a:ea typeface="10X10" panose="020D0604000000000000" pitchFamily="50" charset="-127"/>
              </a:rPr>
              <a:t>얼굴인증</a:t>
            </a:r>
            <a:r>
              <a: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10X10" panose="020D0604000000000000" pitchFamily="50" charset="-127"/>
                <a:ea typeface="10X10" panose="020D0604000000000000" pitchFamily="50" charset="-127"/>
              </a:rPr>
              <a:t> 기술</a:t>
            </a:r>
            <a:endParaRPr lang="en-US" altLang="ko-KR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09D93793-F41C-6245-A0CE-5A37D64DFB43}"/>
              </a:ext>
            </a:extLst>
          </p:cNvPr>
          <p:cNvGrpSpPr/>
          <p:nvPr/>
        </p:nvGrpSpPr>
        <p:grpSpPr>
          <a:xfrm>
            <a:off x="9289" y="3106257"/>
            <a:ext cx="834325" cy="429048"/>
            <a:chOff x="23044" y="1686306"/>
            <a:chExt cx="834325" cy="429048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720BD5B8-20E4-634E-B466-52704970D857}"/>
                </a:ext>
              </a:extLst>
            </p:cNvPr>
            <p:cNvSpPr/>
            <p:nvPr/>
          </p:nvSpPr>
          <p:spPr>
            <a:xfrm>
              <a:off x="23044" y="1690709"/>
              <a:ext cx="834325" cy="343501"/>
            </a:xfrm>
            <a:prstGeom prst="rect">
              <a:avLst/>
            </a:prstGeom>
            <a:solidFill>
              <a:srgbClr val="E008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각 삼각형 8">
              <a:extLst>
                <a:ext uri="{FF2B5EF4-FFF2-40B4-BE49-F238E27FC236}">
                  <a16:creationId xmlns:a16="http://schemas.microsoft.com/office/drawing/2014/main" id="{596A545A-D51F-9F4F-A6B0-5CEF352FDBD6}"/>
                </a:ext>
              </a:extLst>
            </p:cNvPr>
            <p:cNvSpPr/>
            <p:nvPr/>
          </p:nvSpPr>
          <p:spPr>
            <a:xfrm rot="5400000">
              <a:off x="735082" y="2020783"/>
              <a:ext cx="81142" cy="108000"/>
            </a:xfrm>
            <a:prstGeom prst="rtTriangle">
              <a:avLst/>
            </a:prstGeom>
            <a:solidFill>
              <a:srgbClr val="E00868"/>
            </a:solidFill>
            <a:ln>
              <a:solidFill>
                <a:srgbClr val="E0086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highlight>
                  <a:srgbClr val="E00868"/>
                </a:highlight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B74C6E2-7F75-C74B-AA39-F1DA444C4913}"/>
                </a:ext>
              </a:extLst>
            </p:cNvPr>
            <p:cNvSpPr txBox="1"/>
            <p:nvPr/>
          </p:nvSpPr>
          <p:spPr>
            <a:xfrm>
              <a:off x="155876" y="1686306"/>
              <a:ext cx="54136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Yoon 윤고딕 520_TT" pitchFamily="18" charset="-127"/>
                  <a:ea typeface="Yoon 윤고딕 520_TT" pitchFamily="18" charset="-127"/>
                </a:rPr>
                <a:t>04</a:t>
              </a: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5B15F1AD-3643-0042-8B34-FEC5706F4D31}"/>
              </a:ext>
            </a:extLst>
          </p:cNvPr>
          <p:cNvSpPr txBox="1"/>
          <p:nvPr/>
        </p:nvSpPr>
        <p:spPr>
          <a:xfrm>
            <a:off x="139301" y="166589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BB2BB13-A5CF-EB41-B906-A20CE21764FB}"/>
              </a:ext>
            </a:extLst>
          </p:cNvPr>
          <p:cNvSpPr txBox="1"/>
          <p:nvPr/>
        </p:nvSpPr>
        <p:spPr>
          <a:xfrm>
            <a:off x="139831" y="262348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E2141B0-4C09-B54B-94F1-A178A1EE690F}"/>
              </a:ext>
            </a:extLst>
          </p:cNvPr>
          <p:cNvSpPr txBox="1"/>
          <p:nvPr/>
        </p:nvSpPr>
        <p:spPr>
          <a:xfrm>
            <a:off x="139831" y="214070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80823F9-9F42-0741-A55D-01E9CCE6A3E4}"/>
              </a:ext>
            </a:extLst>
          </p:cNvPr>
          <p:cNvSpPr txBox="1"/>
          <p:nvPr/>
        </p:nvSpPr>
        <p:spPr>
          <a:xfrm>
            <a:off x="139300" y="405523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06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392C8AB-C835-B44E-88B9-1965C4F2DDFB}"/>
              </a:ext>
            </a:extLst>
          </p:cNvPr>
          <p:cNvSpPr txBox="1"/>
          <p:nvPr/>
        </p:nvSpPr>
        <p:spPr>
          <a:xfrm>
            <a:off x="139830" y="358107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05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0D9445A-3745-444F-9953-766C7D3CF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BF906-3104-4088-A999-584E920FAAB6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826816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DCD23CC5-A4CF-4A91-BA32-D4793F0A21DD}"/>
              </a:ext>
            </a:extLst>
          </p:cNvPr>
          <p:cNvSpPr txBox="1"/>
          <p:nvPr/>
        </p:nvSpPr>
        <p:spPr>
          <a:xfrm>
            <a:off x="990450" y="1120896"/>
            <a:ext cx="307749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/>
              <a:t>DNN &amp; Modeling</a:t>
            </a:r>
            <a:endParaRPr lang="ko-KR" altLang="en-US" sz="25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F46105B-342B-4C65-A0DA-E4ADEC824E2E}"/>
              </a:ext>
            </a:extLst>
          </p:cNvPr>
          <p:cNvSpPr txBox="1"/>
          <p:nvPr/>
        </p:nvSpPr>
        <p:spPr>
          <a:xfrm>
            <a:off x="2195736" y="1956043"/>
            <a:ext cx="4342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원하는 정보를 수식으로 표현하는 과정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DA62E658-A50C-4C52-B55D-A47AD6D937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8834" y="3429000"/>
            <a:ext cx="1476139" cy="1825144"/>
          </a:xfrm>
          <a:prstGeom prst="rect">
            <a:avLst/>
          </a:prstGeom>
        </p:spPr>
      </p:pic>
      <p:sp>
        <p:nvSpPr>
          <p:cNvPr id="16" name="화살표: 오른쪽 96">
            <a:extLst>
              <a:ext uri="{FF2B5EF4-FFF2-40B4-BE49-F238E27FC236}">
                <a16:creationId xmlns:a16="http://schemas.microsoft.com/office/drawing/2014/main" id="{04593EDD-BA0A-4AAE-98C4-8A21E075E78C}"/>
              </a:ext>
            </a:extLst>
          </p:cNvPr>
          <p:cNvSpPr/>
          <p:nvPr/>
        </p:nvSpPr>
        <p:spPr>
          <a:xfrm>
            <a:off x="2996851" y="4222675"/>
            <a:ext cx="639045" cy="214437"/>
          </a:xfrm>
          <a:prstGeom prst="rightArrow">
            <a:avLst/>
          </a:prstGeom>
          <a:solidFill>
            <a:srgbClr val="E008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C2D8420-EB89-4C8B-B0F0-39124C5BAE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7774" y="2623483"/>
            <a:ext cx="4671653" cy="3594097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2011FA07-2CE0-4E55-B8EB-C280E47FF41E}"/>
              </a:ext>
            </a:extLst>
          </p:cNvPr>
          <p:cNvSpPr txBox="1"/>
          <p:nvPr/>
        </p:nvSpPr>
        <p:spPr>
          <a:xfrm>
            <a:off x="3867774" y="6331022"/>
            <a:ext cx="4342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128 dimension’s embedding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C3714ED-5989-4AE5-8BFF-A72AC355A67D}"/>
              </a:ext>
            </a:extLst>
          </p:cNvPr>
          <p:cNvSpPr txBox="1"/>
          <p:nvPr/>
        </p:nvSpPr>
        <p:spPr bwMode="auto">
          <a:xfrm>
            <a:off x="-180528" y="556597"/>
            <a:ext cx="27363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10X10" panose="020D0604000000000000" pitchFamily="50" charset="-127"/>
                <a:ea typeface="10X10" panose="020D0604000000000000" pitchFamily="50" charset="-127"/>
              </a:rPr>
              <a:t>얼굴인증</a:t>
            </a:r>
            <a:r>
              <a: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10X10" panose="020D0604000000000000" pitchFamily="50" charset="-127"/>
                <a:ea typeface="10X10" panose="020D0604000000000000" pitchFamily="50" charset="-127"/>
              </a:rPr>
              <a:t> 기술</a:t>
            </a:r>
            <a:endParaRPr lang="en-US" altLang="ko-KR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D49C2B38-EA5A-1143-A9DF-4A599AE028DA}"/>
              </a:ext>
            </a:extLst>
          </p:cNvPr>
          <p:cNvGrpSpPr/>
          <p:nvPr/>
        </p:nvGrpSpPr>
        <p:grpSpPr>
          <a:xfrm>
            <a:off x="9289" y="3106257"/>
            <a:ext cx="834325" cy="429048"/>
            <a:chOff x="23044" y="1686306"/>
            <a:chExt cx="834325" cy="429048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FEB5D7EF-4ED8-1C47-A7C1-7852C42CBB4E}"/>
                </a:ext>
              </a:extLst>
            </p:cNvPr>
            <p:cNvSpPr/>
            <p:nvPr/>
          </p:nvSpPr>
          <p:spPr>
            <a:xfrm>
              <a:off x="23044" y="1690709"/>
              <a:ext cx="834325" cy="343501"/>
            </a:xfrm>
            <a:prstGeom prst="rect">
              <a:avLst/>
            </a:prstGeom>
            <a:solidFill>
              <a:srgbClr val="E008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각 삼각형 8">
              <a:extLst>
                <a:ext uri="{FF2B5EF4-FFF2-40B4-BE49-F238E27FC236}">
                  <a16:creationId xmlns:a16="http://schemas.microsoft.com/office/drawing/2014/main" id="{70002BF7-7A8A-CB45-8FE0-195F59082176}"/>
                </a:ext>
              </a:extLst>
            </p:cNvPr>
            <p:cNvSpPr/>
            <p:nvPr/>
          </p:nvSpPr>
          <p:spPr>
            <a:xfrm rot="5400000">
              <a:off x="735082" y="2020783"/>
              <a:ext cx="81142" cy="108000"/>
            </a:xfrm>
            <a:prstGeom prst="rtTriangle">
              <a:avLst/>
            </a:prstGeom>
            <a:solidFill>
              <a:srgbClr val="E00868"/>
            </a:solidFill>
            <a:ln>
              <a:solidFill>
                <a:srgbClr val="E0086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highlight>
                  <a:srgbClr val="E00868"/>
                </a:highlight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AB436DBC-6272-BA47-91E0-C258A5867F10}"/>
                </a:ext>
              </a:extLst>
            </p:cNvPr>
            <p:cNvSpPr txBox="1"/>
            <p:nvPr/>
          </p:nvSpPr>
          <p:spPr>
            <a:xfrm>
              <a:off x="155876" y="1686306"/>
              <a:ext cx="54136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Yoon 윤고딕 520_TT" pitchFamily="18" charset="-127"/>
                  <a:ea typeface="Yoon 윤고딕 520_TT" pitchFamily="18" charset="-127"/>
                </a:rPr>
                <a:t>04</a:t>
              </a: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7E3C2F41-439F-1147-AF6E-99D9E8CCCF09}"/>
              </a:ext>
            </a:extLst>
          </p:cNvPr>
          <p:cNvSpPr txBox="1"/>
          <p:nvPr/>
        </p:nvSpPr>
        <p:spPr>
          <a:xfrm>
            <a:off x="139301" y="166589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D34333D-4FC8-F64F-8483-463C5DDB0126}"/>
              </a:ext>
            </a:extLst>
          </p:cNvPr>
          <p:cNvSpPr txBox="1"/>
          <p:nvPr/>
        </p:nvSpPr>
        <p:spPr>
          <a:xfrm>
            <a:off x="139831" y="262348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570BF5C-8EED-634B-BF1E-03FD85F62122}"/>
              </a:ext>
            </a:extLst>
          </p:cNvPr>
          <p:cNvSpPr txBox="1"/>
          <p:nvPr/>
        </p:nvSpPr>
        <p:spPr>
          <a:xfrm>
            <a:off x="139831" y="214070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47E01CD-6595-8243-ACD5-E11BB61492F9}"/>
              </a:ext>
            </a:extLst>
          </p:cNvPr>
          <p:cNvSpPr txBox="1"/>
          <p:nvPr/>
        </p:nvSpPr>
        <p:spPr>
          <a:xfrm>
            <a:off x="139300" y="405523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06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8CABBFC-5A96-5545-8521-AE6FB7DEFFEC}"/>
              </a:ext>
            </a:extLst>
          </p:cNvPr>
          <p:cNvSpPr txBox="1"/>
          <p:nvPr/>
        </p:nvSpPr>
        <p:spPr>
          <a:xfrm>
            <a:off x="139830" y="358107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05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C344BB9-A23A-4D9D-A627-9187EE3E4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BF906-3104-4088-A999-584E920FAAB6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06269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5C8888B0-2F4C-4155-BF0B-942991204A72}"/>
              </a:ext>
            </a:extLst>
          </p:cNvPr>
          <p:cNvSpPr txBox="1"/>
          <p:nvPr/>
        </p:nvSpPr>
        <p:spPr>
          <a:xfrm>
            <a:off x="1203028" y="1527393"/>
            <a:ext cx="475252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/>
              <a:t>Recognition</a:t>
            </a:r>
            <a:endParaRPr lang="ko-KR" altLang="en-US" sz="25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B77B130-3AA0-46A8-8622-A70DE493DA2E}"/>
              </a:ext>
            </a:extLst>
          </p:cNvPr>
          <p:cNvSpPr txBox="1"/>
          <p:nvPr/>
        </p:nvSpPr>
        <p:spPr>
          <a:xfrm>
            <a:off x="2843808" y="2053056"/>
            <a:ext cx="5832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정의된 모델을 분류 알고리즘을 통해 분류하는 과정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65CF9E0-FCF9-4EF4-AA19-613961E5D12F}"/>
              </a:ext>
            </a:extLst>
          </p:cNvPr>
          <p:cNvSpPr txBox="1"/>
          <p:nvPr/>
        </p:nvSpPr>
        <p:spPr bwMode="auto">
          <a:xfrm>
            <a:off x="-180528" y="556597"/>
            <a:ext cx="27363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10X10" panose="020D0604000000000000" pitchFamily="50" charset="-127"/>
                <a:ea typeface="10X10" panose="020D0604000000000000" pitchFamily="50" charset="-127"/>
              </a:rPr>
              <a:t>얼굴인증</a:t>
            </a:r>
            <a:r>
              <a: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10X10" panose="020D0604000000000000" pitchFamily="50" charset="-127"/>
                <a:ea typeface="10X10" panose="020D0604000000000000" pitchFamily="50" charset="-127"/>
              </a:rPr>
              <a:t> 기술</a:t>
            </a:r>
            <a:endParaRPr lang="en-US" altLang="ko-KR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A6F6CAD-82B2-5D4E-915E-DEF59F30DE16}"/>
              </a:ext>
            </a:extLst>
          </p:cNvPr>
          <p:cNvGrpSpPr/>
          <p:nvPr/>
        </p:nvGrpSpPr>
        <p:grpSpPr>
          <a:xfrm>
            <a:off x="2011083" y="3102278"/>
            <a:ext cx="2160000" cy="2160000"/>
            <a:chOff x="2011083" y="3102278"/>
            <a:chExt cx="2160000" cy="2160000"/>
          </a:xfrm>
        </p:grpSpPr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6CE9C27C-785E-E242-BA8D-BC1E9A8B2B82}"/>
                </a:ext>
              </a:extLst>
            </p:cNvPr>
            <p:cNvSpPr/>
            <p:nvPr/>
          </p:nvSpPr>
          <p:spPr>
            <a:xfrm>
              <a:off x="2011083" y="3102278"/>
              <a:ext cx="2160000" cy="2160000"/>
            </a:xfrm>
            <a:prstGeom prst="ellipse">
              <a:avLst/>
            </a:prstGeom>
            <a:solidFill>
              <a:srgbClr val="E00868"/>
            </a:solidFill>
            <a:ln w="50800">
              <a:solidFill>
                <a:srgbClr val="E00868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843C6333-85CC-C745-BFD8-82CB9B5D1CB7}"/>
                </a:ext>
              </a:extLst>
            </p:cNvPr>
            <p:cNvSpPr txBox="1"/>
            <p:nvPr/>
          </p:nvSpPr>
          <p:spPr>
            <a:xfrm>
              <a:off x="2671777" y="3997612"/>
              <a:ext cx="838611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solidFill>
                    <a:schemeClr val="bg1"/>
                  </a:solidFill>
                  <a:latin typeface="나눔바른고딕OTF Light" pitchFamily="50" charset="-127"/>
                  <a:ea typeface="나눔바른고딕OTF Light" pitchFamily="50" charset="-127"/>
                </a:rPr>
                <a:t>LBPH</a:t>
              </a:r>
              <a:endParaRPr lang="ko-KR" altLang="en-US" sz="2000" dirty="0">
                <a:solidFill>
                  <a:schemeClr val="bg1"/>
                </a:solidFill>
                <a:latin typeface="나눔바른고딕OTF Light" pitchFamily="50" charset="-127"/>
                <a:ea typeface="나눔바른고딕OTF Light" pitchFamily="50" charset="-127"/>
              </a:endParaRPr>
            </a:p>
            <a:p>
              <a:endParaRPr kumimoji="1" lang="ko-KR" altLang="en-US" dirty="0"/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521FC433-79A1-6D47-A9A0-E79FF07E97F0}"/>
              </a:ext>
            </a:extLst>
          </p:cNvPr>
          <p:cNvGrpSpPr/>
          <p:nvPr/>
        </p:nvGrpSpPr>
        <p:grpSpPr>
          <a:xfrm>
            <a:off x="5341372" y="3102278"/>
            <a:ext cx="2160000" cy="2160000"/>
            <a:chOff x="5341372" y="3102278"/>
            <a:chExt cx="2160000" cy="2160000"/>
          </a:xfrm>
        </p:grpSpPr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00C847FA-C45A-FA44-99F0-99BF172AC0A6}"/>
                </a:ext>
              </a:extLst>
            </p:cNvPr>
            <p:cNvSpPr/>
            <p:nvPr/>
          </p:nvSpPr>
          <p:spPr>
            <a:xfrm>
              <a:off x="5341372" y="3102278"/>
              <a:ext cx="2160000" cy="2160000"/>
            </a:xfrm>
            <a:prstGeom prst="ellipse">
              <a:avLst/>
            </a:prstGeom>
            <a:solidFill>
              <a:schemeClr val="bg1"/>
            </a:solidFill>
            <a:ln w="50800">
              <a:solidFill>
                <a:srgbClr val="E00868">
                  <a:alpha val="81000"/>
                </a:srgb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0F2CED1-A50A-9045-8AD4-4CD581D5BC5F}"/>
                </a:ext>
              </a:extLst>
            </p:cNvPr>
            <p:cNvSpPr txBox="1"/>
            <p:nvPr/>
          </p:nvSpPr>
          <p:spPr>
            <a:xfrm>
              <a:off x="6084169" y="3997612"/>
              <a:ext cx="7200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solidFill>
                    <a:srgbClr val="E00868"/>
                  </a:solidFill>
                  <a:latin typeface="나눔바른고딕OTF Light" pitchFamily="50" charset="-127"/>
                  <a:ea typeface="나눔바른고딕OTF Light" pitchFamily="50" charset="-127"/>
                </a:rPr>
                <a:t>SVM</a:t>
              </a:r>
              <a:endParaRPr lang="ko-KR" altLang="en-US" sz="2000" dirty="0">
                <a:solidFill>
                  <a:srgbClr val="E00868"/>
                </a:solidFill>
                <a:latin typeface="나눔바른고딕OTF Light" pitchFamily="50" charset="-127"/>
                <a:ea typeface="나눔바른고딕OTF Light" pitchFamily="50" charset="-127"/>
              </a:endParaRP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01B781D4-67BA-A140-A6BF-1CA5AE93AB11}"/>
              </a:ext>
            </a:extLst>
          </p:cNvPr>
          <p:cNvGrpSpPr/>
          <p:nvPr/>
        </p:nvGrpSpPr>
        <p:grpSpPr>
          <a:xfrm>
            <a:off x="9289" y="3106257"/>
            <a:ext cx="834325" cy="429048"/>
            <a:chOff x="23044" y="1686306"/>
            <a:chExt cx="834325" cy="429048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CE2D2F3D-CC83-4347-B197-7B8A7F35B8EF}"/>
                </a:ext>
              </a:extLst>
            </p:cNvPr>
            <p:cNvSpPr/>
            <p:nvPr/>
          </p:nvSpPr>
          <p:spPr>
            <a:xfrm>
              <a:off x="23044" y="1690709"/>
              <a:ext cx="834325" cy="343501"/>
            </a:xfrm>
            <a:prstGeom prst="rect">
              <a:avLst/>
            </a:prstGeom>
            <a:solidFill>
              <a:srgbClr val="E008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각 삼각형 8">
              <a:extLst>
                <a:ext uri="{FF2B5EF4-FFF2-40B4-BE49-F238E27FC236}">
                  <a16:creationId xmlns:a16="http://schemas.microsoft.com/office/drawing/2014/main" id="{F2C87E15-34C0-3349-80BB-956D559FA22C}"/>
                </a:ext>
              </a:extLst>
            </p:cNvPr>
            <p:cNvSpPr/>
            <p:nvPr/>
          </p:nvSpPr>
          <p:spPr>
            <a:xfrm rot="5400000">
              <a:off x="735082" y="2020783"/>
              <a:ext cx="81142" cy="108000"/>
            </a:xfrm>
            <a:prstGeom prst="rtTriangle">
              <a:avLst/>
            </a:prstGeom>
            <a:solidFill>
              <a:srgbClr val="E00868"/>
            </a:solidFill>
            <a:ln>
              <a:solidFill>
                <a:srgbClr val="E0086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highlight>
                  <a:srgbClr val="E00868"/>
                </a:highlight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CB1716B-83C9-144A-B027-800553E14A38}"/>
                </a:ext>
              </a:extLst>
            </p:cNvPr>
            <p:cNvSpPr txBox="1"/>
            <p:nvPr/>
          </p:nvSpPr>
          <p:spPr>
            <a:xfrm>
              <a:off x="155876" y="1686306"/>
              <a:ext cx="54136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Yoon 윤고딕 520_TT" pitchFamily="18" charset="-127"/>
                  <a:ea typeface="Yoon 윤고딕 520_TT" pitchFamily="18" charset="-127"/>
                </a:rPr>
                <a:t>04</a:t>
              </a: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1F53C662-9902-3B47-BB9F-AAAF2A5C0038}"/>
              </a:ext>
            </a:extLst>
          </p:cNvPr>
          <p:cNvSpPr txBox="1"/>
          <p:nvPr/>
        </p:nvSpPr>
        <p:spPr>
          <a:xfrm>
            <a:off x="139301" y="166589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07C26B4-AFEC-974D-842E-C5CCCBC34A39}"/>
              </a:ext>
            </a:extLst>
          </p:cNvPr>
          <p:cNvSpPr txBox="1"/>
          <p:nvPr/>
        </p:nvSpPr>
        <p:spPr>
          <a:xfrm>
            <a:off x="139831" y="262348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4AAFACE-D9D1-8D48-BC08-458659E2BF30}"/>
              </a:ext>
            </a:extLst>
          </p:cNvPr>
          <p:cNvSpPr txBox="1"/>
          <p:nvPr/>
        </p:nvSpPr>
        <p:spPr>
          <a:xfrm>
            <a:off x="139831" y="214070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B01C0BC-4812-CC42-9375-E0D473F3C793}"/>
              </a:ext>
            </a:extLst>
          </p:cNvPr>
          <p:cNvSpPr txBox="1"/>
          <p:nvPr/>
        </p:nvSpPr>
        <p:spPr>
          <a:xfrm>
            <a:off x="139300" y="405523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06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B9A0652-26EB-2549-8AFD-C170F752EED3}"/>
              </a:ext>
            </a:extLst>
          </p:cNvPr>
          <p:cNvSpPr txBox="1"/>
          <p:nvPr/>
        </p:nvSpPr>
        <p:spPr>
          <a:xfrm>
            <a:off x="139830" y="358107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05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121AA38-B15A-4F38-9594-181D234D2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BF906-3104-4088-A999-584E920FAAB6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1078194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C2696A4-9F3B-4012-8DED-B51BA1C114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2093051"/>
            <a:ext cx="7268077" cy="2876550"/>
          </a:xfrm>
          <a:prstGeom prst="rect">
            <a:avLst/>
          </a:prstGeom>
        </p:spPr>
      </p:pic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3E588C51-5843-4A49-BEB4-0BC53CE82EE5}"/>
              </a:ext>
            </a:extLst>
          </p:cNvPr>
          <p:cNvSpPr/>
          <p:nvPr/>
        </p:nvSpPr>
        <p:spPr>
          <a:xfrm>
            <a:off x="1115616" y="2962037"/>
            <a:ext cx="7200800" cy="25093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332081B-1219-4D98-B680-3AA9A663DB9B}"/>
              </a:ext>
            </a:extLst>
          </p:cNvPr>
          <p:cNvSpPr txBox="1"/>
          <p:nvPr/>
        </p:nvSpPr>
        <p:spPr>
          <a:xfrm>
            <a:off x="1006151" y="1425087"/>
            <a:ext cx="91819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SVM</a:t>
            </a:r>
            <a:r>
              <a:rPr lang="ko-KR" altLang="en-US" sz="2000" b="1" dirty="0"/>
              <a:t>은 분류 기능이 우수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D8AB82E-9A19-4E7F-9F78-E6F546FBDDD2}"/>
              </a:ext>
            </a:extLst>
          </p:cNvPr>
          <p:cNvSpPr/>
          <p:nvPr/>
        </p:nvSpPr>
        <p:spPr>
          <a:xfrm>
            <a:off x="4078837" y="5479313"/>
            <a:ext cx="4572000" cy="687881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Computer Vision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에서 사용되는 </a:t>
            </a:r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lvl="0"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LBPH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분류 알고리즘과 비교 분석 필요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256AAF9-0692-4A70-95FB-44C6B38B6A73}"/>
              </a:ext>
            </a:extLst>
          </p:cNvPr>
          <p:cNvSpPr txBox="1"/>
          <p:nvPr/>
        </p:nvSpPr>
        <p:spPr bwMode="auto">
          <a:xfrm>
            <a:off x="-180528" y="556597"/>
            <a:ext cx="27363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10X10" panose="020D0604000000000000" pitchFamily="50" charset="-127"/>
                <a:ea typeface="10X10" panose="020D0604000000000000" pitchFamily="50" charset="-127"/>
              </a:rPr>
              <a:t>얼굴인증</a:t>
            </a:r>
            <a:r>
              <a: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10X10" panose="020D0604000000000000" pitchFamily="50" charset="-127"/>
                <a:ea typeface="10X10" panose="020D0604000000000000" pitchFamily="50" charset="-127"/>
              </a:rPr>
              <a:t> 기술</a:t>
            </a:r>
            <a:endParaRPr lang="en-US" altLang="ko-KR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E2A9324-3988-488C-AE11-A0CC191B2CA1}"/>
              </a:ext>
            </a:extLst>
          </p:cNvPr>
          <p:cNvSpPr/>
          <p:nvPr/>
        </p:nvSpPr>
        <p:spPr>
          <a:xfrm>
            <a:off x="1025127" y="2135590"/>
            <a:ext cx="7413795" cy="2876551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AD1160C3-7F5A-5D40-BFAA-B6C27F1FA13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9402" y="5181093"/>
            <a:ext cx="605196" cy="585799"/>
          </a:xfrm>
          <a:prstGeom prst="rect">
            <a:avLst/>
          </a:prstGeom>
          <a:ln>
            <a:noFill/>
          </a:ln>
        </p:spPr>
      </p:pic>
      <p:grpSp>
        <p:nvGrpSpPr>
          <p:cNvPr id="19" name="그룹 18">
            <a:extLst>
              <a:ext uri="{FF2B5EF4-FFF2-40B4-BE49-F238E27FC236}">
                <a16:creationId xmlns:a16="http://schemas.microsoft.com/office/drawing/2014/main" id="{A84BC69A-91DD-7A44-819C-3195E4156534}"/>
              </a:ext>
            </a:extLst>
          </p:cNvPr>
          <p:cNvGrpSpPr/>
          <p:nvPr/>
        </p:nvGrpSpPr>
        <p:grpSpPr>
          <a:xfrm>
            <a:off x="9289" y="3106257"/>
            <a:ext cx="834325" cy="429048"/>
            <a:chOff x="23044" y="1686306"/>
            <a:chExt cx="834325" cy="429048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25B95353-67C0-5D45-BCBF-33BBE3224344}"/>
                </a:ext>
              </a:extLst>
            </p:cNvPr>
            <p:cNvSpPr/>
            <p:nvPr/>
          </p:nvSpPr>
          <p:spPr>
            <a:xfrm>
              <a:off x="23044" y="1690709"/>
              <a:ext cx="834325" cy="343501"/>
            </a:xfrm>
            <a:prstGeom prst="rect">
              <a:avLst/>
            </a:prstGeom>
            <a:solidFill>
              <a:srgbClr val="E008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각 삼각형 8">
              <a:extLst>
                <a:ext uri="{FF2B5EF4-FFF2-40B4-BE49-F238E27FC236}">
                  <a16:creationId xmlns:a16="http://schemas.microsoft.com/office/drawing/2014/main" id="{8253BB39-EB5D-0845-96A9-DB7B748499B7}"/>
                </a:ext>
              </a:extLst>
            </p:cNvPr>
            <p:cNvSpPr/>
            <p:nvPr/>
          </p:nvSpPr>
          <p:spPr>
            <a:xfrm rot="5400000">
              <a:off x="735082" y="2020783"/>
              <a:ext cx="81142" cy="108000"/>
            </a:xfrm>
            <a:prstGeom prst="rtTriangle">
              <a:avLst/>
            </a:prstGeom>
            <a:solidFill>
              <a:srgbClr val="E00868"/>
            </a:solidFill>
            <a:ln>
              <a:solidFill>
                <a:srgbClr val="E0086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highlight>
                  <a:srgbClr val="E00868"/>
                </a:highlight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A94FB97-940D-5048-A30F-9F933459DBA4}"/>
                </a:ext>
              </a:extLst>
            </p:cNvPr>
            <p:cNvSpPr txBox="1"/>
            <p:nvPr/>
          </p:nvSpPr>
          <p:spPr>
            <a:xfrm>
              <a:off x="155876" y="1686306"/>
              <a:ext cx="54136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Yoon 윤고딕 520_TT" pitchFamily="18" charset="-127"/>
                  <a:ea typeface="Yoon 윤고딕 520_TT" pitchFamily="18" charset="-127"/>
                </a:rPr>
                <a:t>04</a:t>
              </a: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B15BBD63-C888-2146-8B4B-1CE685D3278C}"/>
              </a:ext>
            </a:extLst>
          </p:cNvPr>
          <p:cNvSpPr txBox="1"/>
          <p:nvPr/>
        </p:nvSpPr>
        <p:spPr>
          <a:xfrm>
            <a:off x="139301" y="166589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4E67290-8135-EA44-8D61-270FBCF96348}"/>
              </a:ext>
            </a:extLst>
          </p:cNvPr>
          <p:cNvSpPr txBox="1"/>
          <p:nvPr/>
        </p:nvSpPr>
        <p:spPr>
          <a:xfrm>
            <a:off x="139831" y="262348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B0BFB72-DBFB-C640-BA8F-1CBA9B251243}"/>
              </a:ext>
            </a:extLst>
          </p:cNvPr>
          <p:cNvSpPr txBox="1"/>
          <p:nvPr/>
        </p:nvSpPr>
        <p:spPr>
          <a:xfrm>
            <a:off x="139831" y="214070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C0A4DA5-AEAA-CA42-9DCA-F027B10DAAEF}"/>
              </a:ext>
            </a:extLst>
          </p:cNvPr>
          <p:cNvSpPr txBox="1"/>
          <p:nvPr/>
        </p:nvSpPr>
        <p:spPr>
          <a:xfrm>
            <a:off x="139300" y="405523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06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23A8E80-721E-4542-B6F4-82B2C87BF14B}"/>
              </a:ext>
            </a:extLst>
          </p:cNvPr>
          <p:cNvSpPr txBox="1"/>
          <p:nvPr/>
        </p:nvSpPr>
        <p:spPr>
          <a:xfrm>
            <a:off x="139830" y="358107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05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57F588E-C6F7-7D4E-98B2-AB8E5D4A80D5}"/>
              </a:ext>
            </a:extLst>
          </p:cNvPr>
          <p:cNvSpPr txBox="1"/>
          <p:nvPr/>
        </p:nvSpPr>
        <p:spPr>
          <a:xfrm>
            <a:off x="4078837" y="4722479"/>
            <a:ext cx="4752528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700" dirty="0"/>
              <a:t>출처</a:t>
            </a:r>
            <a:r>
              <a:rPr lang="en-US" altLang="ko-KR" sz="1700" dirty="0"/>
              <a:t>)</a:t>
            </a:r>
            <a:r>
              <a:rPr lang="ko-KR" altLang="en-US" sz="1700" dirty="0"/>
              <a:t> </a:t>
            </a:r>
            <a:r>
              <a:rPr lang="de-DE" altLang="ko-KR" sz="1700" dirty="0"/>
              <a:t>PLOS ONE</a:t>
            </a:r>
            <a:r>
              <a:rPr lang="ko-KR" altLang="en-US" sz="1700" dirty="0"/>
              <a:t> </a:t>
            </a:r>
            <a:r>
              <a:rPr lang="en-US" altLang="ko-KR" sz="1700" dirty="0"/>
              <a:t>(</a:t>
            </a:r>
            <a:r>
              <a:rPr lang="ko-KR" altLang="en-US" sz="1700" dirty="0"/>
              <a:t>미국 유명 과학연구 저널</a:t>
            </a:r>
            <a:r>
              <a:rPr lang="en-US" altLang="ko-KR" sz="1700" dirty="0"/>
              <a:t>)</a:t>
            </a:r>
            <a:endParaRPr lang="ko-KR" altLang="en-US" sz="1700" b="1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7AC9076-2F40-48B1-91DA-3E1E82C1B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BF906-3104-4088-A999-584E920FAAB6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2947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>
            <a:extLst>
              <a:ext uri="{FF2B5EF4-FFF2-40B4-BE49-F238E27FC236}">
                <a16:creationId xmlns:a16="http://schemas.microsoft.com/office/drawing/2014/main" id="{F7F2829F-C52C-4845-BE38-0C47A10A7828}"/>
              </a:ext>
            </a:extLst>
          </p:cNvPr>
          <p:cNvSpPr txBox="1"/>
          <p:nvPr/>
        </p:nvSpPr>
        <p:spPr>
          <a:xfrm>
            <a:off x="6667887" y="3211741"/>
            <a:ext cx="41142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Siamese </a:t>
            </a:r>
          </a:p>
          <a:p>
            <a:r>
              <a:rPr lang="en-US" altLang="ko-KR" sz="2000" b="1" dirty="0"/>
              <a:t>neural network</a:t>
            </a:r>
            <a:endParaRPr lang="ko-KR" altLang="en-US" sz="2000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336A01D-DAF5-44C9-97D7-C439FAD043CE}"/>
              </a:ext>
            </a:extLst>
          </p:cNvPr>
          <p:cNvSpPr txBox="1"/>
          <p:nvPr/>
        </p:nvSpPr>
        <p:spPr>
          <a:xfrm>
            <a:off x="6667887" y="4261273"/>
            <a:ext cx="33123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One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Shot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Learning</a:t>
            </a:r>
            <a:endParaRPr lang="ko-KR" altLang="en-US" sz="2000" b="1" dirty="0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A57A67F3-8224-493C-8078-353BFA87D092}"/>
              </a:ext>
            </a:extLst>
          </p:cNvPr>
          <p:cNvSpPr/>
          <p:nvPr/>
        </p:nvSpPr>
        <p:spPr>
          <a:xfrm>
            <a:off x="6361618" y="3435701"/>
            <a:ext cx="172523" cy="205091"/>
          </a:xfrm>
          <a:prstGeom prst="ellipse">
            <a:avLst/>
          </a:prstGeom>
          <a:solidFill>
            <a:srgbClr val="E008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66A6FEC1-5973-4DBA-85EF-EBD37F5D6B20}"/>
              </a:ext>
            </a:extLst>
          </p:cNvPr>
          <p:cNvSpPr/>
          <p:nvPr/>
        </p:nvSpPr>
        <p:spPr>
          <a:xfrm>
            <a:off x="6381889" y="4358783"/>
            <a:ext cx="172523" cy="205091"/>
          </a:xfrm>
          <a:prstGeom prst="ellipse">
            <a:avLst/>
          </a:prstGeom>
          <a:solidFill>
            <a:srgbClr val="E008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E256FEA-7504-4F94-AC37-D0BF54E40810}"/>
              </a:ext>
            </a:extLst>
          </p:cNvPr>
          <p:cNvSpPr txBox="1"/>
          <p:nvPr/>
        </p:nvSpPr>
        <p:spPr>
          <a:xfrm>
            <a:off x="1311236" y="3396407"/>
            <a:ext cx="4114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도트 프로젝터</a:t>
            </a:r>
            <a:endParaRPr lang="ko-KR" altLang="en-US" sz="2500" b="1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AED5750-8F61-4E12-8084-9CDC62387D20}"/>
              </a:ext>
            </a:extLst>
          </p:cNvPr>
          <p:cNvSpPr txBox="1"/>
          <p:nvPr/>
        </p:nvSpPr>
        <p:spPr>
          <a:xfrm>
            <a:off x="1277556" y="4249435"/>
            <a:ext cx="4114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적외선 카메라</a:t>
            </a:r>
            <a:endParaRPr lang="ko-KR" altLang="en-US" sz="2500" b="1" dirty="0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5B5C0F3E-E7BA-4BB2-8E60-196D295529D1}"/>
              </a:ext>
            </a:extLst>
          </p:cNvPr>
          <p:cNvSpPr/>
          <p:nvPr/>
        </p:nvSpPr>
        <p:spPr>
          <a:xfrm>
            <a:off x="3067462" y="3456207"/>
            <a:ext cx="172523" cy="205091"/>
          </a:xfrm>
          <a:prstGeom prst="ellipse">
            <a:avLst/>
          </a:prstGeom>
          <a:solidFill>
            <a:srgbClr val="E008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9C00DD1A-FA3B-48D3-A19C-96624B7706BE}"/>
              </a:ext>
            </a:extLst>
          </p:cNvPr>
          <p:cNvSpPr/>
          <p:nvPr/>
        </p:nvSpPr>
        <p:spPr>
          <a:xfrm>
            <a:off x="3040414" y="4331556"/>
            <a:ext cx="172523" cy="205091"/>
          </a:xfrm>
          <a:prstGeom prst="ellipse">
            <a:avLst/>
          </a:prstGeom>
          <a:solidFill>
            <a:srgbClr val="E008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9" name="그림 48">
            <a:extLst>
              <a:ext uri="{FF2B5EF4-FFF2-40B4-BE49-F238E27FC236}">
                <a16:creationId xmlns:a16="http://schemas.microsoft.com/office/drawing/2014/main" id="{29B10140-453F-4E4E-9451-9DEF23FBA6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0302" y="1934705"/>
            <a:ext cx="2612530" cy="4653136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F33FF1EA-BC5D-4A4B-98D1-10D1227B2409}"/>
              </a:ext>
            </a:extLst>
          </p:cNvPr>
          <p:cNvSpPr txBox="1"/>
          <p:nvPr/>
        </p:nvSpPr>
        <p:spPr>
          <a:xfrm>
            <a:off x="3971453" y="1391044"/>
            <a:ext cx="3633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Apple’s </a:t>
            </a:r>
            <a:r>
              <a:rPr lang="en-US" altLang="ko-KR" dirty="0" err="1">
                <a:solidFill>
                  <a:schemeClr val="bg1">
                    <a:lumMod val="50000"/>
                  </a:schemeClr>
                </a:solidFill>
              </a:rPr>
              <a:t>FaceID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834D598A-B5BA-BB46-A595-6DFCB10A04C7}"/>
              </a:ext>
            </a:extLst>
          </p:cNvPr>
          <p:cNvGrpSpPr/>
          <p:nvPr/>
        </p:nvGrpSpPr>
        <p:grpSpPr>
          <a:xfrm>
            <a:off x="9289" y="3106257"/>
            <a:ext cx="834325" cy="429048"/>
            <a:chOff x="23044" y="1686306"/>
            <a:chExt cx="834325" cy="429048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353024D4-5A1C-3340-828C-CDBE2BA8E963}"/>
                </a:ext>
              </a:extLst>
            </p:cNvPr>
            <p:cNvSpPr/>
            <p:nvPr/>
          </p:nvSpPr>
          <p:spPr>
            <a:xfrm>
              <a:off x="23044" y="1690709"/>
              <a:ext cx="834325" cy="343501"/>
            </a:xfrm>
            <a:prstGeom prst="rect">
              <a:avLst/>
            </a:prstGeom>
            <a:solidFill>
              <a:srgbClr val="E008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각 삼각형 8">
              <a:extLst>
                <a:ext uri="{FF2B5EF4-FFF2-40B4-BE49-F238E27FC236}">
                  <a16:creationId xmlns:a16="http://schemas.microsoft.com/office/drawing/2014/main" id="{B980C621-CD05-A649-84FF-3C79E7CB57FB}"/>
                </a:ext>
              </a:extLst>
            </p:cNvPr>
            <p:cNvSpPr/>
            <p:nvPr/>
          </p:nvSpPr>
          <p:spPr>
            <a:xfrm rot="5400000">
              <a:off x="735082" y="2020783"/>
              <a:ext cx="81142" cy="108000"/>
            </a:xfrm>
            <a:prstGeom prst="rtTriangle">
              <a:avLst/>
            </a:prstGeom>
            <a:solidFill>
              <a:srgbClr val="E00868"/>
            </a:solidFill>
            <a:ln>
              <a:solidFill>
                <a:srgbClr val="E0086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highlight>
                  <a:srgbClr val="E00868"/>
                </a:highlight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DEA3C57-1386-0743-A29D-559D599BC1AB}"/>
                </a:ext>
              </a:extLst>
            </p:cNvPr>
            <p:cNvSpPr txBox="1"/>
            <p:nvPr/>
          </p:nvSpPr>
          <p:spPr>
            <a:xfrm>
              <a:off x="155876" y="1686306"/>
              <a:ext cx="54136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Yoon 윤고딕 520_TT" pitchFamily="18" charset="-127"/>
                  <a:ea typeface="Yoon 윤고딕 520_TT" pitchFamily="18" charset="-127"/>
                </a:rPr>
                <a:t>04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453DA159-C8DD-AC49-922C-3612DC80B7D4}"/>
              </a:ext>
            </a:extLst>
          </p:cNvPr>
          <p:cNvSpPr txBox="1"/>
          <p:nvPr/>
        </p:nvSpPr>
        <p:spPr>
          <a:xfrm>
            <a:off x="139301" y="166589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A2F5D3E-6D21-3844-96DA-74AD820C4EA4}"/>
              </a:ext>
            </a:extLst>
          </p:cNvPr>
          <p:cNvSpPr txBox="1"/>
          <p:nvPr/>
        </p:nvSpPr>
        <p:spPr>
          <a:xfrm>
            <a:off x="139831" y="262348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003046B-4C76-5043-98FF-B6AE9DFB7061}"/>
              </a:ext>
            </a:extLst>
          </p:cNvPr>
          <p:cNvSpPr txBox="1"/>
          <p:nvPr/>
        </p:nvSpPr>
        <p:spPr>
          <a:xfrm>
            <a:off x="139831" y="214070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9ECEA8F-8281-FD4F-B356-9444EE02142C}"/>
              </a:ext>
            </a:extLst>
          </p:cNvPr>
          <p:cNvSpPr txBox="1"/>
          <p:nvPr/>
        </p:nvSpPr>
        <p:spPr>
          <a:xfrm>
            <a:off x="139300" y="405523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06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4806593-E82A-6146-BCD6-ACE4C61ED58A}"/>
              </a:ext>
            </a:extLst>
          </p:cNvPr>
          <p:cNvSpPr txBox="1"/>
          <p:nvPr/>
        </p:nvSpPr>
        <p:spPr>
          <a:xfrm>
            <a:off x="139830" y="358107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05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0B26C62-F990-7241-A419-1D13E9208333}"/>
              </a:ext>
            </a:extLst>
          </p:cNvPr>
          <p:cNvSpPr txBox="1"/>
          <p:nvPr/>
        </p:nvSpPr>
        <p:spPr bwMode="auto">
          <a:xfrm>
            <a:off x="0" y="492819"/>
            <a:ext cx="2483768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5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10X10" panose="020D0604000000000000" pitchFamily="50" charset="-127"/>
                <a:ea typeface="10X10" panose="020D0604000000000000" pitchFamily="50" charset="-127"/>
              </a:rPr>
              <a:t>유사 사례</a:t>
            </a:r>
            <a:endParaRPr lang="en-US" altLang="ko-KR" sz="25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5C3BE8D-875E-4AE9-AE7B-DC0547742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BF906-3104-4088-A999-584E920FAAB6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9602763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4641661C-A37B-469A-89E9-66BFFB3F94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1517" y="1317551"/>
            <a:ext cx="4300603" cy="35924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3EF747DF-C0B9-452A-956E-D60D1A6110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7625" y="2068418"/>
            <a:ext cx="3852439" cy="4090360"/>
          </a:xfrm>
          <a:prstGeom prst="rect">
            <a:avLst/>
          </a:prstGeom>
        </p:spPr>
      </p:pic>
      <p:sp>
        <p:nvSpPr>
          <p:cNvPr id="25" name="타원 24">
            <a:extLst>
              <a:ext uri="{FF2B5EF4-FFF2-40B4-BE49-F238E27FC236}">
                <a16:creationId xmlns:a16="http://schemas.microsoft.com/office/drawing/2014/main" id="{656CF9C0-6208-4680-AB2F-1101C6E923B3}"/>
              </a:ext>
            </a:extLst>
          </p:cNvPr>
          <p:cNvSpPr/>
          <p:nvPr/>
        </p:nvSpPr>
        <p:spPr>
          <a:xfrm>
            <a:off x="5300004" y="3014178"/>
            <a:ext cx="172523" cy="205091"/>
          </a:xfrm>
          <a:prstGeom prst="ellipse">
            <a:avLst/>
          </a:prstGeom>
          <a:solidFill>
            <a:srgbClr val="E008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80F70914-C8CC-40DC-8346-6C555A434930}"/>
              </a:ext>
            </a:extLst>
          </p:cNvPr>
          <p:cNvSpPr/>
          <p:nvPr/>
        </p:nvSpPr>
        <p:spPr>
          <a:xfrm>
            <a:off x="5306636" y="4055609"/>
            <a:ext cx="172523" cy="205091"/>
          </a:xfrm>
          <a:prstGeom prst="ellipse">
            <a:avLst/>
          </a:prstGeom>
          <a:solidFill>
            <a:srgbClr val="E008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22A321FD-5DAF-4855-B276-2071901F1332}"/>
              </a:ext>
            </a:extLst>
          </p:cNvPr>
          <p:cNvSpPr/>
          <p:nvPr/>
        </p:nvSpPr>
        <p:spPr>
          <a:xfrm>
            <a:off x="5329253" y="5095539"/>
            <a:ext cx="172523" cy="205091"/>
          </a:xfrm>
          <a:prstGeom prst="ellipse">
            <a:avLst/>
          </a:prstGeom>
          <a:solidFill>
            <a:srgbClr val="E008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6D7716E-3724-4678-B3B3-F782B785EA2E}"/>
              </a:ext>
            </a:extLst>
          </p:cNvPr>
          <p:cNvSpPr txBox="1"/>
          <p:nvPr/>
        </p:nvSpPr>
        <p:spPr>
          <a:xfrm>
            <a:off x="5691801" y="2879696"/>
            <a:ext cx="2808312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b="1" dirty="0"/>
              <a:t>3D sensors</a:t>
            </a:r>
            <a:endParaRPr lang="ko-KR" altLang="en-US" sz="230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8AACB61-9A12-4F0E-A348-96A14A74B71A}"/>
              </a:ext>
            </a:extLst>
          </p:cNvPr>
          <p:cNvSpPr txBox="1"/>
          <p:nvPr/>
        </p:nvSpPr>
        <p:spPr>
          <a:xfrm>
            <a:off x="5691801" y="3919627"/>
            <a:ext cx="331236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/>
              <a:t>적외선 카메라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7BAA607-427E-4BEB-AB76-DF92F5DED2E9}"/>
              </a:ext>
            </a:extLst>
          </p:cNvPr>
          <p:cNvSpPr txBox="1"/>
          <p:nvPr/>
        </p:nvSpPr>
        <p:spPr>
          <a:xfrm>
            <a:off x="5691801" y="4974946"/>
            <a:ext cx="331236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/>
              <a:t>피부 정보 분석</a:t>
            </a: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09CFC98F-CF00-FF43-99EF-625522CD7DAC}"/>
              </a:ext>
            </a:extLst>
          </p:cNvPr>
          <p:cNvGrpSpPr/>
          <p:nvPr/>
        </p:nvGrpSpPr>
        <p:grpSpPr>
          <a:xfrm>
            <a:off x="9289" y="3106257"/>
            <a:ext cx="834325" cy="429048"/>
            <a:chOff x="23044" y="1686306"/>
            <a:chExt cx="834325" cy="429048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2CA163DA-FA85-864D-8ECB-BC945A33555D}"/>
                </a:ext>
              </a:extLst>
            </p:cNvPr>
            <p:cNvSpPr/>
            <p:nvPr/>
          </p:nvSpPr>
          <p:spPr>
            <a:xfrm>
              <a:off x="23044" y="1690709"/>
              <a:ext cx="834325" cy="343501"/>
            </a:xfrm>
            <a:prstGeom prst="rect">
              <a:avLst/>
            </a:prstGeom>
            <a:solidFill>
              <a:srgbClr val="E008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각 삼각형 8">
              <a:extLst>
                <a:ext uri="{FF2B5EF4-FFF2-40B4-BE49-F238E27FC236}">
                  <a16:creationId xmlns:a16="http://schemas.microsoft.com/office/drawing/2014/main" id="{DBB448F5-15F0-5D47-B38E-C78F127528E2}"/>
                </a:ext>
              </a:extLst>
            </p:cNvPr>
            <p:cNvSpPr/>
            <p:nvPr/>
          </p:nvSpPr>
          <p:spPr>
            <a:xfrm rot="5400000">
              <a:off x="735082" y="2020783"/>
              <a:ext cx="81142" cy="108000"/>
            </a:xfrm>
            <a:prstGeom prst="rtTriangle">
              <a:avLst/>
            </a:prstGeom>
            <a:solidFill>
              <a:srgbClr val="E00868"/>
            </a:solidFill>
            <a:ln>
              <a:solidFill>
                <a:srgbClr val="E0086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highlight>
                  <a:srgbClr val="E00868"/>
                </a:highlight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5C04E154-C53D-5E43-AC3B-6FE28525A7AB}"/>
                </a:ext>
              </a:extLst>
            </p:cNvPr>
            <p:cNvSpPr txBox="1"/>
            <p:nvPr/>
          </p:nvSpPr>
          <p:spPr>
            <a:xfrm>
              <a:off x="155876" y="1686306"/>
              <a:ext cx="54136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Yoon 윤고딕 520_TT" pitchFamily="18" charset="-127"/>
                  <a:ea typeface="Yoon 윤고딕 520_TT" pitchFamily="18" charset="-127"/>
                </a:rPr>
                <a:t>04</a:t>
              </a: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F7541BAB-1F50-1642-837B-8E68FA94C316}"/>
              </a:ext>
            </a:extLst>
          </p:cNvPr>
          <p:cNvSpPr txBox="1"/>
          <p:nvPr/>
        </p:nvSpPr>
        <p:spPr>
          <a:xfrm>
            <a:off x="139301" y="166589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59F19DC-0A3B-6944-A819-8709481C8B4B}"/>
              </a:ext>
            </a:extLst>
          </p:cNvPr>
          <p:cNvSpPr txBox="1"/>
          <p:nvPr/>
        </p:nvSpPr>
        <p:spPr>
          <a:xfrm>
            <a:off x="139831" y="262348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DE43494-2BDA-E849-BBA8-0C5FB21423B9}"/>
              </a:ext>
            </a:extLst>
          </p:cNvPr>
          <p:cNvSpPr txBox="1"/>
          <p:nvPr/>
        </p:nvSpPr>
        <p:spPr>
          <a:xfrm>
            <a:off x="139831" y="214070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CA8BAA5-B8FA-DB46-B417-2F46AE83CA13}"/>
              </a:ext>
            </a:extLst>
          </p:cNvPr>
          <p:cNvSpPr txBox="1"/>
          <p:nvPr/>
        </p:nvSpPr>
        <p:spPr>
          <a:xfrm>
            <a:off x="139300" y="405523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06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707832D-24C7-F64B-B79D-30215A391D62}"/>
              </a:ext>
            </a:extLst>
          </p:cNvPr>
          <p:cNvSpPr txBox="1"/>
          <p:nvPr/>
        </p:nvSpPr>
        <p:spPr>
          <a:xfrm>
            <a:off x="139830" y="358107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05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13A25F7-6806-9D4F-899C-E5465AA132AE}"/>
              </a:ext>
            </a:extLst>
          </p:cNvPr>
          <p:cNvSpPr txBox="1"/>
          <p:nvPr/>
        </p:nvSpPr>
        <p:spPr bwMode="auto">
          <a:xfrm>
            <a:off x="0" y="492819"/>
            <a:ext cx="2483768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5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10X10" panose="020D0604000000000000" pitchFamily="50" charset="-127"/>
                <a:ea typeface="10X10" panose="020D0604000000000000" pitchFamily="50" charset="-127"/>
              </a:rPr>
              <a:t>유사 사례</a:t>
            </a:r>
            <a:endParaRPr lang="en-US" altLang="ko-KR" sz="25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CF8DA3-C132-4FA2-9C70-90DF6A4DF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BF906-3104-4088-A999-584E920FAAB6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933999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6">
            <a:extLst>
              <a:ext uri="{FF2B5EF4-FFF2-40B4-BE49-F238E27FC236}">
                <a16:creationId xmlns:a16="http://schemas.microsoft.com/office/drawing/2014/main" id="{71CC278D-F733-514E-B393-EA7970333E11}"/>
              </a:ext>
            </a:extLst>
          </p:cNvPr>
          <p:cNvCxnSpPr/>
          <p:nvPr/>
        </p:nvCxnSpPr>
        <p:spPr>
          <a:xfrm>
            <a:off x="1851025" y="1347788"/>
            <a:ext cx="2936875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1BCD50A3-88A9-5F4A-A744-CDB603E1389E}"/>
              </a:ext>
            </a:extLst>
          </p:cNvPr>
          <p:cNvSpPr txBox="1"/>
          <p:nvPr/>
        </p:nvSpPr>
        <p:spPr>
          <a:xfrm>
            <a:off x="2095090" y="1405880"/>
            <a:ext cx="538562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2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10X10" panose="020D0604000000000000" pitchFamily="50" charset="-127"/>
                <a:ea typeface="10X10" panose="020D0604000000000000" pitchFamily="50" charset="-127"/>
              </a:rPr>
              <a:t>어플리케이션</a:t>
            </a:r>
            <a:endParaRPr kumimoji="0" lang="en-US" altLang="ko-KR" sz="2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7E7A627-B323-B446-B031-A043A31F8C71}"/>
              </a:ext>
            </a:extLst>
          </p:cNvPr>
          <p:cNvSpPr/>
          <p:nvPr/>
        </p:nvSpPr>
        <p:spPr>
          <a:xfrm>
            <a:off x="1165225" y="1020763"/>
            <a:ext cx="685800" cy="615950"/>
          </a:xfrm>
          <a:prstGeom prst="rect">
            <a:avLst/>
          </a:prstGeom>
          <a:solidFill>
            <a:srgbClr val="E008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17C225-55C8-7D40-8B9F-30A8B8988C62}"/>
              </a:ext>
            </a:extLst>
          </p:cNvPr>
          <p:cNvSpPr txBox="1"/>
          <p:nvPr/>
        </p:nvSpPr>
        <p:spPr>
          <a:xfrm>
            <a:off x="1259632" y="1144072"/>
            <a:ext cx="687482" cy="36933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b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05</a:t>
            </a:r>
            <a:endParaRPr kumimoji="0"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93435985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97C2AC29-158E-564E-9845-FB9FA9420A7B}"/>
              </a:ext>
            </a:extLst>
          </p:cNvPr>
          <p:cNvGrpSpPr/>
          <p:nvPr/>
        </p:nvGrpSpPr>
        <p:grpSpPr>
          <a:xfrm>
            <a:off x="9289" y="3533225"/>
            <a:ext cx="834325" cy="429048"/>
            <a:chOff x="23044" y="1686306"/>
            <a:chExt cx="834325" cy="429048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ED656F9E-AD83-EF4B-9B09-F665C2F821BC}"/>
                </a:ext>
              </a:extLst>
            </p:cNvPr>
            <p:cNvSpPr/>
            <p:nvPr/>
          </p:nvSpPr>
          <p:spPr>
            <a:xfrm>
              <a:off x="23044" y="1690709"/>
              <a:ext cx="834325" cy="343501"/>
            </a:xfrm>
            <a:prstGeom prst="rect">
              <a:avLst/>
            </a:prstGeom>
            <a:solidFill>
              <a:srgbClr val="E008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각 삼각형 8">
              <a:extLst>
                <a:ext uri="{FF2B5EF4-FFF2-40B4-BE49-F238E27FC236}">
                  <a16:creationId xmlns:a16="http://schemas.microsoft.com/office/drawing/2014/main" id="{29F89D5A-3B0F-5F44-803C-5148DF1E04F8}"/>
                </a:ext>
              </a:extLst>
            </p:cNvPr>
            <p:cNvSpPr/>
            <p:nvPr/>
          </p:nvSpPr>
          <p:spPr>
            <a:xfrm rot="5400000">
              <a:off x="735082" y="2020783"/>
              <a:ext cx="81142" cy="108000"/>
            </a:xfrm>
            <a:prstGeom prst="rtTriangle">
              <a:avLst/>
            </a:prstGeom>
            <a:solidFill>
              <a:srgbClr val="E00868"/>
            </a:solidFill>
            <a:ln>
              <a:solidFill>
                <a:srgbClr val="E0086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highlight>
                  <a:srgbClr val="E00868"/>
                </a:highlight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8959614-25AD-5448-9813-26E39ECF3F42}"/>
                </a:ext>
              </a:extLst>
            </p:cNvPr>
            <p:cNvSpPr txBox="1"/>
            <p:nvPr/>
          </p:nvSpPr>
          <p:spPr>
            <a:xfrm>
              <a:off x="155876" y="1686306"/>
              <a:ext cx="54136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Yoon 윤고딕 520_TT" pitchFamily="18" charset="-127"/>
                  <a:ea typeface="Yoon 윤고딕 520_TT" pitchFamily="18" charset="-127"/>
                </a:rPr>
                <a:t>05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B994B070-0B66-0544-AA2E-C08137FA2F9D}"/>
              </a:ext>
            </a:extLst>
          </p:cNvPr>
          <p:cNvSpPr txBox="1"/>
          <p:nvPr/>
        </p:nvSpPr>
        <p:spPr>
          <a:xfrm>
            <a:off x="139301" y="166589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C144FBA-84E7-F749-B72E-D6DA43458876}"/>
              </a:ext>
            </a:extLst>
          </p:cNvPr>
          <p:cNvSpPr txBox="1"/>
          <p:nvPr/>
        </p:nvSpPr>
        <p:spPr>
          <a:xfrm>
            <a:off x="139831" y="262348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EC77EA5-02C9-424B-9C15-DA03CF5415BB}"/>
              </a:ext>
            </a:extLst>
          </p:cNvPr>
          <p:cNvSpPr txBox="1"/>
          <p:nvPr/>
        </p:nvSpPr>
        <p:spPr>
          <a:xfrm>
            <a:off x="139831" y="214070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D23D337-9760-5543-B5DE-CFC1D0EA3B0A}"/>
              </a:ext>
            </a:extLst>
          </p:cNvPr>
          <p:cNvSpPr txBox="1"/>
          <p:nvPr/>
        </p:nvSpPr>
        <p:spPr>
          <a:xfrm>
            <a:off x="139300" y="405523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06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91FB636-3DFD-A848-8D9C-C1CAD4443C77}"/>
              </a:ext>
            </a:extLst>
          </p:cNvPr>
          <p:cNvSpPr txBox="1"/>
          <p:nvPr/>
        </p:nvSpPr>
        <p:spPr>
          <a:xfrm>
            <a:off x="139830" y="310170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E81B357-F4C5-F141-B268-7DC2A97A019B}"/>
              </a:ext>
            </a:extLst>
          </p:cNvPr>
          <p:cNvSpPr txBox="1"/>
          <p:nvPr/>
        </p:nvSpPr>
        <p:spPr bwMode="auto">
          <a:xfrm>
            <a:off x="-180528" y="556597"/>
            <a:ext cx="27363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10X10" panose="020D0604000000000000" pitchFamily="50" charset="-127"/>
                <a:ea typeface="10X10" panose="020D0604000000000000" pitchFamily="50" charset="-127"/>
              </a:rPr>
              <a:t>얼굴인증기술과 앱</a:t>
            </a:r>
            <a:endParaRPr lang="en-US" altLang="ko-KR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sp>
        <p:nvSpPr>
          <p:cNvPr id="26" name="이중 물결 25">
            <a:extLst>
              <a:ext uri="{FF2B5EF4-FFF2-40B4-BE49-F238E27FC236}">
                <a16:creationId xmlns:a16="http://schemas.microsoft.com/office/drawing/2014/main" id="{722CBD8F-3DCD-3046-9500-DC7F63EDA284}"/>
              </a:ext>
            </a:extLst>
          </p:cNvPr>
          <p:cNvSpPr/>
          <p:nvPr/>
        </p:nvSpPr>
        <p:spPr>
          <a:xfrm>
            <a:off x="3161042" y="1516475"/>
            <a:ext cx="2952328" cy="1257454"/>
          </a:xfrm>
          <a:prstGeom prst="doubleWav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RTSP</a:t>
            </a:r>
          </a:p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(Real Time Streaming Protocol)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7" name="화살표: 굽음 4">
            <a:extLst>
              <a:ext uri="{FF2B5EF4-FFF2-40B4-BE49-F238E27FC236}">
                <a16:creationId xmlns:a16="http://schemas.microsoft.com/office/drawing/2014/main" id="{7648C272-0957-F841-851B-8F905220FFA0}"/>
              </a:ext>
            </a:extLst>
          </p:cNvPr>
          <p:cNvSpPr/>
          <p:nvPr/>
        </p:nvSpPr>
        <p:spPr>
          <a:xfrm>
            <a:off x="2339752" y="2015350"/>
            <a:ext cx="720080" cy="1256205"/>
          </a:xfrm>
          <a:prstGeom prst="bentArrow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E5231A29-AF89-B540-B0B7-39B1A37B18FF}"/>
              </a:ext>
            </a:extLst>
          </p:cNvPr>
          <p:cNvSpPr/>
          <p:nvPr/>
        </p:nvSpPr>
        <p:spPr>
          <a:xfrm>
            <a:off x="6214580" y="2014101"/>
            <a:ext cx="949708" cy="190763"/>
          </a:xfrm>
          <a:prstGeom prst="rect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화살표: 아래쪽 6">
            <a:extLst>
              <a:ext uri="{FF2B5EF4-FFF2-40B4-BE49-F238E27FC236}">
                <a16:creationId xmlns:a16="http://schemas.microsoft.com/office/drawing/2014/main" id="{7026FDE4-FC93-5E4E-B35F-21BA93D43BC0}"/>
              </a:ext>
            </a:extLst>
          </p:cNvPr>
          <p:cNvSpPr/>
          <p:nvPr/>
        </p:nvSpPr>
        <p:spPr>
          <a:xfrm>
            <a:off x="6919062" y="2156621"/>
            <a:ext cx="317234" cy="1121810"/>
          </a:xfrm>
          <a:prstGeom prst="downArrow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화살표: 왼쪽 8">
            <a:extLst>
              <a:ext uri="{FF2B5EF4-FFF2-40B4-BE49-F238E27FC236}">
                <a16:creationId xmlns:a16="http://schemas.microsoft.com/office/drawing/2014/main" id="{38F5D3CF-40BE-7E48-B599-33F5A4CBF64A}"/>
              </a:ext>
            </a:extLst>
          </p:cNvPr>
          <p:cNvSpPr/>
          <p:nvPr/>
        </p:nvSpPr>
        <p:spPr>
          <a:xfrm>
            <a:off x="3501119" y="4100912"/>
            <a:ext cx="2375362" cy="432048"/>
          </a:xfrm>
          <a:prstGeom prst="lef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3EC5DA7-2619-264A-8599-AA6D90EA2AB4}"/>
              </a:ext>
            </a:extLst>
          </p:cNvPr>
          <p:cNvSpPr txBox="1"/>
          <p:nvPr/>
        </p:nvSpPr>
        <p:spPr>
          <a:xfrm>
            <a:off x="2133721" y="6017286"/>
            <a:ext cx="2477474" cy="353943"/>
          </a:xfrm>
          <a:prstGeom prst="rect">
            <a:avLst/>
          </a:prstGeom>
          <a:noFill/>
          <a:ln w="38100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700" b="1" dirty="0" err="1"/>
              <a:t>Tensorflow</a:t>
            </a:r>
            <a:r>
              <a:rPr lang="en-US" altLang="ko-KR" sz="1700" b="1" dirty="0"/>
              <a:t> lite</a:t>
            </a:r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44E368A7-9958-FD44-9367-6D5647A560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3837" y="3287564"/>
            <a:ext cx="1487810" cy="1775402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4D4B5B7F-042C-5742-BA11-3E5BA0324931}"/>
              </a:ext>
            </a:extLst>
          </p:cNvPr>
          <p:cNvSpPr txBox="1"/>
          <p:nvPr/>
        </p:nvSpPr>
        <p:spPr>
          <a:xfrm>
            <a:off x="1684353" y="5110423"/>
            <a:ext cx="3633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Android App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0C3641F7-0BE5-9047-A5CC-85D661DA9595}"/>
              </a:ext>
            </a:extLst>
          </p:cNvPr>
          <p:cNvSpPr/>
          <p:nvPr/>
        </p:nvSpPr>
        <p:spPr>
          <a:xfrm>
            <a:off x="1979712" y="5612121"/>
            <a:ext cx="4572000" cy="3231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500" b="1" i="1" dirty="0"/>
              <a:t>추후 앱에서 독립적으로 실행가능한 시스템 개발</a:t>
            </a:r>
            <a:endParaRPr lang="en-US" altLang="ko-KR" sz="1500" b="1" i="1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B7B5D3F-A80B-A642-AA69-D85F62625CED}"/>
              </a:ext>
            </a:extLst>
          </p:cNvPr>
          <p:cNvSpPr txBox="1"/>
          <p:nvPr/>
        </p:nvSpPr>
        <p:spPr>
          <a:xfrm>
            <a:off x="6804248" y="5241535"/>
            <a:ext cx="3633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서버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B2830D2-9D79-D04F-8D19-8BC164673E6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8238" y="3372583"/>
            <a:ext cx="1305721" cy="1774800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219D3B7-DFFE-4400-B31D-192C1B033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BF906-3104-4088-A999-584E920FAAB6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7780213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F0C61EA-5B82-E743-BA66-69F142700EF2}"/>
              </a:ext>
            </a:extLst>
          </p:cNvPr>
          <p:cNvSpPr txBox="1"/>
          <p:nvPr/>
        </p:nvSpPr>
        <p:spPr bwMode="auto">
          <a:xfrm>
            <a:off x="0" y="492819"/>
            <a:ext cx="2483768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5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10X10" panose="020D0604000000000000" pitchFamily="50" charset="-127"/>
                <a:ea typeface="10X10" panose="020D0604000000000000" pitchFamily="50" charset="-127"/>
              </a:rPr>
              <a:t>앱 기능</a:t>
            </a:r>
            <a:endParaRPr lang="en-US" altLang="ko-KR" sz="25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A8AC459C-4C59-984B-8ED3-174E1AA630E1}"/>
              </a:ext>
            </a:extLst>
          </p:cNvPr>
          <p:cNvGrpSpPr/>
          <p:nvPr/>
        </p:nvGrpSpPr>
        <p:grpSpPr>
          <a:xfrm>
            <a:off x="1381555" y="1415960"/>
            <a:ext cx="3376844" cy="4992589"/>
            <a:chOff x="1725686" y="1142073"/>
            <a:chExt cx="3376844" cy="4992589"/>
          </a:xfrm>
        </p:grpSpPr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16852301-7805-9A4B-AE9E-A2A5C43EA16B}"/>
                </a:ext>
              </a:extLst>
            </p:cNvPr>
            <p:cNvSpPr/>
            <p:nvPr/>
          </p:nvSpPr>
          <p:spPr>
            <a:xfrm>
              <a:off x="2066242" y="3380528"/>
              <a:ext cx="2317685" cy="2184961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6B46A2BB-17E1-6F46-BC93-5C966D2DD9A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9823" b="99045" l="10000" r="90000">
                          <a14:foregroundMark x1="27467" y1="88950" x2="20533" y2="91678"/>
                          <a14:foregroundMark x1="20533" y1="91678" x2="24800" y2="85948"/>
                          <a14:foregroundMark x1="24800" y1="85948" x2="31067" y2="82947"/>
                          <a14:foregroundMark x1="31067" y1="82947" x2="20400" y2="86085"/>
                          <a14:foregroundMark x1="20400" y1="86085" x2="15600" y2="92360"/>
                          <a14:foregroundMark x1="15600" y1="92360" x2="24267" y2="92224"/>
                          <a14:foregroundMark x1="24267" y1="92224" x2="48000" y2="94952"/>
                          <a14:foregroundMark x1="48000" y1="94952" x2="56133" y2="94679"/>
                          <a14:foregroundMark x1="56133" y1="94679" x2="71467" y2="95089"/>
                          <a14:foregroundMark x1="71467" y1="95089" x2="75867" y2="88677"/>
                          <a14:foregroundMark x1="75867" y1="88677" x2="71733" y2="83083"/>
                          <a14:foregroundMark x1="71733" y1="83083" x2="66000" y2="79263"/>
                          <a14:foregroundMark x1="66000" y1="79263" x2="60267" y2="84584"/>
                          <a14:foregroundMark x1="60267" y1="84584" x2="72933" y2="88540"/>
                          <a14:foregroundMark x1="72933" y1="88540" x2="63733" y2="93179"/>
                          <a14:foregroundMark x1="63733" y1="93179" x2="72533" y2="95907"/>
                          <a14:foregroundMark x1="72533" y1="95907" x2="60800" y2="86767"/>
                          <a14:foregroundMark x1="60800" y1="86767" x2="65200" y2="86903"/>
                          <a14:foregroundMark x1="76933" y1="83629" x2="81200" y2="89905"/>
                          <a14:foregroundMark x1="81200" y1="89905" x2="83467" y2="97817"/>
                          <a14:foregroundMark x1="83467" y1="97817" x2="59867" y2="96180"/>
                          <a14:foregroundMark x1="59867" y1="96180" x2="53333" y2="99045"/>
                          <a14:foregroundMark x1="53333" y1="99045" x2="14933" y2="95771"/>
                          <a14:foregroundMark x1="14933" y1="95771" x2="13200" y2="9208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90037" y="3159867"/>
              <a:ext cx="2084401" cy="2014795"/>
            </a:xfrm>
            <a:prstGeom prst="rect">
              <a:avLst/>
            </a:prstGeom>
          </p:spPr>
        </p:pic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24817B76-620E-E54D-9BB3-CFA72587D533}"/>
                </a:ext>
              </a:extLst>
            </p:cNvPr>
            <p:cNvSpPr/>
            <p:nvPr/>
          </p:nvSpPr>
          <p:spPr>
            <a:xfrm>
              <a:off x="1725687" y="1142073"/>
              <a:ext cx="2998800" cy="4878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B119812-31A8-8D49-AB43-3AB41691AAF5}"/>
                </a:ext>
              </a:extLst>
            </p:cNvPr>
            <p:cNvSpPr txBox="1"/>
            <p:nvPr/>
          </p:nvSpPr>
          <p:spPr>
            <a:xfrm>
              <a:off x="2411760" y="2782870"/>
              <a:ext cx="1656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dirty="0"/>
                <a:t>H</a:t>
              </a:r>
              <a:r>
                <a:rPr kumimoji="1" lang="en-US" altLang="ko-KR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i</a:t>
              </a:r>
              <a:r>
                <a:rPr kumimoji="1" lang="en-US" altLang="ko-KR" dirty="0"/>
                <a:t>d</a:t>
              </a:r>
              <a:r>
                <a:rPr kumimoji="1" lang="en-US" altLang="ko-KR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e</a:t>
              </a:r>
              <a:r>
                <a:rPr kumimoji="1" lang="en-US" altLang="ko-KR" dirty="0"/>
                <a:t> m</a:t>
              </a:r>
              <a:r>
                <a:rPr kumimoji="1" lang="en-US" altLang="ko-KR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e</a:t>
              </a:r>
              <a:r>
                <a:rPr kumimoji="1" lang="en-US" altLang="ko-KR" dirty="0"/>
                <a:t> p z</a:t>
              </a:r>
              <a:endParaRPr kumimoji="1" lang="ko-KR" altLang="en-US" dirty="0"/>
            </a:p>
          </p:txBody>
        </p: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1EE29F22-F577-7E4B-A099-B7522C1CD28E}"/>
                </a:ext>
              </a:extLst>
            </p:cNvPr>
            <p:cNvCxnSpPr/>
            <p:nvPr/>
          </p:nvCxnSpPr>
          <p:spPr>
            <a:xfrm>
              <a:off x="3635896" y="2809997"/>
              <a:ext cx="0" cy="432048"/>
            </a:xfrm>
            <a:prstGeom prst="straightConnector1">
              <a:avLst/>
            </a:prstGeom>
            <a:ln w="25400">
              <a:solidFill>
                <a:srgbClr val="86868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모서리가 둥근 직사각형 38">
              <a:extLst>
                <a:ext uri="{FF2B5EF4-FFF2-40B4-BE49-F238E27FC236}">
                  <a16:creationId xmlns:a16="http://schemas.microsoft.com/office/drawing/2014/main" id="{7A285643-B027-3043-BEDA-41C79CFA70C7}"/>
                </a:ext>
              </a:extLst>
            </p:cNvPr>
            <p:cNvSpPr/>
            <p:nvPr/>
          </p:nvSpPr>
          <p:spPr>
            <a:xfrm>
              <a:off x="3347864" y="1677341"/>
              <a:ext cx="1224136" cy="33855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C88F12F-46EC-7141-AD5B-FF0C29CD32EA}"/>
                </a:ext>
              </a:extLst>
            </p:cNvPr>
            <p:cNvSpPr txBox="1"/>
            <p:nvPr/>
          </p:nvSpPr>
          <p:spPr>
            <a:xfrm>
              <a:off x="3446346" y="1650910"/>
              <a:ext cx="1656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dirty="0">
                  <a:solidFill>
                    <a:schemeClr val="bg1"/>
                  </a:solidFill>
                </a:rPr>
                <a:t>Register</a:t>
              </a:r>
              <a:endParaRPr kumimoji="1" lang="ko-KR" altLang="en-US" dirty="0">
                <a:solidFill>
                  <a:schemeClr val="bg1"/>
                </a:solidFill>
              </a:endParaRPr>
            </a:p>
          </p:txBody>
        </p:sp>
        <p:pic>
          <p:nvPicPr>
            <p:cNvPr id="44" name="그림 43">
              <a:extLst>
                <a:ext uri="{FF2B5EF4-FFF2-40B4-BE49-F238E27FC236}">
                  <a16:creationId xmlns:a16="http://schemas.microsoft.com/office/drawing/2014/main" id="{343773D6-E8C4-9A47-8128-375F98BBB6B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" t="92764" r="-513" b="-1878"/>
            <a:stretch/>
          </p:blipFill>
          <p:spPr>
            <a:xfrm>
              <a:off x="1725686" y="5683127"/>
              <a:ext cx="3013199" cy="451535"/>
            </a:xfrm>
            <a:prstGeom prst="rect">
              <a:avLst/>
            </a:prstGeom>
          </p:spPr>
        </p:pic>
        <p:pic>
          <p:nvPicPr>
            <p:cNvPr id="46" name="그림 45">
              <a:extLst>
                <a:ext uri="{FF2B5EF4-FFF2-40B4-BE49-F238E27FC236}">
                  <a16:creationId xmlns:a16="http://schemas.microsoft.com/office/drawing/2014/main" id="{6FCA44CD-5965-3043-B248-8BF7826E713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5620"/>
            <a:stretch/>
          </p:blipFill>
          <p:spPr>
            <a:xfrm>
              <a:off x="1732885" y="1142073"/>
              <a:ext cx="2998800" cy="215995"/>
            </a:xfrm>
            <a:prstGeom prst="rect">
              <a:avLst/>
            </a:prstGeom>
          </p:spPr>
        </p:pic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85834EF0-9BEA-914D-A01F-010418230CE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9569" y="1259982"/>
            <a:ext cx="1823902" cy="182390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C529AD3-0905-8840-8E2A-D90A6F7FB8CF}"/>
              </a:ext>
            </a:extLst>
          </p:cNvPr>
          <p:cNvSpPr txBox="1"/>
          <p:nvPr/>
        </p:nvSpPr>
        <p:spPr>
          <a:xfrm>
            <a:off x="5985026" y="3056757"/>
            <a:ext cx="2182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얼굴 등록  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111F3376-2586-C24E-B992-2F558C38957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3677932"/>
            <a:ext cx="2405453" cy="2405453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DEE23B57-7140-5B4B-95A3-569A64026B04}"/>
              </a:ext>
            </a:extLst>
          </p:cNvPr>
          <p:cNvSpPr txBox="1"/>
          <p:nvPr/>
        </p:nvSpPr>
        <p:spPr>
          <a:xfrm>
            <a:off x="5985025" y="5714053"/>
            <a:ext cx="2182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얼굴 인증  </a:t>
            </a: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C02AA244-3EE4-2D4A-85AF-C698703D015B}"/>
              </a:ext>
            </a:extLst>
          </p:cNvPr>
          <p:cNvGrpSpPr/>
          <p:nvPr/>
        </p:nvGrpSpPr>
        <p:grpSpPr>
          <a:xfrm>
            <a:off x="9289" y="3533225"/>
            <a:ext cx="834325" cy="429048"/>
            <a:chOff x="23044" y="1686306"/>
            <a:chExt cx="834325" cy="429048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552A0D72-A161-8C45-8660-92DA3CE0DC7D}"/>
                </a:ext>
              </a:extLst>
            </p:cNvPr>
            <p:cNvSpPr/>
            <p:nvPr/>
          </p:nvSpPr>
          <p:spPr>
            <a:xfrm>
              <a:off x="23044" y="1690709"/>
              <a:ext cx="834325" cy="343501"/>
            </a:xfrm>
            <a:prstGeom prst="rect">
              <a:avLst/>
            </a:prstGeom>
            <a:solidFill>
              <a:srgbClr val="E008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각 삼각형 8">
              <a:extLst>
                <a:ext uri="{FF2B5EF4-FFF2-40B4-BE49-F238E27FC236}">
                  <a16:creationId xmlns:a16="http://schemas.microsoft.com/office/drawing/2014/main" id="{D6AC9D17-D960-8C42-B75D-DA5CF10A1415}"/>
                </a:ext>
              </a:extLst>
            </p:cNvPr>
            <p:cNvSpPr/>
            <p:nvPr/>
          </p:nvSpPr>
          <p:spPr>
            <a:xfrm rot="5400000">
              <a:off x="735082" y="2020783"/>
              <a:ext cx="81142" cy="108000"/>
            </a:xfrm>
            <a:prstGeom prst="rtTriangle">
              <a:avLst/>
            </a:prstGeom>
            <a:solidFill>
              <a:srgbClr val="E00868"/>
            </a:solidFill>
            <a:ln>
              <a:solidFill>
                <a:srgbClr val="E0086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highlight>
                  <a:srgbClr val="E00868"/>
                </a:highlight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A1B73AA-DEDA-AF4B-846C-7A2D639252A7}"/>
                </a:ext>
              </a:extLst>
            </p:cNvPr>
            <p:cNvSpPr txBox="1"/>
            <p:nvPr/>
          </p:nvSpPr>
          <p:spPr>
            <a:xfrm>
              <a:off x="155876" y="1686306"/>
              <a:ext cx="54136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Yoon 윤고딕 520_TT" pitchFamily="18" charset="-127"/>
                  <a:ea typeface="Yoon 윤고딕 520_TT" pitchFamily="18" charset="-127"/>
                </a:rPr>
                <a:t>05</a:t>
              </a: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C3F733CE-7FEF-AA46-A41C-1FC3C4D11959}"/>
              </a:ext>
            </a:extLst>
          </p:cNvPr>
          <p:cNvSpPr txBox="1"/>
          <p:nvPr/>
        </p:nvSpPr>
        <p:spPr>
          <a:xfrm>
            <a:off x="139301" y="166589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19EA17E-F6D3-3244-867B-FE57BB32EB53}"/>
              </a:ext>
            </a:extLst>
          </p:cNvPr>
          <p:cNvSpPr txBox="1"/>
          <p:nvPr/>
        </p:nvSpPr>
        <p:spPr>
          <a:xfrm>
            <a:off x="139831" y="262348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4F42715-3370-C040-AF72-B60B92D6787E}"/>
              </a:ext>
            </a:extLst>
          </p:cNvPr>
          <p:cNvSpPr txBox="1"/>
          <p:nvPr/>
        </p:nvSpPr>
        <p:spPr>
          <a:xfrm>
            <a:off x="139831" y="214070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5093C49-A418-EE41-BC89-A0C1F6BC6636}"/>
              </a:ext>
            </a:extLst>
          </p:cNvPr>
          <p:cNvSpPr txBox="1"/>
          <p:nvPr/>
        </p:nvSpPr>
        <p:spPr>
          <a:xfrm>
            <a:off x="139300" y="405523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06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DDFA170-29C6-EA42-AB3E-B7C385C156EF}"/>
              </a:ext>
            </a:extLst>
          </p:cNvPr>
          <p:cNvSpPr txBox="1"/>
          <p:nvPr/>
        </p:nvSpPr>
        <p:spPr>
          <a:xfrm>
            <a:off x="139830" y="310170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730C273-C807-45E3-AE3D-A425D40C3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BF906-3104-4088-A999-584E920FAAB6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8378880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F0C61EA-5B82-E743-BA66-69F142700EF2}"/>
              </a:ext>
            </a:extLst>
          </p:cNvPr>
          <p:cNvSpPr txBox="1"/>
          <p:nvPr/>
        </p:nvSpPr>
        <p:spPr bwMode="auto">
          <a:xfrm>
            <a:off x="0" y="492819"/>
            <a:ext cx="2483768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5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10X10" panose="020D0604000000000000" pitchFamily="50" charset="-127"/>
                <a:ea typeface="10X10" panose="020D0604000000000000" pitchFamily="50" charset="-127"/>
              </a:rPr>
              <a:t>앱 기능</a:t>
            </a:r>
            <a:endParaRPr lang="en-US" altLang="ko-KR" sz="25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1F0EA483-9BE5-DD4A-9992-D49CBCF8CA26}"/>
              </a:ext>
            </a:extLst>
          </p:cNvPr>
          <p:cNvGrpSpPr/>
          <p:nvPr/>
        </p:nvGrpSpPr>
        <p:grpSpPr>
          <a:xfrm>
            <a:off x="1788571" y="1415041"/>
            <a:ext cx="3013199" cy="4992589"/>
            <a:chOff x="2699792" y="1423332"/>
            <a:chExt cx="3013199" cy="4992589"/>
          </a:xfrm>
        </p:grpSpPr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291C9970-36E8-7446-9EFF-D4A9537F92BF}"/>
                </a:ext>
              </a:extLst>
            </p:cNvPr>
            <p:cNvGrpSpPr/>
            <p:nvPr/>
          </p:nvGrpSpPr>
          <p:grpSpPr>
            <a:xfrm>
              <a:off x="2699792" y="1423332"/>
              <a:ext cx="3013199" cy="4992589"/>
              <a:chOff x="1725686" y="1142073"/>
              <a:chExt cx="3013199" cy="4992589"/>
            </a:xfrm>
          </p:grpSpPr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A5392B4E-9C61-4448-826E-0E6F2CA20568}"/>
                  </a:ext>
                </a:extLst>
              </p:cNvPr>
              <p:cNvSpPr/>
              <p:nvPr/>
            </p:nvSpPr>
            <p:spPr>
              <a:xfrm>
                <a:off x="1725687" y="1142073"/>
                <a:ext cx="2998800" cy="4878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pic>
            <p:nvPicPr>
              <p:cNvPr id="27" name="그림 26">
                <a:extLst>
                  <a:ext uri="{FF2B5EF4-FFF2-40B4-BE49-F238E27FC236}">
                    <a16:creationId xmlns:a16="http://schemas.microsoft.com/office/drawing/2014/main" id="{19449961-3DD4-CF45-AE58-0175E912C83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8" t="92764" r="-513" b="-1878"/>
              <a:stretch/>
            </p:blipFill>
            <p:spPr>
              <a:xfrm>
                <a:off x="1725686" y="5683127"/>
                <a:ext cx="3013199" cy="451535"/>
              </a:xfrm>
              <a:prstGeom prst="rect">
                <a:avLst/>
              </a:prstGeom>
            </p:spPr>
          </p:pic>
          <p:pic>
            <p:nvPicPr>
              <p:cNvPr id="28" name="그림 27">
                <a:extLst>
                  <a:ext uri="{FF2B5EF4-FFF2-40B4-BE49-F238E27FC236}">
                    <a16:creationId xmlns:a16="http://schemas.microsoft.com/office/drawing/2014/main" id="{E39BCC72-C79F-9744-9218-FFA87822812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95620"/>
              <a:stretch/>
            </p:blipFill>
            <p:spPr>
              <a:xfrm>
                <a:off x="1732885" y="1142073"/>
                <a:ext cx="2998800" cy="215995"/>
              </a:xfrm>
              <a:prstGeom prst="rect">
                <a:avLst/>
              </a:prstGeom>
            </p:spPr>
          </p:pic>
        </p:grpSp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F8A9C342-A3EE-124A-908C-2E5506C3E86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54119" y="2732947"/>
              <a:ext cx="439303" cy="489035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F3C52166-E90E-0F42-AB16-1EDDE0A6804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>
                          <a14:foregroundMark x1="48214" y1="88333" x2="48214" y2="88333"/>
                          <a14:backgroundMark x1="33929" y1="88333" x2="33929" y2="88333"/>
                          <a14:backgroundMark x1="44643" y1="86667" x2="44643" y2="86667"/>
                          <a14:backgroundMark x1="37500" y1="83333" x2="37500" y2="83333"/>
                          <a14:backgroundMark x1="51786" y1="85000" x2="51786" y2="85000"/>
                          <a14:backgroundMark x1="51786" y1="85000" x2="51786" y2="85000"/>
                          <a14:backgroundMark x1="50000" y1="85000" x2="50000" y2="85000"/>
                          <a14:backgroundMark x1="50000" y1="85000" x2="50000" y2="85000"/>
                          <a14:backgroundMark x1="48214" y1="88333" x2="48214" y2="8833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73894" y="3757226"/>
              <a:ext cx="421433" cy="451535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F980B8C9-8783-7444-9437-000F985D387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54118" y="3237164"/>
              <a:ext cx="439303" cy="575087"/>
            </a:xfrm>
            <a:prstGeom prst="rect">
              <a:avLst/>
            </a:prstGeom>
          </p:spPr>
        </p:pic>
        <p:sp>
          <p:nvSpPr>
            <p:cNvPr id="29" name="모서리가 둥근 직사각형 28">
              <a:extLst>
                <a:ext uri="{FF2B5EF4-FFF2-40B4-BE49-F238E27FC236}">
                  <a16:creationId xmlns:a16="http://schemas.microsoft.com/office/drawing/2014/main" id="{596FCA02-021F-B744-8110-D9C11BA1DED6}"/>
                </a:ext>
              </a:extLst>
            </p:cNvPr>
            <p:cNvSpPr/>
            <p:nvPr/>
          </p:nvSpPr>
          <p:spPr>
            <a:xfrm>
              <a:off x="2833180" y="1763495"/>
              <a:ext cx="1224136" cy="33855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cxnSp>
          <p:nvCxnSpPr>
            <p:cNvPr id="10" name="직선 연결선[R] 9">
              <a:extLst>
                <a:ext uri="{FF2B5EF4-FFF2-40B4-BE49-F238E27FC236}">
                  <a16:creationId xmlns:a16="http://schemas.microsoft.com/office/drawing/2014/main" id="{FAA7589F-CB13-C746-B155-B208294E3674}"/>
                </a:ext>
              </a:extLst>
            </p:cNvPr>
            <p:cNvCxnSpPr>
              <a:cxnSpLocks/>
            </p:cNvCxnSpPr>
            <p:nvPr/>
          </p:nvCxnSpPr>
          <p:spPr>
            <a:xfrm>
              <a:off x="2915816" y="3121483"/>
              <a:ext cx="2674924" cy="0"/>
            </a:xfrm>
            <a:prstGeom prst="line">
              <a:avLst/>
            </a:prstGeom>
            <a:ln w="158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[R] 31">
              <a:extLst>
                <a:ext uri="{FF2B5EF4-FFF2-40B4-BE49-F238E27FC236}">
                  <a16:creationId xmlns:a16="http://schemas.microsoft.com/office/drawing/2014/main" id="{F06720D7-7158-7F41-84B3-11480F51D3A8}"/>
                </a:ext>
              </a:extLst>
            </p:cNvPr>
            <p:cNvCxnSpPr>
              <a:cxnSpLocks/>
            </p:cNvCxnSpPr>
            <p:nvPr/>
          </p:nvCxnSpPr>
          <p:spPr>
            <a:xfrm>
              <a:off x="2915816" y="3645024"/>
              <a:ext cx="2674924" cy="0"/>
            </a:xfrm>
            <a:prstGeom prst="line">
              <a:avLst/>
            </a:prstGeom>
            <a:ln w="158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[R] 32">
              <a:extLst>
                <a:ext uri="{FF2B5EF4-FFF2-40B4-BE49-F238E27FC236}">
                  <a16:creationId xmlns:a16="http://schemas.microsoft.com/office/drawing/2014/main" id="{19C67489-95E9-F148-966E-CFAC31A173D6}"/>
                </a:ext>
              </a:extLst>
            </p:cNvPr>
            <p:cNvCxnSpPr>
              <a:cxnSpLocks/>
            </p:cNvCxnSpPr>
            <p:nvPr/>
          </p:nvCxnSpPr>
          <p:spPr>
            <a:xfrm>
              <a:off x="2915816" y="4149080"/>
              <a:ext cx="2674924" cy="0"/>
            </a:xfrm>
            <a:prstGeom prst="line">
              <a:avLst/>
            </a:prstGeom>
            <a:ln w="158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95D565E-398D-8841-B1C3-E2BDF2296923}"/>
                </a:ext>
              </a:extLst>
            </p:cNvPr>
            <p:cNvSpPr txBox="1"/>
            <p:nvPr/>
          </p:nvSpPr>
          <p:spPr>
            <a:xfrm>
              <a:off x="3631725" y="2772477"/>
              <a:ext cx="16561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400" dirty="0"/>
                <a:t>Navigation</a:t>
              </a:r>
              <a:endParaRPr kumimoji="1" lang="ko-KR" altLang="en-US" sz="1400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1DE4BBF6-EBC4-9642-8486-296A778089CE}"/>
                </a:ext>
              </a:extLst>
            </p:cNvPr>
            <p:cNvSpPr txBox="1"/>
            <p:nvPr/>
          </p:nvSpPr>
          <p:spPr>
            <a:xfrm>
              <a:off x="3631723" y="3292315"/>
              <a:ext cx="16561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400" dirty="0"/>
                <a:t>Gestures Builder</a:t>
              </a:r>
              <a:endParaRPr kumimoji="1" lang="ko-KR" altLang="en-US" sz="1400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61BCA7CF-0792-1140-B788-979420DD50B4}"/>
                </a:ext>
              </a:extLst>
            </p:cNvPr>
            <p:cNvSpPr txBox="1"/>
            <p:nvPr/>
          </p:nvSpPr>
          <p:spPr>
            <a:xfrm>
              <a:off x="3631723" y="3775088"/>
              <a:ext cx="16561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400" dirty="0"/>
                <a:t>Google maps</a:t>
              </a:r>
              <a:endParaRPr kumimoji="1" lang="ko-KR" altLang="en-US" sz="1400" dirty="0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4F908975-07E1-6A45-9580-38065F8A7B55}"/>
                </a:ext>
              </a:extLst>
            </p:cNvPr>
            <p:cNvSpPr/>
            <p:nvPr/>
          </p:nvSpPr>
          <p:spPr>
            <a:xfrm>
              <a:off x="5296527" y="2803294"/>
              <a:ext cx="216024" cy="21602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86868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C7D24F8D-EF09-4140-A1CD-A05C6E1886DA}"/>
                </a:ext>
              </a:extLst>
            </p:cNvPr>
            <p:cNvSpPr/>
            <p:nvPr/>
          </p:nvSpPr>
          <p:spPr>
            <a:xfrm>
              <a:off x="5296453" y="3296558"/>
              <a:ext cx="216024" cy="21602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86868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0C7707A4-1FCC-214E-A53E-FE0C9532CFC7}"/>
                </a:ext>
              </a:extLst>
            </p:cNvPr>
            <p:cNvSpPr/>
            <p:nvPr/>
          </p:nvSpPr>
          <p:spPr>
            <a:xfrm>
              <a:off x="5296453" y="3835651"/>
              <a:ext cx="216024" cy="21602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86868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pic>
          <p:nvPicPr>
            <p:cNvPr id="46" name="그림 45">
              <a:extLst>
                <a:ext uri="{FF2B5EF4-FFF2-40B4-BE49-F238E27FC236}">
                  <a16:creationId xmlns:a16="http://schemas.microsoft.com/office/drawing/2014/main" id="{58ECD673-2055-AA4D-89B9-695270D3972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99793" y="1424610"/>
              <a:ext cx="2998800" cy="213438"/>
            </a:xfrm>
            <a:prstGeom prst="rect">
              <a:avLst/>
            </a:prstGeom>
          </p:spPr>
        </p:pic>
      </p:grpSp>
      <p:sp>
        <p:nvSpPr>
          <p:cNvPr id="88" name="TextBox 87">
            <a:extLst>
              <a:ext uri="{FF2B5EF4-FFF2-40B4-BE49-F238E27FC236}">
                <a16:creationId xmlns:a16="http://schemas.microsoft.com/office/drawing/2014/main" id="{59A08790-9486-394C-AD7F-2FE40C7141C4}"/>
              </a:ext>
            </a:extLst>
          </p:cNvPr>
          <p:cNvSpPr txBox="1"/>
          <p:nvPr/>
        </p:nvSpPr>
        <p:spPr>
          <a:xfrm>
            <a:off x="3348550" y="1793179"/>
            <a:ext cx="1558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invisible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89" name="모서리가 둥근 직사각형 88">
            <a:extLst>
              <a:ext uri="{FF2B5EF4-FFF2-40B4-BE49-F238E27FC236}">
                <a16:creationId xmlns:a16="http://schemas.microsoft.com/office/drawing/2014/main" id="{4046DD49-DDF9-C54F-81BF-685A2C1503D5}"/>
              </a:ext>
            </a:extLst>
          </p:cNvPr>
          <p:cNvSpPr/>
          <p:nvPr/>
        </p:nvSpPr>
        <p:spPr>
          <a:xfrm>
            <a:off x="3410292" y="1760273"/>
            <a:ext cx="1224136" cy="3385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2EF4103E-0E0F-F245-8E80-22AA474A6CD2}"/>
              </a:ext>
            </a:extLst>
          </p:cNvPr>
          <p:cNvSpPr txBox="1"/>
          <p:nvPr/>
        </p:nvSpPr>
        <p:spPr>
          <a:xfrm>
            <a:off x="3527597" y="1762560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invisible</a:t>
            </a:r>
            <a:endParaRPr kumimoji="1"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7154A295-5768-AB4D-AE3A-D8AD8045C004}"/>
              </a:ext>
            </a:extLst>
          </p:cNvPr>
          <p:cNvSpPr txBox="1"/>
          <p:nvPr/>
        </p:nvSpPr>
        <p:spPr>
          <a:xfrm>
            <a:off x="2833496" y="5450195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Hide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9AC9A6E7-4C06-0A4E-BA43-8FE695F6A674}"/>
              </a:ext>
            </a:extLst>
          </p:cNvPr>
          <p:cNvSpPr txBox="1"/>
          <p:nvPr/>
        </p:nvSpPr>
        <p:spPr>
          <a:xfrm>
            <a:off x="2132196" y="1768236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visible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pic>
        <p:nvPicPr>
          <p:cNvPr id="155" name="그림 154">
            <a:extLst>
              <a:ext uri="{FF2B5EF4-FFF2-40B4-BE49-F238E27FC236}">
                <a16:creationId xmlns:a16="http://schemas.microsoft.com/office/drawing/2014/main" id="{AC48F53E-4894-B34B-948A-D6DC79B82A8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2674" y="4211821"/>
            <a:ext cx="426576" cy="426576"/>
          </a:xfrm>
          <a:prstGeom prst="rect">
            <a:avLst/>
          </a:prstGeom>
        </p:spPr>
      </p:pic>
      <p:pic>
        <p:nvPicPr>
          <p:cNvPr id="157" name="그림 156">
            <a:extLst>
              <a:ext uri="{FF2B5EF4-FFF2-40B4-BE49-F238E27FC236}">
                <a16:creationId xmlns:a16="http://schemas.microsoft.com/office/drawing/2014/main" id="{A9B72891-CD6D-CB4C-A00C-88E0CA03747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8859" y="4204493"/>
            <a:ext cx="502877" cy="450855"/>
          </a:xfrm>
          <a:prstGeom prst="rect">
            <a:avLst/>
          </a:prstGeom>
        </p:spPr>
      </p:pic>
      <p:pic>
        <p:nvPicPr>
          <p:cNvPr id="159" name="그림 158">
            <a:extLst>
              <a:ext uri="{FF2B5EF4-FFF2-40B4-BE49-F238E27FC236}">
                <a16:creationId xmlns:a16="http://schemas.microsoft.com/office/drawing/2014/main" id="{9ACF9203-24AE-8243-AC1B-685BEFE28FFB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ackgroundRemoval t="10000" b="90000" l="10000" r="90000">
                        <a14:foregroundMark x1="44828" y1="9565" x2="44828" y2="956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2673" y="4699395"/>
            <a:ext cx="486994" cy="482796"/>
          </a:xfrm>
          <a:prstGeom prst="rect">
            <a:avLst/>
          </a:prstGeom>
        </p:spPr>
      </p:pic>
      <p:cxnSp>
        <p:nvCxnSpPr>
          <p:cNvPr id="160" name="직선 연결선[R] 159">
            <a:extLst>
              <a:ext uri="{FF2B5EF4-FFF2-40B4-BE49-F238E27FC236}">
                <a16:creationId xmlns:a16="http://schemas.microsoft.com/office/drawing/2014/main" id="{4C0C8074-4E74-9C40-924F-4F108FC84C99}"/>
              </a:ext>
            </a:extLst>
          </p:cNvPr>
          <p:cNvCxnSpPr>
            <a:cxnSpLocks/>
          </p:cNvCxnSpPr>
          <p:nvPr/>
        </p:nvCxnSpPr>
        <p:spPr>
          <a:xfrm>
            <a:off x="2004595" y="4638397"/>
            <a:ext cx="2674924" cy="0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직선 연결선[R] 160">
            <a:extLst>
              <a:ext uri="{FF2B5EF4-FFF2-40B4-BE49-F238E27FC236}">
                <a16:creationId xmlns:a16="http://schemas.microsoft.com/office/drawing/2014/main" id="{F8770F7C-ECF5-E94E-930E-25DAABDE31B8}"/>
              </a:ext>
            </a:extLst>
          </p:cNvPr>
          <p:cNvCxnSpPr>
            <a:cxnSpLocks/>
          </p:cNvCxnSpPr>
          <p:nvPr/>
        </p:nvCxnSpPr>
        <p:spPr>
          <a:xfrm>
            <a:off x="2004595" y="5193533"/>
            <a:ext cx="2674924" cy="0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F0A86D4E-C72D-924D-B2B0-A8EA716EC51C}"/>
              </a:ext>
            </a:extLst>
          </p:cNvPr>
          <p:cNvSpPr txBox="1"/>
          <p:nvPr/>
        </p:nvSpPr>
        <p:spPr>
          <a:xfrm>
            <a:off x="2723763" y="4243654"/>
            <a:ext cx="1656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400" dirty="0"/>
              <a:t>네이버 </a:t>
            </a:r>
            <a:r>
              <a:rPr kumimoji="1" lang="ko-KR" altLang="en-US" sz="1400" dirty="0" err="1"/>
              <a:t>클라우드</a:t>
            </a:r>
            <a:endParaRPr kumimoji="1" lang="ko-KR" altLang="en-US" sz="1400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7ECAD461-1945-2744-8CA0-5EEE295C7D5B}"/>
              </a:ext>
            </a:extLst>
          </p:cNvPr>
          <p:cNvSpPr/>
          <p:nvPr/>
        </p:nvSpPr>
        <p:spPr>
          <a:xfrm>
            <a:off x="4387145" y="4304268"/>
            <a:ext cx="216024" cy="216024"/>
          </a:xfrm>
          <a:prstGeom prst="rect">
            <a:avLst/>
          </a:prstGeom>
          <a:solidFill>
            <a:schemeClr val="bg1"/>
          </a:solidFill>
          <a:ln>
            <a:solidFill>
              <a:srgbClr val="8686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4B1872D9-87F3-0846-9A4C-02EFFBA2F446}"/>
              </a:ext>
            </a:extLst>
          </p:cNvPr>
          <p:cNvSpPr txBox="1"/>
          <p:nvPr/>
        </p:nvSpPr>
        <p:spPr>
          <a:xfrm>
            <a:off x="2720502" y="4747684"/>
            <a:ext cx="1656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dirty="0"/>
              <a:t>Chrome</a:t>
            </a:r>
            <a:endParaRPr kumimoji="1" lang="ko-KR" altLang="en-US" sz="1400" dirty="0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BA38FC24-B2BF-5241-ABB3-D6873C724A3B}"/>
              </a:ext>
            </a:extLst>
          </p:cNvPr>
          <p:cNvSpPr/>
          <p:nvPr/>
        </p:nvSpPr>
        <p:spPr>
          <a:xfrm>
            <a:off x="4383884" y="4808298"/>
            <a:ext cx="216024" cy="216024"/>
          </a:xfrm>
          <a:prstGeom prst="rect">
            <a:avLst/>
          </a:prstGeom>
          <a:solidFill>
            <a:schemeClr val="bg1"/>
          </a:solidFill>
          <a:ln>
            <a:solidFill>
              <a:srgbClr val="8686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grpSp>
        <p:nvGrpSpPr>
          <p:cNvPr id="163" name="그룹 162">
            <a:extLst>
              <a:ext uri="{FF2B5EF4-FFF2-40B4-BE49-F238E27FC236}">
                <a16:creationId xmlns:a16="http://schemas.microsoft.com/office/drawing/2014/main" id="{FD677EC1-A4F3-9F41-93A2-FF44EF623529}"/>
              </a:ext>
            </a:extLst>
          </p:cNvPr>
          <p:cNvGrpSpPr/>
          <p:nvPr/>
        </p:nvGrpSpPr>
        <p:grpSpPr>
          <a:xfrm>
            <a:off x="5343595" y="1432682"/>
            <a:ext cx="3013199" cy="4992589"/>
            <a:chOff x="1725686" y="1142073"/>
            <a:chExt cx="3013199" cy="4992589"/>
          </a:xfrm>
        </p:grpSpPr>
        <p:sp>
          <p:nvSpPr>
            <p:cNvPr id="178" name="직사각형 177">
              <a:extLst>
                <a:ext uri="{FF2B5EF4-FFF2-40B4-BE49-F238E27FC236}">
                  <a16:creationId xmlns:a16="http://schemas.microsoft.com/office/drawing/2014/main" id="{DBD71C52-253B-8B49-A034-760307B16B33}"/>
                </a:ext>
              </a:extLst>
            </p:cNvPr>
            <p:cNvSpPr/>
            <p:nvPr/>
          </p:nvSpPr>
          <p:spPr>
            <a:xfrm>
              <a:off x="1725687" y="1142073"/>
              <a:ext cx="2998800" cy="4878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pic>
          <p:nvPicPr>
            <p:cNvPr id="179" name="그림 178">
              <a:extLst>
                <a:ext uri="{FF2B5EF4-FFF2-40B4-BE49-F238E27FC236}">
                  <a16:creationId xmlns:a16="http://schemas.microsoft.com/office/drawing/2014/main" id="{B126667E-E3CF-6A4F-A221-768A5765C7D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" t="92764" r="-513" b="-1878"/>
            <a:stretch/>
          </p:blipFill>
          <p:spPr>
            <a:xfrm>
              <a:off x="1725686" y="5683127"/>
              <a:ext cx="3013199" cy="451535"/>
            </a:xfrm>
            <a:prstGeom prst="rect">
              <a:avLst/>
            </a:prstGeom>
          </p:spPr>
        </p:pic>
        <p:pic>
          <p:nvPicPr>
            <p:cNvPr id="180" name="그림 179">
              <a:extLst>
                <a:ext uri="{FF2B5EF4-FFF2-40B4-BE49-F238E27FC236}">
                  <a16:creationId xmlns:a16="http://schemas.microsoft.com/office/drawing/2014/main" id="{C1D79628-214A-884A-87E0-0FBF058E2C6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5620"/>
            <a:stretch/>
          </p:blipFill>
          <p:spPr>
            <a:xfrm>
              <a:off x="1732885" y="1142073"/>
              <a:ext cx="2998800" cy="215995"/>
            </a:xfrm>
            <a:prstGeom prst="rect">
              <a:avLst/>
            </a:prstGeom>
          </p:spPr>
        </p:pic>
      </p:grpSp>
      <p:pic>
        <p:nvPicPr>
          <p:cNvPr id="164" name="그림 163">
            <a:extLst>
              <a:ext uri="{FF2B5EF4-FFF2-40B4-BE49-F238E27FC236}">
                <a16:creationId xmlns:a16="http://schemas.microsoft.com/office/drawing/2014/main" id="{73D368CA-5FF2-C449-ABE3-2866C8F08E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922" y="2742297"/>
            <a:ext cx="439303" cy="489035"/>
          </a:xfrm>
          <a:prstGeom prst="rect">
            <a:avLst/>
          </a:prstGeom>
        </p:spPr>
      </p:pic>
      <p:sp>
        <p:nvSpPr>
          <p:cNvPr id="167" name="모서리가 둥근 직사각형 166">
            <a:extLst>
              <a:ext uri="{FF2B5EF4-FFF2-40B4-BE49-F238E27FC236}">
                <a16:creationId xmlns:a16="http://schemas.microsoft.com/office/drawing/2014/main" id="{C324A9AC-F933-9247-A9D0-A56B9EBD104F}"/>
              </a:ext>
            </a:extLst>
          </p:cNvPr>
          <p:cNvSpPr/>
          <p:nvPr/>
        </p:nvSpPr>
        <p:spPr>
          <a:xfrm>
            <a:off x="5476983" y="1772845"/>
            <a:ext cx="1224136" cy="3385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cxnSp>
        <p:nvCxnSpPr>
          <p:cNvPr id="168" name="직선 연결선[R] 167">
            <a:extLst>
              <a:ext uri="{FF2B5EF4-FFF2-40B4-BE49-F238E27FC236}">
                <a16:creationId xmlns:a16="http://schemas.microsoft.com/office/drawing/2014/main" id="{0487ED8D-2152-B04A-9A7B-EBCDB50CAB77}"/>
              </a:ext>
            </a:extLst>
          </p:cNvPr>
          <p:cNvCxnSpPr>
            <a:cxnSpLocks/>
          </p:cNvCxnSpPr>
          <p:nvPr/>
        </p:nvCxnSpPr>
        <p:spPr>
          <a:xfrm>
            <a:off x="5559619" y="3130833"/>
            <a:ext cx="2674924" cy="0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직선 연결선[R] 168">
            <a:extLst>
              <a:ext uri="{FF2B5EF4-FFF2-40B4-BE49-F238E27FC236}">
                <a16:creationId xmlns:a16="http://schemas.microsoft.com/office/drawing/2014/main" id="{F6D7956A-BE89-BD45-8D00-D9159394257D}"/>
              </a:ext>
            </a:extLst>
          </p:cNvPr>
          <p:cNvCxnSpPr>
            <a:cxnSpLocks/>
          </p:cNvCxnSpPr>
          <p:nvPr/>
        </p:nvCxnSpPr>
        <p:spPr>
          <a:xfrm>
            <a:off x="5559619" y="3654374"/>
            <a:ext cx="2674924" cy="0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직선 연결선[R] 169">
            <a:extLst>
              <a:ext uri="{FF2B5EF4-FFF2-40B4-BE49-F238E27FC236}">
                <a16:creationId xmlns:a16="http://schemas.microsoft.com/office/drawing/2014/main" id="{859DF371-0125-D340-A953-103BDFD43732}"/>
              </a:ext>
            </a:extLst>
          </p:cNvPr>
          <p:cNvCxnSpPr>
            <a:cxnSpLocks/>
          </p:cNvCxnSpPr>
          <p:nvPr/>
        </p:nvCxnSpPr>
        <p:spPr>
          <a:xfrm>
            <a:off x="5559619" y="4158430"/>
            <a:ext cx="2674924" cy="0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TextBox 170">
            <a:extLst>
              <a:ext uri="{FF2B5EF4-FFF2-40B4-BE49-F238E27FC236}">
                <a16:creationId xmlns:a16="http://schemas.microsoft.com/office/drawing/2014/main" id="{CB47FDF9-A7A2-5246-91DB-0C7DCF14C1C0}"/>
              </a:ext>
            </a:extLst>
          </p:cNvPr>
          <p:cNvSpPr txBox="1"/>
          <p:nvPr/>
        </p:nvSpPr>
        <p:spPr>
          <a:xfrm>
            <a:off x="6275528" y="2781827"/>
            <a:ext cx="1656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dirty="0"/>
              <a:t>Navigation</a:t>
            </a:r>
            <a:endParaRPr kumimoji="1" lang="ko-KR" altLang="en-US" sz="1400" dirty="0"/>
          </a:p>
        </p:txBody>
      </p: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CA1EB831-35FD-0B44-A208-CD5172817423}"/>
              </a:ext>
            </a:extLst>
          </p:cNvPr>
          <p:cNvSpPr/>
          <p:nvPr/>
        </p:nvSpPr>
        <p:spPr>
          <a:xfrm>
            <a:off x="7940330" y="2812644"/>
            <a:ext cx="216024" cy="216024"/>
          </a:xfrm>
          <a:prstGeom prst="rect">
            <a:avLst/>
          </a:prstGeom>
          <a:solidFill>
            <a:schemeClr val="bg1"/>
          </a:solidFill>
          <a:ln>
            <a:solidFill>
              <a:srgbClr val="8686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75" name="직사각형 174">
            <a:extLst>
              <a:ext uri="{FF2B5EF4-FFF2-40B4-BE49-F238E27FC236}">
                <a16:creationId xmlns:a16="http://schemas.microsoft.com/office/drawing/2014/main" id="{3CBCB699-BABE-AB4A-88F6-75BA238BA001}"/>
              </a:ext>
            </a:extLst>
          </p:cNvPr>
          <p:cNvSpPr/>
          <p:nvPr/>
        </p:nvSpPr>
        <p:spPr>
          <a:xfrm>
            <a:off x="7940256" y="3305908"/>
            <a:ext cx="216024" cy="216024"/>
          </a:xfrm>
          <a:prstGeom prst="rect">
            <a:avLst/>
          </a:prstGeom>
          <a:solidFill>
            <a:schemeClr val="bg1"/>
          </a:solidFill>
          <a:ln>
            <a:solidFill>
              <a:srgbClr val="8686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76" name="직사각형 175">
            <a:extLst>
              <a:ext uri="{FF2B5EF4-FFF2-40B4-BE49-F238E27FC236}">
                <a16:creationId xmlns:a16="http://schemas.microsoft.com/office/drawing/2014/main" id="{50BCC4D0-0BF1-F540-A77D-4A2A0C692565}"/>
              </a:ext>
            </a:extLst>
          </p:cNvPr>
          <p:cNvSpPr/>
          <p:nvPr/>
        </p:nvSpPr>
        <p:spPr>
          <a:xfrm>
            <a:off x="7940256" y="3845001"/>
            <a:ext cx="216024" cy="216024"/>
          </a:xfrm>
          <a:prstGeom prst="rect">
            <a:avLst/>
          </a:prstGeom>
          <a:solidFill>
            <a:schemeClr val="bg1"/>
          </a:solidFill>
          <a:ln>
            <a:solidFill>
              <a:srgbClr val="8686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177" name="그림 176">
            <a:extLst>
              <a:ext uri="{FF2B5EF4-FFF2-40B4-BE49-F238E27FC236}">
                <a16:creationId xmlns:a16="http://schemas.microsoft.com/office/drawing/2014/main" id="{4A260F46-85A5-0141-B644-4D90A2A212D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3596" y="1433960"/>
            <a:ext cx="2998800" cy="213438"/>
          </a:xfrm>
          <a:prstGeom prst="rect">
            <a:avLst/>
          </a:prstGeom>
        </p:spPr>
      </p:pic>
      <p:sp>
        <p:nvSpPr>
          <p:cNvPr id="181" name="TextBox 180">
            <a:extLst>
              <a:ext uri="{FF2B5EF4-FFF2-40B4-BE49-F238E27FC236}">
                <a16:creationId xmlns:a16="http://schemas.microsoft.com/office/drawing/2014/main" id="{AD65B23E-8CD9-294B-8E72-3BC446460559}"/>
              </a:ext>
            </a:extLst>
          </p:cNvPr>
          <p:cNvSpPr txBox="1"/>
          <p:nvPr/>
        </p:nvSpPr>
        <p:spPr>
          <a:xfrm>
            <a:off x="6903574" y="1810820"/>
            <a:ext cx="1558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invisible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182" name="모서리가 둥근 직사각형 181">
            <a:extLst>
              <a:ext uri="{FF2B5EF4-FFF2-40B4-BE49-F238E27FC236}">
                <a16:creationId xmlns:a16="http://schemas.microsoft.com/office/drawing/2014/main" id="{5716334B-F039-AE4A-804F-9587D52DBCD3}"/>
              </a:ext>
            </a:extLst>
          </p:cNvPr>
          <p:cNvSpPr/>
          <p:nvPr/>
        </p:nvSpPr>
        <p:spPr>
          <a:xfrm>
            <a:off x="6965316" y="1777914"/>
            <a:ext cx="1224136" cy="3385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7D3743BB-2EA9-2F41-A814-56A7ECEA1B97}"/>
              </a:ext>
            </a:extLst>
          </p:cNvPr>
          <p:cNvSpPr txBox="1"/>
          <p:nvPr/>
        </p:nvSpPr>
        <p:spPr>
          <a:xfrm>
            <a:off x="7082621" y="1780201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invisible</a:t>
            </a:r>
            <a:endParaRPr kumimoji="1"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9CB4D0ED-8AD0-0943-98BC-8A96E0857CC5}"/>
              </a:ext>
            </a:extLst>
          </p:cNvPr>
          <p:cNvSpPr txBox="1"/>
          <p:nvPr/>
        </p:nvSpPr>
        <p:spPr>
          <a:xfrm>
            <a:off x="6373110" y="5430160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Hide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FB729718-F669-AC40-9D0B-DC758D9F14D6}"/>
              </a:ext>
            </a:extLst>
          </p:cNvPr>
          <p:cNvSpPr txBox="1"/>
          <p:nvPr/>
        </p:nvSpPr>
        <p:spPr>
          <a:xfrm>
            <a:off x="6406824" y="5400649"/>
            <a:ext cx="1789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Unhide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55D0E010-8172-E746-8C7F-21BFB8F397AE}"/>
              </a:ext>
            </a:extLst>
          </p:cNvPr>
          <p:cNvSpPr txBox="1"/>
          <p:nvPr/>
        </p:nvSpPr>
        <p:spPr>
          <a:xfrm>
            <a:off x="5687220" y="1785877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visible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pic>
        <p:nvPicPr>
          <p:cNvPr id="188" name="그림 187">
            <a:extLst>
              <a:ext uri="{FF2B5EF4-FFF2-40B4-BE49-F238E27FC236}">
                <a16:creationId xmlns:a16="http://schemas.microsoft.com/office/drawing/2014/main" id="{47427597-AF36-A04A-B345-ABDF0D758C9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922" y="3193612"/>
            <a:ext cx="426576" cy="426576"/>
          </a:xfrm>
          <a:prstGeom prst="rect">
            <a:avLst/>
          </a:prstGeom>
        </p:spPr>
      </p:pic>
      <p:pic>
        <p:nvPicPr>
          <p:cNvPr id="189" name="그림 188">
            <a:extLst>
              <a:ext uri="{FF2B5EF4-FFF2-40B4-BE49-F238E27FC236}">
                <a16:creationId xmlns:a16="http://schemas.microsoft.com/office/drawing/2014/main" id="{1310DCE6-9A39-AB49-90BD-BAD695044E1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ackgroundRemoval t="10000" b="90000" l="10000" r="90000">
                        <a14:foregroundMark x1="44828" y1="9565" x2="44828" y2="956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922" y="3717674"/>
            <a:ext cx="486994" cy="482796"/>
          </a:xfrm>
          <a:prstGeom prst="rect">
            <a:avLst/>
          </a:prstGeom>
        </p:spPr>
      </p:pic>
      <p:cxnSp>
        <p:nvCxnSpPr>
          <p:cNvPr id="190" name="직선 연결선[R] 189">
            <a:extLst>
              <a:ext uri="{FF2B5EF4-FFF2-40B4-BE49-F238E27FC236}">
                <a16:creationId xmlns:a16="http://schemas.microsoft.com/office/drawing/2014/main" id="{84D958B4-6C93-284F-BAE9-D2F92172150A}"/>
              </a:ext>
            </a:extLst>
          </p:cNvPr>
          <p:cNvCxnSpPr>
            <a:cxnSpLocks/>
          </p:cNvCxnSpPr>
          <p:nvPr/>
        </p:nvCxnSpPr>
        <p:spPr>
          <a:xfrm>
            <a:off x="5559619" y="4656038"/>
            <a:ext cx="2674924" cy="0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직선 연결선[R] 190">
            <a:extLst>
              <a:ext uri="{FF2B5EF4-FFF2-40B4-BE49-F238E27FC236}">
                <a16:creationId xmlns:a16="http://schemas.microsoft.com/office/drawing/2014/main" id="{9AA72802-2931-924A-AF29-B68554D0C8F6}"/>
              </a:ext>
            </a:extLst>
          </p:cNvPr>
          <p:cNvCxnSpPr>
            <a:cxnSpLocks/>
          </p:cNvCxnSpPr>
          <p:nvPr/>
        </p:nvCxnSpPr>
        <p:spPr>
          <a:xfrm>
            <a:off x="5559619" y="5211174"/>
            <a:ext cx="2674924" cy="0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TextBox 191">
            <a:extLst>
              <a:ext uri="{FF2B5EF4-FFF2-40B4-BE49-F238E27FC236}">
                <a16:creationId xmlns:a16="http://schemas.microsoft.com/office/drawing/2014/main" id="{5BD38F1A-1146-CA42-872B-DD7D98043C22}"/>
              </a:ext>
            </a:extLst>
          </p:cNvPr>
          <p:cNvSpPr txBox="1"/>
          <p:nvPr/>
        </p:nvSpPr>
        <p:spPr>
          <a:xfrm>
            <a:off x="6259011" y="3225445"/>
            <a:ext cx="1656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400" dirty="0"/>
              <a:t>네이버 </a:t>
            </a:r>
            <a:r>
              <a:rPr kumimoji="1" lang="ko-KR" altLang="en-US" sz="1400" dirty="0" err="1"/>
              <a:t>클라우드</a:t>
            </a:r>
            <a:endParaRPr kumimoji="1" lang="ko-KR" altLang="en-US" sz="1400" dirty="0"/>
          </a:p>
        </p:txBody>
      </p:sp>
      <p:sp>
        <p:nvSpPr>
          <p:cNvPr id="193" name="직사각형 192">
            <a:extLst>
              <a:ext uri="{FF2B5EF4-FFF2-40B4-BE49-F238E27FC236}">
                <a16:creationId xmlns:a16="http://schemas.microsoft.com/office/drawing/2014/main" id="{A3D0551B-D681-C441-9F0F-54F24E7071EE}"/>
              </a:ext>
            </a:extLst>
          </p:cNvPr>
          <p:cNvSpPr/>
          <p:nvPr/>
        </p:nvSpPr>
        <p:spPr>
          <a:xfrm>
            <a:off x="7942169" y="4321909"/>
            <a:ext cx="216024" cy="216024"/>
          </a:xfrm>
          <a:prstGeom prst="rect">
            <a:avLst/>
          </a:prstGeom>
          <a:solidFill>
            <a:schemeClr val="bg1"/>
          </a:solidFill>
          <a:ln>
            <a:solidFill>
              <a:srgbClr val="8686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89CDDE04-FAA8-5044-BEF0-3CBE6DA6D5F3}"/>
              </a:ext>
            </a:extLst>
          </p:cNvPr>
          <p:cNvSpPr txBox="1"/>
          <p:nvPr/>
        </p:nvSpPr>
        <p:spPr>
          <a:xfrm>
            <a:off x="6254529" y="3753867"/>
            <a:ext cx="1656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dirty="0"/>
              <a:t>Chrome</a:t>
            </a:r>
            <a:endParaRPr kumimoji="1" lang="ko-KR" altLang="en-US" sz="1400" dirty="0"/>
          </a:p>
        </p:txBody>
      </p:sp>
      <p:sp>
        <p:nvSpPr>
          <p:cNvPr id="195" name="직사각형 194">
            <a:extLst>
              <a:ext uri="{FF2B5EF4-FFF2-40B4-BE49-F238E27FC236}">
                <a16:creationId xmlns:a16="http://schemas.microsoft.com/office/drawing/2014/main" id="{EF46A3A4-9DCA-4D44-9701-D842ADE82A59}"/>
              </a:ext>
            </a:extLst>
          </p:cNvPr>
          <p:cNvSpPr/>
          <p:nvPr/>
        </p:nvSpPr>
        <p:spPr>
          <a:xfrm>
            <a:off x="7938908" y="4825939"/>
            <a:ext cx="216024" cy="216024"/>
          </a:xfrm>
          <a:prstGeom prst="rect">
            <a:avLst/>
          </a:prstGeom>
          <a:solidFill>
            <a:schemeClr val="bg1"/>
          </a:solidFill>
          <a:ln>
            <a:solidFill>
              <a:srgbClr val="8686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8C8E684E-1EDD-4344-87BF-D6BBB412C0D4}"/>
              </a:ext>
            </a:extLst>
          </p:cNvPr>
          <p:cNvSpPr txBox="1"/>
          <p:nvPr/>
        </p:nvSpPr>
        <p:spPr>
          <a:xfrm>
            <a:off x="6275528" y="4264430"/>
            <a:ext cx="1656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400" dirty="0" err="1"/>
              <a:t>카카오톡</a:t>
            </a:r>
            <a:endParaRPr kumimoji="1" lang="ko-KR" altLang="en-US" sz="1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42BD6E9-8562-9E4B-A284-95F0F96132B1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backgroundRemoval t="9091" b="90909" l="9756" r="89024">
                        <a14:foregroundMark x1="40244" y1="87500" x2="25610" y2="90909"/>
                        <a14:foregroundMark x1="69512" y1="9091" x2="69512" y2="909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1062" y="4725309"/>
            <a:ext cx="433021" cy="464705"/>
          </a:xfrm>
          <a:prstGeom prst="rect">
            <a:avLst/>
          </a:prstGeom>
        </p:spPr>
      </p:pic>
      <p:sp>
        <p:nvSpPr>
          <p:cNvPr id="197" name="TextBox 196">
            <a:extLst>
              <a:ext uri="{FF2B5EF4-FFF2-40B4-BE49-F238E27FC236}">
                <a16:creationId xmlns:a16="http://schemas.microsoft.com/office/drawing/2014/main" id="{6E74DBD4-6809-8140-A7B2-4E526B836135}"/>
              </a:ext>
            </a:extLst>
          </p:cNvPr>
          <p:cNvSpPr txBox="1"/>
          <p:nvPr/>
        </p:nvSpPr>
        <p:spPr>
          <a:xfrm>
            <a:off x="6268326" y="4784155"/>
            <a:ext cx="1656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400" dirty="0"/>
              <a:t>사전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2DA86C10-9498-F346-9140-28CB60950B3C}"/>
              </a:ext>
            </a:extLst>
          </p:cNvPr>
          <p:cNvGrpSpPr/>
          <p:nvPr/>
        </p:nvGrpSpPr>
        <p:grpSpPr>
          <a:xfrm>
            <a:off x="5530555" y="5450195"/>
            <a:ext cx="2796322" cy="369332"/>
            <a:chOff x="1985822" y="5461317"/>
            <a:chExt cx="2796322" cy="369332"/>
          </a:xfrm>
        </p:grpSpPr>
        <p:sp>
          <p:nvSpPr>
            <p:cNvPr id="198" name="모서리가 둥근 직사각형 197">
              <a:extLst>
                <a:ext uri="{FF2B5EF4-FFF2-40B4-BE49-F238E27FC236}">
                  <a16:creationId xmlns:a16="http://schemas.microsoft.com/office/drawing/2014/main" id="{AAE597A2-E7D0-6246-84A8-3C6FAEB7F4E7}"/>
                </a:ext>
              </a:extLst>
            </p:cNvPr>
            <p:cNvSpPr/>
            <p:nvPr/>
          </p:nvSpPr>
          <p:spPr>
            <a:xfrm>
              <a:off x="1985822" y="5486098"/>
              <a:ext cx="2712469" cy="33855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199" name="TextBox 198">
              <a:extLst>
                <a:ext uri="{FF2B5EF4-FFF2-40B4-BE49-F238E27FC236}">
                  <a16:creationId xmlns:a16="http://schemas.microsoft.com/office/drawing/2014/main" id="{BB14AF95-7A61-3049-AF75-946633F0EE4C}"/>
                </a:ext>
              </a:extLst>
            </p:cNvPr>
            <p:cNvSpPr txBox="1"/>
            <p:nvPr/>
          </p:nvSpPr>
          <p:spPr>
            <a:xfrm>
              <a:off x="2992178" y="5461317"/>
              <a:ext cx="17899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dirty="0">
                  <a:solidFill>
                    <a:schemeClr val="bg1"/>
                  </a:solidFill>
                </a:rPr>
                <a:t>Hide</a:t>
              </a:r>
              <a:endParaRPr kumimoji="1"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0" name="그룹 199">
            <a:extLst>
              <a:ext uri="{FF2B5EF4-FFF2-40B4-BE49-F238E27FC236}">
                <a16:creationId xmlns:a16="http://schemas.microsoft.com/office/drawing/2014/main" id="{AA668E66-7216-0A4C-80A5-3C6309D309C8}"/>
              </a:ext>
            </a:extLst>
          </p:cNvPr>
          <p:cNvGrpSpPr/>
          <p:nvPr/>
        </p:nvGrpSpPr>
        <p:grpSpPr>
          <a:xfrm>
            <a:off x="1943896" y="5469490"/>
            <a:ext cx="2796322" cy="369332"/>
            <a:chOff x="1985822" y="5461317"/>
            <a:chExt cx="2796322" cy="369332"/>
          </a:xfrm>
        </p:grpSpPr>
        <p:sp>
          <p:nvSpPr>
            <p:cNvPr id="201" name="모서리가 둥근 직사각형 200">
              <a:extLst>
                <a:ext uri="{FF2B5EF4-FFF2-40B4-BE49-F238E27FC236}">
                  <a16:creationId xmlns:a16="http://schemas.microsoft.com/office/drawing/2014/main" id="{EF758AE7-9362-6840-BABB-BF4D07B28A6D}"/>
                </a:ext>
              </a:extLst>
            </p:cNvPr>
            <p:cNvSpPr/>
            <p:nvPr/>
          </p:nvSpPr>
          <p:spPr>
            <a:xfrm>
              <a:off x="1985822" y="5486098"/>
              <a:ext cx="2712469" cy="33855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5CFBD0AD-C693-3345-A1D8-DD42C4F44F2B}"/>
                </a:ext>
              </a:extLst>
            </p:cNvPr>
            <p:cNvSpPr txBox="1"/>
            <p:nvPr/>
          </p:nvSpPr>
          <p:spPr>
            <a:xfrm>
              <a:off x="2992178" y="5461317"/>
              <a:ext cx="17899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dirty="0">
                  <a:solidFill>
                    <a:schemeClr val="bg1"/>
                  </a:solidFill>
                </a:rPr>
                <a:t>Hide</a:t>
              </a:r>
              <a:endParaRPr kumimoji="1" lang="ko-KR" altLang="en-US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45" name="직선 연결선[R] 44">
            <a:extLst>
              <a:ext uri="{FF2B5EF4-FFF2-40B4-BE49-F238E27FC236}">
                <a16:creationId xmlns:a16="http://schemas.microsoft.com/office/drawing/2014/main" id="{5748B71F-F43D-3844-8D90-B1E2CC234DA6}"/>
              </a:ext>
            </a:extLst>
          </p:cNvPr>
          <p:cNvCxnSpPr>
            <a:cxnSpLocks/>
          </p:cNvCxnSpPr>
          <p:nvPr/>
        </p:nvCxnSpPr>
        <p:spPr>
          <a:xfrm>
            <a:off x="4376686" y="3287428"/>
            <a:ext cx="223222" cy="23335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직선 연결선[R] 203">
            <a:extLst>
              <a:ext uri="{FF2B5EF4-FFF2-40B4-BE49-F238E27FC236}">
                <a16:creationId xmlns:a16="http://schemas.microsoft.com/office/drawing/2014/main" id="{E3DFE576-FAB5-D84A-BA60-67987CB2FDFF}"/>
              </a:ext>
            </a:extLst>
          </p:cNvPr>
          <p:cNvCxnSpPr>
            <a:cxnSpLocks/>
          </p:cNvCxnSpPr>
          <p:nvPr/>
        </p:nvCxnSpPr>
        <p:spPr>
          <a:xfrm>
            <a:off x="4370834" y="3818697"/>
            <a:ext cx="223222" cy="23335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직선 연결선[R] 204">
            <a:extLst>
              <a:ext uri="{FF2B5EF4-FFF2-40B4-BE49-F238E27FC236}">
                <a16:creationId xmlns:a16="http://schemas.microsoft.com/office/drawing/2014/main" id="{0FDA1E0A-5DD1-C446-906D-901F24C2204C}"/>
              </a:ext>
            </a:extLst>
          </p:cNvPr>
          <p:cNvCxnSpPr>
            <a:cxnSpLocks/>
          </p:cNvCxnSpPr>
          <p:nvPr/>
        </p:nvCxnSpPr>
        <p:spPr>
          <a:xfrm rot="5400000">
            <a:off x="4370834" y="3830733"/>
            <a:ext cx="223222" cy="23335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직선 연결선[R] 205">
            <a:extLst>
              <a:ext uri="{FF2B5EF4-FFF2-40B4-BE49-F238E27FC236}">
                <a16:creationId xmlns:a16="http://schemas.microsoft.com/office/drawing/2014/main" id="{EE3B1302-9552-1147-BCF0-710AC33B033A}"/>
              </a:ext>
            </a:extLst>
          </p:cNvPr>
          <p:cNvCxnSpPr>
            <a:cxnSpLocks/>
          </p:cNvCxnSpPr>
          <p:nvPr/>
        </p:nvCxnSpPr>
        <p:spPr>
          <a:xfrm rot="5400000">
            <a:off x="4381750" y="3288073"/>
            <a:ext cx="223222" cy="23335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[R] 57">
            <a:extLst>
              <a:ext uri="{FF2B5EF4-FFF2-40B4-BE49-F238E27FC236}">
                <a16:creationId xmlns:a16="http://schemas.microsoft.com/office/drawing/2014/main" id="{7A41E310-5F77-7A4C-9BED-1899A8C8310B}"/>
              </a:ext>
            </a:extLst>
          </p:cNvPr>
          <p:cNvCxnSpPr>
            <a:cxnSpLocks/>
          </p:cNvCxnSpPr>
          <p:nvPr/>
        </p:nvCxnSpPr>
        <p:spPr>
          <a:xfrm flipV="1">
            <a:off x="2132196" y="3543712"/>
            <a:ext cx="2131318" cy="12126"/>
          </a:xfrm>
          <a:prstGeom prst="line">
            <a:avLst/>
          </a:prstGeom>
          <a:ln w="317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직선 연결선[R] 206">
            <a:extLst>
              <a:ext uri="{FF2B5EF4-FFF2-40B4-BE49-F238E27FC236}">
                <a16:creationId xmlns:a16="http://schemas.microsoft.com/office/drawing/2014/main" id="{87986E98-879D-FA4A-89A4-730B198AEFE7}"/>
              </a:ext>
            </a:extLst>
          </p:cNvPr>
          <p:cNvCxnSpPr>
            <a:cxnSpLocks/>
          </p:cNvCxnSpPr>
          <p:nvPr/>
        </p:nvCxnSpPr>
        <p:spPr>
          <a:xfrm flipV="1">
            <a:off x="2151234" y="4050796"/>
            <a:ext cx="2131318" cy="12126"/>
          </a:xfrm>
          <a:prstGeom prst="line">
            <a:avLst/>
          </a:prstGeom>
          <a:ln w="317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84B8C365-7F9E-C04C-8127-3045281D9F56}"/>
              </a:ext>
            </a:extLst>
          </p:cNvPr>
          <p:cNvGrpSpPr/>
          <p:nvPr/>
        </p:nvGrpSpPr>
        <p:grpSpPr>
          <a:xfrm>
            <a:off x="9289" y="3533225"/>
            <a:ext cx="834325" cy="429048"/>
            <a:chOff x="23044" y="1686306"/>
            <a:chExt cx="834325" cy="429048"/>
          </a:xfrm>
        </p:grpSpPr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F8CF8250-9D8B-6844-8F80-6B32973EE1CD}"/>
                </a:ext>
              </a:extLst>
            </p:cNvPr>
            <p:cNvSpPr/>
            <p:nvPr/>
          </p:nvSpPr>
          <p:spPr>
            <a:xfrm>
              <a:off x="23044" y="1690709"/>
              <a:ext cx="834325" cy="343501"/>
            </a:xfrm>
            <a:prstGeom prst="rect">
              <a:avLst/>
            </a:prstGeom>
            <a:solidFill>
              <a:srgbClr val="E008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직각 삼각형 8">
              <a:extLst>
                <a:ext uri="{FF2B5EF4-FFF2-40B4-BE49-F238E27FC236}">
                  <a16:creationId xmlns:a16="http://schemas.microsoft.com/office/drawing/2014/main" id="{424B31A7-778F-3148-869B-57254C80F83C}"/>
                </a:ext>
              </a:extLst>
            </p:cNvPr>
            <p:cNvSpPr/>
            <p:nvPr/>
          </p:nvSpPr>
          <p:spPr>
            <a:xfrm rot="5400000">
              <a:off x="735082" y="2020783"/>
              <a:ext cx="81142" cy="108000"/>
            </a:xfrm>
            <a:prstGeom prst="rtTriangle">
              <a:avLst/>
            </a:prstGeom>
            <a:solidFill>
              <a:srgbClr val="E00868"/>
            </a:solidFill>
            <a:ln>
              <a:solidFill>
                <a:srgbClr val="E0086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highlight>
                  <a:srgbClr val="E00868"/>
                </a:highlight>
              </a:endParaRP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0B5B88D3-C825-B341-AECC-28D92D477EFF}"/>
                </a:ext>
              </a:extLst>
            </p:cNvPr>
            <p:cNvSpPr txBox="1"/>
            <p:nvPr/>
          </p:nvSpPr>
          <p:spPr>
            <a:xfrm>
              <a:off x="155876" y="1686306"/>
              <a:ext cx="54136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Yoon 윤고딕 520_TT" pitchFamily="18" charset="-127"/>
                  <a:ea typeface="Yoon 윤고딕 520_TT" pitchFamily="18" charset="-127"/>
                </a:rPr>
                <a:t>05</a:t>
              </a:r>
            </a:p>
          </p:txBody>
        </p:sp>
      </p:grpSp>
      <p:sp>
        <p:nvSpPr>
          <p:cNvPr id="102" name="TextBox 101">
            <a:extLst>
              <a:ext uri="{FF2B5EF4-FFF2-40B4-BE49-F238E27FC236}">
                <a16:creationId xmlns:a16="http://schemas.microsoft.com/office/drawing/2014/main" id="{72AE10A4-65CB-FE48-BCC3-AB0ECD766019}"/>
              </a:ext>
            </a:extLst>
          </p:cNvPr>
          <p:cNvSpPr txBox="1"/>
          <p:nvPr/>
        </p:nvSpPr>
        <p:spPr>
          <a:xfrm>
            <a:off x="139301" y="166589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96874DE5-98AF-5243-A64F-588C4F22179A}"/>
              </a:ext>
            </a:extLst>
          </p:cNvPr>
          <p:cNvSpPr txBox="1"/>
          <p:nvPr/>
        </p:nvSpPr>
        <p:spPr>
          <a:xfrm>
            <a:off x="139831" y="262348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0126FE6-D7C2-3744-8D1D-A8C75E21A7CF}"/>
              </a:ext>
            </a:extLst>
          </p:cNvPr>
          <p:cNvSpPr txBox="1"/>
          <p:nvPr/>
        </p:nvSpPr>
        <p:spPr>
          <a:xfrm>
            <a:off x="139831" y="214070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4B163FBC-949C-D642-A5DA-50E0292F01B9}"/>
              </a:ext>
            </a:extLst>
          </p:cNvPr>
          <p:cNvSpPr txBox="1"/>
          <p:nvPr/>
        </p:nvSpPr>
        <p:spPr>
          <a:xfrm>
            <a:off x="139300" y="405523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06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BB509DF8-224E-6D49-B5CC-FD7113BCF69B}"/>
              </a:ext>
            </a:extLst>
          </p:cNvPr>
          <p:cNvSpPr txBox="1"/>
          <p:nvPr/>
        </p:nvSpPr>
        <p:spPr>
          <a:xfrm>
            <a:off x="139830" y="310170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031B00E-6CDC-4947-BBEF-E85C7518E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BF906-3104-4088-A999-584E920FAAB6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5431478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6802D60-647C-7148-87BC-21A32D9AF9AF}"/>
              </a:ext>
            </a:extLst>
          </p:cNvPr>
          <p:cNvSpPr txBox="1"/>
          <p:nvPr/>
        </p:nvSpPr>
        <p:spPr bwMode="auto">
          <a:xfrm>
            <a:off x="-18628" y="476672"/>
            <a:ext cx="2483768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5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10X10" panose="020D0604000000000000" pitchFamily="50" charset="-127"/>
                <a:ea typeface="10X10" panose="020D0604000000000000" pitchFamily="50" charset="-127"/>
              </a:rPr>
              <a:t>목  차</a:t>
            </a:r>
            <a:endParaRPr lang="en-US" altLang="ko-KR" sz="25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CD0EEBA1-7E9D-405A-A2AD-9AA303876B28}"/>
              </a:ext>
            </a:extLst>
          </p:cNvPr>
          <p:cNvCxnSpPr/>
          <p:nvPr/>
        </p:nvCxnSpPr>
        <p:spPr>
          <a:xfrm>
            <a:off x="4355976" y="2348880"/>
            <a:ext cx="3776648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8CB4C6EC-7D6B-404A-B4C6-1BD79A765425}"/>
              </a:ext>
            </a:extLst>
          </p:cNvPr>
          <p:cNvCxnSpPr/>
          <p:nvPr/>
        </p:nvCxnSpPr>
        <p:spPr>
          <a:xfrm>
            <a:off x="4355976" y="2983880"/>
            <a:ext cx="3776648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61300BB9-C200-445F-BB7E-D94DBBAED326}"/>
              </a:ext>
            </a:extLst>
          </p:cNvPr>
          <p:cNvCxnSpPr/>
          <p:nvPr/>
        </p:nvCxnSpPr>
        <p:spPr>
          <a:xfrm>
            <a:off x="4355976" y="3618880"/>
            <a:ext cx="3776648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AA7CFB16-4532-4218-B10C-4C657C5E9163}"/>
              </a:ext>
            </a:extLst>
          </p:cNvPr>
          <p:cNvCxnSpPr/>
          <p:nvPr/>
        </p:nvCxnSpPr>
        <p:spPr>
          <a:xfrm>
            <a:off x="4355976" y="4253880"/>
            <a:ext cx="3776648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7CE84294-6154-4A7D-94D5-040234AF84CB}"/>
              </a:ext>
            </a:extLst>
          </p:cNvPr>
          <p:cNvCxnSpPr/>
          <p:nvPr/>
        </p:nvCxnSpPr>
        <p:spPr>
          <a:xfrm>
            <a:off x="4355976" y="4888880"/>
            <a:ext cx="3776648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2CD8C767-D8FE-4524-BDFE-A85650EFFADE}"/>
              </a:ext>
            </a:extLst>
          </p:cNvPr>
          <p:cNvCxnSpPr/>
          <p:nvPr/>
        </p:nvCxnSpPr>
        <p:spPr>
          <a:xfrm>
            <a:off x="4355976" y="5523880"/>
            <a:ext cx="3776648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DCBFB319-F015-469A-95CD-4245ACE0EF0F}"/>
              </a:ext>
            </a:extLst>
          </p:cNvPr>
          <p:cNvSpPr txBox="1"/>
          <p:nvPr/>
        </p:nvSpPr>
        <p:spPr>
          <a:xfrm>
            <a:off x="7207868" y="2560536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400" b="1" dirty="0">
                <a:solidFill>
                  <a:srgbClr val="000A3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팀원 소개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DE340F3-0C7C-4CA1-A3F8-D920BE5DE4B0}"/>
              </a:ext>
            </a:extLst>
          </p:cNvPr>
          <p:cNvSpPr txBox="1"/>
          <p:nvPr/>
        </p:nvSpPr>
        <p:spPr>
          <a:xfrm>
            <a:off x="7207869" y="3194796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400" b="1" dirty="0">
                <a:solidFill>
                  <a:srgbClr val="000A3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설계 주제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6653862-4D00-4281-9691-B1BDF3D510C1}"/>
              </a:ext>
            </a:extLst>
          </p:cNvPr>
          <p:cNvSpPr txBox="1"/>
          <p:nvPr/>
        </p:nvSpPr>
        <p:spPr>
          <a:xfrm>
            <a:off x="6310186" y="3765964"/>
            <a:ext cx="18630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400" b="1" dirty="0" err="1">
                <a:solidFill>
                  <a:srgbClr val="000A3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개발목적과</a:t>
            </a:r>
            <a:r>
              <a:rPr lang="ko-KR" altLang="en-US" sz="1400" b="1" dirty="0">
                <a:solidFill>
                  <a:srgbClr val="000A3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기대효과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D952B41-118E-4126-B221-F50E564B5AD8}"/>
              </a:ext>
            </a:extLst>
          </p:cNvPr>
          <p:cNvSpPr txBox="1"/>
          <p:nvPr/>
        </p:nvSpPr>
        <p:spPr>
          <a:xfrm>
            <a:off x="7270386" y="4400963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400" b="1" dirty="0" err="1">
                <a:solidFill>
                  <a:srgbClr val="000A3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얼굴인증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FBAFB25-285F-4149-87CA-C29E554BD120}"/>
              </a:ext>
            </a:extLst>
          </p:cNvPr>
          <p:cNvSpPr txBox="1"/>
          <p:nvPr/>
        </p:nvSpPr>
        <p:spPr>
          <a:xfrm>
            <a:off x="6911313" y="5035962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400" b="1" dirty="0">
                <a:solidFill>
                  <a:srgbClr val="000A3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어플리케이션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AF70C007-C915-4DEE-BC06-3CFB60935FA4}"/>
              </a:ext>
            </a:extLst>
          </p:cNvPr>
          <p:cNvCxnSpPr/>
          <p:nvPr/>
        </p:nvCxnSpPr>
        <p:spPr>
          <a:xfrm>
            <a:off x="4355976" y="6158880"/>
            <a:ext cx="3776648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37EF055E-D4EE-46B1-9407-985E01755540}"/>
              </a:ext>
            </a:extLst>
          </p:cNvPr>
          <p:cNvSpPr txBox="1"/>
          <p:nvPr/>
        </p:nvSpPr>
        <p:spPr>
          <a:xfrm>
            <a:off x="7518851" y="5670962"/>
            <a:ext cx="6543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b="1" dirty="0">
                <a:solidFill>
                  <a:srgbClr val="000A3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Q &amp; A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D30A871D-12F1-46C4-A39B-8762B803C23C}"/>
              </a:ext>
            </a:extLst>
          </p:cNvPr>
          <p:cNvSpPr/>
          <p:nvPr/>
        </p:nvSpPr>
        <p:spPr>
          <a:xfrm>
            <a:off x="4355976" y="2500267"/>
            <a:ext cx="432048" cy="381317"/>
          </a:xfrm>
          <a:prstGeom prst="ellipse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DCEF785F-3EE6-49CF-856F-FAD56C18DFE2}"/>
              </a:ext>
            </a:extLst>
          </p:cNvPr>
          <p:cNvSpPr/>
          <p:nvPr/>
        </p:nvSpPr>
        <p:spPr>
          <a:xfrm>
            <a:off x="4358040" y="3127023"/>
            <a:ext cx="432048" cy="381317"/>
          </a:xfrm>
          <a:prstGeom prst="ellipse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14812CC5-7CE2-4905-9E29-25329E25AF95}"/>
              </a:ext>
            </a:extLst>
          </p:cNvPr>
          <p:cNvSpPr/>
          <p:nvPr/>
        </p:nvSpPr>
        <p:spPr>
          <a:xfrm>
            <a:off x="4355976" y="3782084"/>
            <a:ext cx="432048" cy="381317"/>
          </a:xfrm>
          <a:prstGeom prst="ellipse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A16AB832-A510-45F0-AC09-8CAEDE8A57B8}"/>
              </a:ext>
            </a:extLst>
          </p:cNvPr>
          <p:cNvSpPr/>
          <p:nvPr/>
        </p:nvSpPr>
        <p:spPr>
          <a:xfrm>
            <a:off x="4355976" y="4381608"/>
            <a:ext cx="432048" cy="381317"/>
          </a:xfrm>
          <a:prstGeom prst="ellipse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A67F555F-D56A-46C2-865B-F1907E46CABB}"/>
              </a:ext>
            </a:extLst>
          </p:cNvPr>
          <p:cNvSpPr/>
          <p:nvPr/>
        </p:nvSpPr>
        <p:spPr>
          <a:xfrm>
            <a:off x="4355976" y="4999191"/>
            <a:ext cx="432048" cy="381317"/>
          </a:xfrm>
          <a:prstGeom prst="ellipse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82B14B36-977A-4072-B8AC-FED2F234C403}"/>
              </a:ext>
            </a:extLst>
          </p:cNvPr>
          <p:cNvSpPr/>
          <p:nvPr/>
        </p:nvSpPr>
        <p:spPr>
          <a:xfrm>
            <a:off x="4355976" y="5672103"/>
            <a:ext cx="432048" cy="381317"/>
          </a:xfrm>
          <a:prstGeom prst="ellipse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16243F2-9342-4EE1-A71D-0DA3667A3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BF906-3104-4088-A999-584E920FAAB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5877707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F0C61EA-5B82-E743-BA66-69F142700EF2}"/>
              </a:ext>
            </a:extLst>
          </p:cNvPr>
          <p:cNvSpPr txBox="1"/>
          <p:nvPr/>
        </p:nvSpPr>
        <p:spPr bwMode="auto">
          <a:xfrm>
            <a:off x="0" y="492819"/>
            <a:ext cx="2483768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5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10X10" panose="020D0604000000000000" pitchFamily="50" charset="-127"/>
                <a:ea typeface="10X10" panose="020D0604000000000000" pitchFamily="50" charset="-127"/>
              </a:rPr>
              <a:t>앱 기능</a:t>
            </a:r>
            <a:endParaRPr lang="en-US" altLang="ko-KR" sz="25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FB465E91-9E3E-EE48-84FC-4D9CA325C06C}"/>
              </a:ext>
            </a:extLst>
          </p:cNvPr>
          <p:cNvGrpSpPr/>
          <p:nvPr/>
        </p:nvGrpSpPr>
        <p:grpSpPr>
          <a:xfrm>
            <a:off x="3347864" y="1513826"/>
            <a:ext cx="3013199" cy="4992589"/>
            <a:chOff x="1725686" y="1142073"/>
            <a:chExt cx="3013199" cy="4992589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53A69474-6623-4946-9EEA-BDF7D8715829}"/>
                </a:ext>
              </a:extLst>
            </p:cNvPr>
            <p:cNvSpPr/>
            <p:nvPr/>
          </p:nvSpPr>
          <p:spPr>
            <a:xfrm>
              <a:off x="1725687" y="1142073"/>
              <a:ext cx="2998800" cy="4878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8793A8D7-C8FA-7444-8B39-E4D4836108A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" t="92764" r="-513" b="-1878"/>
            <a:stretch/>
          </p:blipFill>
          <p:spPr>
            <a:xfrm>
              <a:off x="1725686" y="5683127"/>
              <a:ext cx="3013199" cy="451535"/>
            </a:xfrm>
            <a:prstGeom prst="rect">
              <a:avLst/>
            </a:prstGeom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612A3E9E-DCE2-CD44-AA18-FEB8325F282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5620"/>
            <a:stretch/>
          </p:blipFill>
          <p:spPr>
            <a:xfrm>
              <a:off x="1732885" y="1142073"/>
              <a:ext cx="2998800" cy="215995"/>
            </a:xfrm>
            <a:prstGeom prst="rect">
              <a:avLst/>
            </a:prstGeom>
          </p:spPr>
        </p:pic>
      </p:grpSp>
      <p:pic>
        <p:nvPicPr>
          <p:cNvPr id="24" name="그림 23">
            <a:extLst>
              <a:ext uri="{FF2B5EF4-FFF2-40B4-BE49-F238E27FC236}">
                <a16:creationId xmlns:a16="http://schemas.microsoft.com/office/drawing/2014/main" id="{3B4BCB39-3D4A-9048-8F28-758069D507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48214" y1="88333" x2="48214" y2="88333"/>
                        <a14:backgroundMark x1="33929" y1="88333" x2="33929" y2="88333"/>
                        <a14:backgroundMark x1="44643" y1="86667" x2="44643" y2="86667"/>
                        <a14:backgroundMark x1="37500" y1="83333" x2="37500" y2="83333"/>
                        <a14:backgroundMark x1="51786" y1="85000" x2="51786" y2="85000"/>
                        <a14:backgroundMark x1="51786" y1="85000" x2="51786" y2="85000"/>
                        <a14:backgroundMark x1="50000" y1="85000" x2="50000" y2="85000"/>
                        <a14:backgroundMark x1="50000" y1="85000" x2="50000" y2="85000"/>
                        <a14:backgroundMark x1="48214" y1="88333" x2="48214" y2="88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8209" y="3320488"/>
            <a:ext cx="421433" cy="451535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374019D7-99D8-524E-9AB2-A43DE876CD8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8433" y="2800426"/>
            <a:ext cx="439303" cy="575087"/>
          </a:xfrm>
          <a:prstGeom prst="rect">
            <a:avLst/>
          </a:prstGeom>
        </p:spPr>
      </p:pic>
      <p:sp>
        <p:nvSpPr>
          <p:cNvPr id="26" name="모서리가 둥근 직사각형 25">
            <a:extLst>
              <a:ext uri="{FF2B5EF4-FFF2-40B4-BE49-F238E27FC236}">
                <a16:creationId xmlns:a16="http://schemas.microsoft.com/office/drawing/2014/main" id="{81C7DBEC-1F49-3941-A3CF-DDFBC1664DB8}"/>
              </a:ext>
            </a:extLst>
          </p:cNvPr>
          <p:cNvSpPr/>
          <p:nvPr/>
        </p:nvSpPr>
        <p:spPr>
          <a:xfrm>
            <a:off x="3481252" y="1853989"/>
            <a:ext cx="1224136" cy="3385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cxnSp>
        <p:nvCxnSpPr>
          <p:cNvPr id="27" name="직선 연결선[R] 26">
            <a:extLst>
              <a:ext uri="{FF2B5EF4-FFF2-40B4-BE49-F238E27FC236}">
                <a16:creationId xmlns:a16="http://schemas.microsoft.com/office/drawing/2014/main" id="{26D5B2DF-1F2E-4D4F-88BD-EAB42B812680}"/>
              </a:ext>
            </a:extLst>
          </p:cNvPr>
          <p:cNvCxnSpPr>
            <a:cxnSpLocks/>
          </p:cNvCxnSpPr>
          <p:nvPr/>
        </p:nvCxnSpPr>
        <p:spPr>
          <a:xfrm>
            <a:off x="3563888" y="3211977"/>
            <a:ext cx="2674924" cy="0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[R] 27">
            <a:extLst>
              <a:ext uri="{FF2B5EF4-FFF2-40B4-BE49-F238E27FC236}">
                <a16:creationId xmlns:a16="http://schemas.microsoft.com/office/drawing/2014/main" id="{47388E2E-8590-0F47-84F0-CF211FB8FAC0}"/>
              </a:ext>
            </a:extLst>
          </p:cNvPr>
          <p:cNvCxnSpPr>
            <a:cxnSpLocks/>
          </p:cNvCxnSpPr>
          <p:nvPr/>
        </p:nvCxnSpPr>
        <p:spPr>
          <a:xfrm>
            <a:off x="3563888" y="3735518"/>
            <a:ext cx="2674924" cy="0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5F87758A-81F6-EA41-A51F-1F14566E1B22}"/>
              </a:ext>
            </a:extLst>
          </p:cNvPr>
          <p:cNvSpPr txBox="1"/>
          <p:nvPr/>
        </p:nvSpPr>
        <p:spPr>
          <a:xfrm>
            <a:off x="4176038" y="2855577"/>
            <a:ext cx="1656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dirty="0"/>
              <a:t>Gestures Builder</a:t>
            </a:r>
            <a:endParaRPr kumimoji="1" lang="ko-KR" altLang="en-US" sz="14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C30ECF4-7F62-2740-AB5F-224C1C784049}"/>
              </a:ext>
            </a:extLst>
          </p:cNvPr>
          <p:cNvSpPr txBox="1"/>
          <p:nvPr/>
        </p:nvSpPr>
        <p:spPr>
          <a:xfrm>
            <a:off x="4176038" y="3338350"/>
            <a:ext cx="1656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dirty="0"/>
              <a:t>Google maps</a:t>
            </a:r>
            <a:endParaRPr kumimoji="1" lang="ko-KR" altLang="en-US" sz="1400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CBF0691E-5690-544F-8196-CD50FF59B0BF}"/>
              </a:ext>
            </a:extLst>
          </p:cNvPr>
          <p:cNvSpPr/>
          <p:nvPr/>
        </p:nvSpPr>
        <p:spPr>
          <a:xfrm>
            <a:off x="5944599" y="2893788"/>
            <a:ext cx="216024" cy="216024"/>
          </a:xfrm>
          <a:prstGeom prst="rect">
            <a:avLst/>
          </a:prstGeom>
          <a:solidFill>
            <a:schemeClr val="bg1"/>
          </a:solidFill>
          <a:ln>
            <a:solidFill>
              <a:srgbClr val="8686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55589DF1-E8C4-CD4E-83B3-F7D74AC657E1}"/>
              </a:ext>
            </a:extLst>
          </p:cNvPr>
          <p:cNvSpPr/>
          <p:nvPr/>
        </p:nvSpPr>
        <p:spPr>
          <a:xfrm>
            <a:off x="5944525" y="3387052"/>
            <a:ext cx="216024" cy="216024"/>
          </a:xfrm>
          <a:prstGeom prst="rect">
            <a:avLst/>
          </a:prstGeom>
          <a:solidFill>
            <a:schemeClr val="bg1"/>
          </a:solidFill>
          <a:ln>
            <a:solidFill>
              <a:srgbClr val="8686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9F0A9D97-6502-B54E-B06E-BA123B4A3CD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865" y="1515104"/>
            <a:ext cx="2998800" cy="213438"/>
          </a:xfrm>
          <a:prstGeom prst="rect">
            <a:avLst/>
          </a:prstGeom>
        </p:spPr>
      </p:pic>
      <p:sp>
        <p:nvSpPr>
          <p:cNvPr id="38" name="모서리가 둥근 직사각형 37">
            <a:extLst>
              <a:ext uri="{FF2B5EF4-FFF2-40B4-BE49-F238E27FC236}">
                <a16:creationId xmlns:a16="http://schemas.microsoft.com/office/drawing/2014/main" id="{95BF2BE7-9D5A-B542-862F-9A4EB431D48D}"/>
              </a:ext>
            </a:extLst>
          </p:cNvPr>
          <p:cNvSpPr/>
          <p:nvPr/>
        </p:nvSpPr>
        <p:spPr>
          <a:xfrm>
            <a:off x="4969585" y="1859058"/>
            <a:ext cx="1224136" cy="3385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370D920-532B-EB4E-B89E-80897AE3E9A7}"/>
              </a:ext>
            </a:extLst>
          </p:cNvPr>
          <p:cNvSpPr txBox="1"/>
          <p:nvPr/>
        </p:nvSpPr>
        <p:spPr>
          <a:xfrm>
            <a:off x="4377379" y="5511304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Hide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3D5803B-FFE9-DE4B-9117-2B6285DA0F7B}"/>
              </a:ext>
            </a:extLst>
          </p:cNvPr>
          <p:cNvSpPr txBox="1"/>
          <p:nvPr/>
        </p:nvSpPr>
        <p:spPr>
          <a:xfrm>
            <a:off x="4507223" y="5480961"/>
            <a:ext cx="1789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Hide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556A978-44ED-F440-AA7E-7D251A6CEC24}"/>
              </a:ext>
            </a:extLst>
          </p:cNvPr>
          <p:cNvSpPr txBox="1"/>
          <p:nvPr/>
        </p:nvSpPr>
        <p:spPr>
          <a:xfrm>
            <a:off x="3679131" y="1841160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visible</a:t>
            </a:r>
            <a:endParaRPr kumimoji="1"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4" name="모서리가 둥근 직사각형 43">
            <a:extLst>
              <a:ext uri="{FF2B5EF4-FFF2-40B4-BE49-F238E27FC236}">
                <a16:creationId xmlns:a16="http://schemas.microsoft.com/office/drawing/2014/main" id="{39523531-6C59-0F43-9F67-3C9BA0EFD68D}"/>
              </a:ext>
            </a:extLst>
          </p:cNvPr>
          <p:cNvSpPr/>
          <p:nvPr/>
        </p:nvSpPr>
        <p:spPr>
          <a:xfrm>
            <a:off x="3502042" y="5467013"/>
            <a:ext cx="2712469" cy="3385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BE7A4DF-5F67-8849-969C-2B82A730C0F2}"/>
              </a:ext>
            </a:extLst>
          </p:cNvPr>
          <p:cNvSpPr txBox="1"/>
          <p:nvPr/>
        </p:nvSpPr>
        <p:spPr>
          <a:xfrm>
            <a:off x="4391098" y="5414859"/>
            <a:ext cx="1789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Unhide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DC0DBB2-9B8F-1447-A052-5D14E0A3B423}"/>
              </a:ext>
            </a:extLst>
          </p:cNvPr>
          <p:cNvSpPr txBox="1"/>
          <p:nvPr/>
        </p:nvSpPr>
        <p:spPr>
          <a:xfrm>
            <a:off x="5116433" y="1853989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invisible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cxnSp>
        <p:nvCxnSpPr>
          <p:cNvPr id="49" name="직선 연결선[R] 48">
            <a:extLst>
              <a:ext uri="{FF2B5EF4-FFF2-40B4-BE49-F238E27FC236}">
                <a16:creationId xmlns:a16="http://schemas.microsoft.com/office/drawing/2014/main" id="{4D4DCB02-6FB2-8744-B755-943A19FB4413}"/>
              </a:ext>
            </a:extLst>
          </p:cNvPr>
          <p:cNvCxnSpPr>
            <a:cxnSpLocks/>
          </p:cNvCxnSpPr>
          <p:nvPr/>
        </p:nvCxnSpPr>
        <p:spPr>
          <a:xfrm flipV="1">
            <a:off x="3572356" y="3177940"/>
            <a:ext cx="2131318" cy="12126"/>
          </a:xfrm>
          <a:prstGeom prst="line">
            <a:avLst/>
          </a:prstGeom>
          <a:ln w="317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[R] 49">
            <a:extLst>
              <a:ext uri="{FF2B5EF4-FFF2-40B4-BE49-F238E27FC236}">
                <a16:creationId xmlns:a16="http://schemas.microsoft.com/office/drawing/2014/main" id="{60E4D331-8B95-084D-9749-28BE21ED5A8A}"/>
              </a:ext>
            </a:extLst>
          </p:cNvPr>
          <p:cNvCxnSpPr>
            <a:cxnSpLocks/>
          </p:cNvCxnSpPr>
          <p:nvPr/>
        </p:nvCxnSpPr>
        <p:spPr>
          <a:xfrm flipV="1">
            <a:off x="3591394" y="3685024"/>
            <a:ext cx="2131318" cy="12126"/>
          </a:xfrm>
          <a:prstGeom prst="line">
            <a:avLst/>
          </a:prstGeom>
          <a:ln w="317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EADA0603-2AB0-A549-91FC-C27CED82486E}"/>
              </a:ext>
            </a:extLst>
          </p:cNvPr>
          <p:cNvGrpSpPr/>
          <p:nvPr/>
        </p:nvGrpSpPr>
        <p:grpSpPr>
          <a:xfrm>
            <a:off x="9289" y="3533225"/>
            <a:ext cx="834325" cy="429048"/>
            <a:chOff x="23044" y="1686306"/>
            <a:chExt cx="834325" cy="429048"/>
          </a:xfrm>
        </p:grpSpPr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16985846-B1B8-AE42-BF84-226B9341E0C9}"/>
                </a:ext>
              </a:extLst>
            </p:cNvPr>
            <p:cNvSpPr/>
            <p:nvPr/>
          </p:nvSpPr>
          <p:spPr>
            <a:xfrm>
              <a:off x="23044" y="1690709"/>
              <a:ext cx="834325" cy="343501"/>
            </a:xfrm>
            <a:prstGeom prst="rect">
              <a:avLst/>
            </a:prstGeom>
            <a:solidFill>
              <a:srgbClr val="E008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직각 삼각형 8">
              <a:extLst>
                <a:ext uri="{FF2B5EF4-FFF2-40B4-BE49-F238E27FC236}">
                  <a16:creationId xmlns:a16="http://schemas.microsoft.com/office/drawing/2014/main" id="{50AB4241-F80A-8949-9A3C-154162FDD722}"/>
                </a:ext>
              </a:extLst>
            </p:cNvPr>
            <p:cNvSpPr/>
            <p:nvPr/>
          </p:nvSpPr>
          <p:spPr>
            <a:xfrm rot="5400000">
              <a:off x="735082" y="2020783"/>
              <a:ext cx="81142" cy="108000"/>
            </a:xfrm>
            <a:prstGeom prst="rtTriangle">
              <a:avLst/>
            </a:prstGeom>
            <a:solidFill>
              <a:srgbClr val="E00868"/>
            </a:solidFill>
            <a:ln>
              <a:solidFill>
                <a:srgbClr val="E0086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highlight>
                  <a:srgbClr val="E00868"/>
                </a:highlight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A3804B53-494C-464F-BFE6-9F18FDBCC123}"/>
                </a:ext>
              </a:extLst>
            </p:cNvPr>
            <p:cNvSpPr txBox="1"/>
            <p:nvPr/>
          </p:nvSpPr>
          <p:spPr>
            <a:xfrm>
              <a:off x="155876" y="1686306"/>
              <a:ext cx="54136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Yoon 윤고딕 520_TT" pitchFamily="18" charset="-127"/>
                  <a:ea typeface="Yoon 윤고딕 520_TT" pitchFamily="18" charset="-127"/>
                </a:rPr>
                <a:t>05</a:t>
              </a:r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A3BBBDCE-D439-8340-BDAB-77D1FDC1C5A2}"/>
              </a:ext>
            </a:extLst>
          </p:cNvPr>
          <p:cNvSpPr txBox="1"/>
          <p:nvPr/>
        </p:nvSpPr>
        <p:spPr>
          <a:xfrm>
            <a:off x="139301" y="166589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CB6E6C4-3B3D-3D44-A10F-0CB73D403A8A}"/>
              </a:ext>
            </a:extLst>
          </p:cNvPr>
          <p:cNvSpPr txBox="1"/>
          <p:nvPr/>
        </p:nvSpPr>
        <p:spPr>
          <a:xfrm>
            <a:off x="139831" y="262348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8CEE21D-3E3A-4541-A024-24C05DEC22CE}"/>
              </a:ext>
            </a:extLst>
          </p:cNvPr>
          <p:cNvSpPr txBox="1"/>
          <p:nvPr/>
        </p:nvSpPr>
        <p:spPr>
          <a:xfrm>
            <a:off x="139831" y="214070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D07E03B-2E09-074F-B7C6-165F2945F71C}"/>
              </a:ext>
            </a:extLst>
          </p:cNvPr>
          <p:cNvSpPr txBox="1"/>
          <p:nvPr/>
        </p:nvSpPr>
        <p:spPr>
          <a:xfrm>
            <a:off x="139300" y="405523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06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AC468D9-85B5-AD46-A0A0-FC2AB34AC084}"/>
              </a:ext>
            </a:extLst>
          </p:cNvPr>
          <p:cNvSpPr txBox="1"/>
          <p:nvPr/>
        </p:nvSpPr>
        <p:spPr>
          <a:xfrm>
            <a:off x="139830" y="310170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9375E9E-ABB8-47F7-9A9E-99E253B6E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BF906-3104-4088-A999-584E920FAAB6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3144145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F0C61EA-5B82-E743-BA66-69F142700EF2}"/>
              </a:ext>
            </a:extLst>
          </p:cNvPr>
          <p:cNvSpPr txBox="1"/>
          <p:nvPr/>
        </p:nvSpPr>
        <p:spPr bwMode="auto">
          <a:xfrm>
            <a:off x="0" y="492819"/>
            <a:ext cx="2483768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5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10X10" panose="020D0604000000000000" pitchFamily="50" charset="-127"/>
                <a:ea typeface="10X10" panose="020D0604000000000000" pitchFamily="50" charset="-127"/>
              </a:rPr>
              <a:t>유사 사례</a:t>
            </a:r>
            <a:endParaRPr lang="en-US" altLang="ko-KR" sz="25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A263EE72-F87F-4E4D-8044-6EA03957A8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6908" y="2203502"/>
            <a:ext cx="1521091" cy="1552293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90EBAC5B-947A-DF4D-AF0D-621A0133D9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5413" y="3983078"/>
            <a:ext cx="1803400" cy="342900"/>
          </a:xfrm>
          <a:prstGeom prst="rect">
            <a:avLst/>
          </a:prstGeom>
        </p:spPr>
      </p:pic>
      <p:sp>
        <p:nvSpPr>
          <p:cNvPr id="33" name="내용 개체 틀 2">
            <a:extLst>
              <a:ext uri="{FF2B5EF4-FFF2-40B4-BE49-F238E27FC236}">
                <a16:creationId xmlns:a16="http://schemas.microsoft.com/office/drawing/2014/main" id="{D1DA2862-DDE0-9445-A5BB-FBEE38BAD1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37492" y="1665893"/>
            <a:ext cx="4038600" cy="537609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kumimoji="1" lang="en-US" altLang="ko-KR" dirty="0"/>
              <a:t>App Hider</a:t>
            </a:r>
            <a:endParaRPr kumimoji="1" lang="ko-KR" altLang="en-US" dirty="0"/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C4A7B963-0FB5-F642-9CAF-260C77A5AEE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9"/>
          <a:stretch/>
        </p:blipFill>
        <p:spPr>
          <a:xfrm>
            <a:off x="5364088" y="1174227"/>
            <a:ext cx="1823843" cy="325305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36EDD922-9525-0247-8356-F77E5DE648E8}"/>
              </a:ext>
            </a:extLst>
          </p:cNvPr>
          <p:cNvSpPr txBox="1"/>
          <p:nvPr/>
        </p:nvSpPr>
        <p:spPr>
          <a:xfrm>
            <a:off x="1835696" y="5018757"/>
            <a:ext cx="6264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가상공간에 숨길 앱을 복사하고 기존 앱은 삭제하는 방식</a:t>
            </a: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CEE4D05F-8D79-7247-A75B-EA0AA2DD48A0}"/>
              </a:ext>
            </a:extLst>
          </p:cNvPr>
          <p:cNvGrpSpPr/>
          <p:nvPr/>
        </p:nvGrpSpPr>
        <p:grpSpPr>
          <a:xfrm>
            <a:off x="9289" y="3533225"/>
            <a:ext cx="834325" cy="429048"/>
            <a:chOff x="23044" y="1686306"/>
            <a:chExt cx="834325" cy="429048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59A6C2E4-6221-9945-9DCC-C4274A2F1191}"/>
                </a:ext>
              </a:extLst>
            </p:cNvPr>
            <p:cNvSpPr/>
            <p:nvPr/>
          </p:nvSpPr>
          <p:spPr>
            <a:xfrm>
              <a:off x="23044" y="1690709"/>
              <a:ext cx="834325" cy="343501"/>
            </a:xfrm>
            <a:prstGeom prst="rect">
              <a:avLst/>
            </a:prstGeom>
            <a:solidFill>
              <a:srgbClr val="E008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각 삼각형 8">
              <a:extLst>
                <a:ext uri="{FF2B5EF4-FFF2-40B4-BE49-F238E27FC236}">
                  <a16:creationId xmlns:a16="http://schemas.microsoft.com/office/drawing/2014/main" id="{F21DD2C3-9856-0E4A-BE5D-A1B874D72A74}"/>
                </a:ext>
              </a:extLst>
            </p:cNvPr>
            <p:cNvSpPr/>
            <p:nvPr/>
          </p:nvSpPr>
          <p:spPr>
            <a:xfrm rot="5400000">
              <a:off x="735082" y="2020783"/>
              <a:ext cx="81142" cy="108000"/>
            </a:xfrm>
            <a:prstGeom prst="rtTriangle">
              <a:avLst/>
            </a:prstGeom>
            <a:solidFill>
              <a:srgbClr val="E00868"/>
            </a:solidFill>
            <a:ln>
              <a:solidFill>
                <a:srgbClr val="E0086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highlight>
                  <a:srgbClr val="E00868"/>
                </a:highlight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F2BA5AA-6E09-D146-9AE5-5785ABF01318}"/>
                </a:ext>
              </a:extLst>
            </p:cNvPr>
            <p:cNvSpPr txBox="1"/>
            <p:nvPr/>
          </p:nvSpPr>
          <p:spPr>
            <a:xfrm>
              <a:off x="155876" y="1686306"/>
              <a:ext cx="54136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Yoon 윤고딕 520_TT" pitchFamily="18" charset="-127"/>
                  <a:ea typeface="Yoon 윤고딕 520_TT" pitchFamily="18" charset="-127"/>
                </a:rPr>
                <a:t>05</a:t>
              </a: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08BFE971-5783-774A-9883-637D306E16BA}"/>
              </a:ext>
            </a:extLst>
          </p:cNvPr>
          <p:cNvSpPr txBox="1"/>
          <p:nvPr/>
        </p:nvSpPr>
        <p:spPr>
          <a:xfrm>
            <a:off x="139301" y="166589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C031F55-1309-6B4F-8CEA-8F9A2E127D71}"/>
              </a:ext>
            </a:extLst>
          </p:cNvPr>
          <p:cNvSpPr txBox="1"/>
          <p:nvPr/>
        </p:nvSpPr>
        <p:spPr>
          <a:xfrm>
            <a:off x="139831" y="262348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B9CC41C-B9EA-A844-ABCB-2E3871D11952}"/>
              </a:ext>
            </a:extLst>
          </p:cNvPr>
          <p:cNvSpPr txBox="1"/>
          <p:nvPr/>
        </p:nvSpPr>
        <p:spPr>
          <a:xfrm>
            <a:off x="139831" y="214070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F229F8B-E031-9448-9ABE-187164C17876}"/>
              </a:ext>
            </a:extLst>
          </p:cNvPr>
          <p:cNvSpPr txBox="1"/>
          <p:nvPr/>
        </p:nvSpPr>
        <p:spPr>
          <a:xfrm>
            <a:off x="139300" y="405523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06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DBB30FD-5523-474A-8CBD-A6BF0A35049A}"/>
              </a:ext>
            </a:extLst>
          </p:cNvPr>
          <p:cNvSpPr txBox="1"/>
          <p:nvPr/>
        </p:nvSpPr>
        <p:spPr>
          <a:xfrm>
            <a:off x="139830" y="310170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EE4CB98-A4BE-42DE-9B58-2F01A9113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BF906-3104-4088-A999-584E920FAAB6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38780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F0C61EA-5B82-E743-BA66-69F142700EF2}"/>
              </a:ext>
            </a:extLst>
          </p:cNvPr>
          <p:cNvSpPr txBox="1"/>
          <p:nvPr/>
        </p:nvSpPr>
        <p:spPr bwMode="auto">
          <a:xfrm>
            <a:off x="0" y="492819"/>
            <a:ext cx="2483768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5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10X10" panose="020D0604000000000000" pitchFamily="50" charset="-127"/>
                <a:ea typeface="10X10" panose="020D0604000000000000" pitchFamily="50" charset="-127"/>
              </a:rPr>
              <a:t>유사 사례</a:t>
            </a:r>
            <a:endParaRPr lang="en-US" altLang="ko-KR" sz="25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FF5C97B-7961-AA4F-8AC0-7DC8D2991821}"/>
              </a:ext>
            </a:extLst>
          </p:cNvPr>
          <p:cNvSpPr txBox="1"/>
          <p:nvPr/>
        </p:nvSpPr>
        <p:spPr>
          <a:xfrm>
            <a:off x="3383983" y="969873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n>
                  <a:solidFill>
                    <a:srgbClr val="7AB53D">
                      <a:alpha val="30000"/>
                    </a:srgbClr>
                  </a:solidFill>
                </a:ln>
                <a:solidFill>
                  <a:srgbClr val="7AB53D"/>
                </a:solidFill>
                <a:latin typeface="Yoon 윤고딕 520_TT" pitchFamily="18" charset="-127"/>
                <a:ea typeface="Yoon 윤고딕 520_TT" pitchFamily="18" charset="-127"/>
              </a:rPr>
              <a:t>구글 연동의 어려움</a:t>
            </a:r>
            <a:endParaRPr lang="en-US" altLang="ko-KR" b="1" dirty="0">
              <a:ln>
                <a:solidFill>
                  <a:srgbClr val="7AB53D">
                    <a:alpha val="30000"/>
                  </a:srgbClr>
                </a:solidFill>
              </a:ln>
              <a:solidFill>
                <a:srgbClr val="7AB53D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F78E50A-6FCF-8946-9EEE-276E5B5E6D5E}"/>
              </a:ext>
            </a:extLst>
          </p:cNvPr>
          <p:cNvSpPr txBox="1"/>
          <p:nvPr/>
        </p:nvSpPr>
        <p:spPr>
          <a:xfrm>
            <a:off x="813078" y="5392001"/>
            <a:ext cx="21766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n>
                  <a:solidFill>
                    <a:srgbClr val="FDA800">
                      <a:alpha val="30000"/>
                    </a:srgbClr>
                  </a:solidFill>
                </a:ln>
                <a:solidFill>
                  <a:srgbClr val="FDA800"/>
                </a:solidFill>
                <a:latin typeface="Yoon 윤고딕 520_TT" pitchFamily="18" charset="-127"/>
                <a:ea typeface="Yoon 윤고딕 520_TT" pitchFamily="18" charset="-127"/>
              </a:rPr>
              <a:t>숨겨진 많은 앱들의 초기화</a:t>
            </a:r>
            <a:endParaRPr lang="en-US" altLang="ko-KR" b="1" dirty="0">
              <a:ln>
                <a:solidFill>
                  <a:srgbClr val="FDA800">
                    <a:alpha val="30000"/>
                  </a:srgbClr>
                </a:solidFill>
              </a:ln>
              <a:solidFill>
                <a:srgbClr val="FDA800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A45B0A3-49BF-8E43-8600-58A420024C7A}"/>
              </a:ext>
            </a:extLst>
          </p:cNvPr>
          <p:cNvSpPr txBox="1"/>
          <p:nvPr/>
        </p:nvSpPr>
        <p:spPr>
          <a:xfrm>
            <a:off x="6774404" y="5188399"/>
            <a:ext cx="23695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n>
                  <a:solidFill>
                    <a:srgbClr val="FDA800">
                      <a:alpha val="30000"/>
                    </a:srgbClr>
                  </a:solidFill>
                </a:ln>
                <a:solidFill>
                  <a:srgbClr val="F2281E"/>
                </a:solidFill>
                <a:latin typeface="Yoon 윤고딕 520_TT" pitchFamily="18" charset="-127"/>
                <a:ea typeface="Yoon 윤고딕 520_TT" pitchFamily="18" charset="-127"/>
              </a:rPr>
              <a:t>기기 변경 시</a:t>
            </a:r>
            <a:endParaRPr lang="en-US" altLang="ko-KR" b="1" dirty="0">
              <a:ln>
                <a:solidFill>
                  <a:srgbClr val="FDA800">
                    <a:alpha val="30000"/>
                  </a:srgbClr>
                </a:solidFill>
              </a:ln>
              <a:solidFill>
                <a:srgbClr val="F2281E"/>
              </a:solidFill>
              <a:latin typeface="Yoon 윤고딕 520_TT" pitchFamily="18" charset="-127"/>
              <a:ea typeface="Yoon 윤고딕 520_TT" pitchFamily="18" charset="-127"/>
            </a:endParaRPr>
          </a:p>
          <a:p>
            <a:pPr algn="ctr"/>
            <a:r>
              <a:rPr lang="ko-KR" altLang="en-US" b="1" dirty="0">
                <a:ln>
                  <a:solidFill>
                    <a:srgbClr val="FDA800">
                      <a:alpha val="30000"/>
                    </a:srgbClr>
                  </a:solidFill>
                </a:ln>
                <a:solidFill>
                  <a:srgbClr val="F2281E"/>
                </a:solidFill>
                <a:latin typeface="Yoon 윤고딕 520_TT" pitchFamily="18" charset="-127"/>
                <a:ea typeface="Yoon 윤고딕 520_TT" pitchFamily="18" charset="-127"/>
              </a:rPr>
              <a:t>정보 이동의 어려움</a:t>
            </a:r>
            <a:endParaRPr lang="en-US" altLang="ko-KR" b="1" dirty="0">
              <a:ln>
                <a:solidFill>
                  <a:srgbClr val="FDA800">
                    <a:alpha val="30000"/>
                  </a:srgbClr>
                </a:solidFill>
              </a:ln>
              <a:solidFill>
                <a:srgbClr val="F2281E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1C9AFD5D-CC66-2E42-8489-01061CC2E50D}"/>
              </a:ext>
            </a:extLst>
          </p:cNvPr>
          <p:cNvGrpSpPr/>
          <p:nvPr/>
        </p:nvGrpSpPr>
        <p:grpSpPr>
          <a:xfrm>
            <a:off x="2450299" y="1540885"/>
            <a:ext cx="4603417" cy="4757483"/>
            <a:chOff x="3064927" y="1591310"/>
            <a:chExt cx="2155145" cy="2227273"/>
          </a:xfrm>
        </p:grpSpPr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1638C316-12E5-3242-ACDC-D592B1A22DFB}"/>
                </a:ext>
              </a:extLst>
            </p:cNvPr>
            <p:cNvSpPr/>
            <p:nvPr/>
          </p:nvSpPr>
          <p:spPr>
            <a:xfrm>
              <a:off x="3065047" y="1663558"/>
              <a:ext cx="2155025" cy="2155025"/>
            </a:xfrm>
            <a:prstGeom prst="ellipse">
              <a:avLst/>
            </a:prstGeom>
            <a:noFill/>
            <a:ln w="22225">
              <a:solidFill>
                <a:srgbClr val="E0086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A2E02DEE-3E30-4144-B894-99363CB7F776}"/>
                </a:ext>
              </a:extLst>
            </p:cNvPr>
            <p:cNvSpPr/>
            <p:nvPr/>
          </p:nvSpPr>
          <p:spPr>
            <a:xfrm>
              <a:off x="4055047" y="1591310"/>
              <a:ext cx="179585" cy="179585"/>
            </a:xfrm>
            <a:prstGeom prst="ellipse">
              <a:avLst/>
            </a:prstGeom>
            <a:solidFill>
              <a:schemeClr val="bg1"/>
            </a:solidFill>
            <a:ln w="50800">
              <a:solidFill>
                <a:srgbClr val="E00868">
                  <a:alpha val="8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2834462B-9BE0-D044-9935-C88752D80A34}"/>
                </a:ext>
              </a:extLst>
            </p:cNvPr>
            <p:cNvSpPr/>
            <p:nvPr/>
          </p:nvSpPr>
          <p:spPr>
            <a:xfrm>
              <a:off x="3064927" y="3093922"/>
              <a:ext cx="179585" cy="179585"/>
            </a:xfrm>
            <a:prstGeom prst="ellipse">
              <a:avLst/>
            </a:prstGeom>
            <a:solidFill>
              <a:schemeClr val="bg1"/>
            </a:solidFill>
            <a:ln w="50800">
              <a:solidFill>
                <a:srgbClr val="E00868">
                  <a:alpha val="8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ED681E26-AD72-F842-A9E7-5E84606800BE}"/>
                </a:ext>
              </a:extLst>
            </p:cNvPr>
            <p:cNvSpPr/>
            <p:nvPr/>
          </p:nvSpPr>
          <p:spPr>
            <a:xfrm>
              <a:off x="5014881" y="3093922"/>
              <a:ext cx="179585" cy="179585"/>
            </a:xfrm>
            <a:prstGeom prst="ellipse">
              <a:avLst/>
            </a:prstGeom>
            <a:solidFill>
              <a:schemeClr val="bg1"/>
            </a:solidFill>
            <a:ln w="50800">
              <a:solidFill>
                <a:srgbClr val="E00868">
                  <a:alpha val="8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43" name="그림 42">
            <a:extLst>
              <a:ext uri="{FF2B5EF4-FFF2-40B4-BE49-F238E27FC236}">
                <a16:creationId xmlns:a16="http://schemas.microsoft.com/office/drawing/2014/main" id="{E536D470-E9C8-CF44-BEE9-6C09E73BC5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2657" y="2990428"/>
            <a:ext cx="2128698" cy="2172364"/>
          </a:xfrm>
          <a:prstGeom prst="rect">
            <a:avLst/>
          </a:prstGeom>
        </p:spPr>
      </p:pic>
      <p:sp>
        <p:nvSpPr>
          <p:cNvPr id="44" name="내용 개체 틀 2">
            <a:extLst>
              <a:ext uri="{FF2B5EF4-FFF2-40B4-BE49-F238E27FC236}">
                <a16:creationId xmlns:a16="http://schemas.microsoft.com/office/drawing/2014/main" id="{31C89584-419F-414F-B661-BD313645B4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647106" y="2333720"/>
            <a:ext cx="4038600" cy="537609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kumimoji="1" lang="en-US" altLang="ko-KR" dirty="0"/>
              <a:t>App Hider</a:t>
            </a:r>
            <a:endParaRPr kumimoji="1" lang="ko-KR" altLang="en-US" dirty="0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8B29BB9C-9270-F84E-BF74-D4BE2491C558}"/>
              </a:ext>
            </a:extLst>
          </p:cNvPr>
          <p:cNvGrpSpPr/>
          <p:nvPr/>
        </p:nvGrpSpPr>
        <p:grpSpPr>
          <a:xfrm>
            <a:off x="9289" y="3533225"/>
            <a:ext cx="834325" cy="429048"/>
            <a:chOff x="23044" y="1686306"/>
            <a:chExt cx="834325" cy="429048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12C5B145-8A31-5F41-ADBF-036E5B9EAC8C}"/>
                </a:ext>
              </a:extLst>
            </p:cNvPr>
            <p:cNvSpPr/>
            <p:nvPr/>
          </p:nvSpPr>
          <p:spPr>
            <a:xfrm>
              <a:off x="23044" y="1690709"/>
              <a:ext cx="834325" cy="343501"/>
            </a:xfrm>
            <a:prstGeom prst="rect">
              <a:avLst/>
            </a:prstGeom>
            <a:solidFill>
              <a:srgbClr val="E008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각 삼각형 8">
              <a:extLst>
                <a:ext uri="{FF2B5EF4-FFF2-40B4-BE49-F238E27FC236}">
                  <a16:creationId xmlns:a16="http://schemas.microsoft.com/office/drawing/2014/main" id="{FAE97A65-FC14-3C48-BE40-442FC270D3CE}"/>
                </a:ext>
              </a:extLst>
            </p:cNvPr>
            <p:cNvSpPr/>
            <p:nvPr/>
          </p:nvSpPr>
          <p:spPr>
            <a:xfrm rot="5400000">
              <a:off x="735082" y="2020783"/>
              <a:ext cx="81142" cy="108000"/>
            </a:xfrm>
            <a:prstGeom prst="rtTriangle">
              <a:avLst/>
            </a:prstGeom>
            <a:solidFill>
              <a:srgbClr val="E00868"/>
            </a:solidFill>
            <a:ln>
              <a:solidFill>
                <a:srgbClr val="E0086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highlight>
                  <a:srgbClr val="E00868"/>
                </a:highlight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EE568A4-0D9D-6C47-AF6B-6D9AA0658AC6}"/>
                </a:ext>
              </a:extLst>
            </p:cNvPr>
            <p:cNvSpPr txBox="1"/>
            <p:nvPr/>
          </p:nvSpPr>
          <p:spPr>
            <a:xfrm>
              <a:off x="155876" y="1686306"/>
              <a:ext cx="54136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Yoon 윤고딕 520_TT" pitchFamily="18" charset="-127"/>
                  <a:ea typeface="Yoon 윤고딕 520_TT" pitchFamily="18" charset="-127"/>
                </a:rPr>
                <a:t>05</a:t>
              </a: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F813A5CA-50A6-7A4B-9A26-B2A60FA26854}"/>
              </a:ext>
            </a:extLst>
          </p:cNvPr>
          <p:cNvSpPr txBox="1"/>
          <p:nvPr/>
        </p:nvSpPr>
        <p:spPr>
          <a:xfrm>
            <a:off x="139301" y="166589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2BE0098-B5EC-4041-8D07-6422512EDC4D}"/>
              </a:ext>
            </a:extLst>
          </p:cNvPr>
          <p:cNvSpPr txBox="1"/>
          <p:nvPr/>
        </p:nvSpPr>
        <p:spPr>
          <a:xfrm>
            <a:off x="139831" y="262348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A386156-DBC7-0F40-A513-FD6C1745B1C9}"/>
              </a:ext>
            </a:extLst>
          </p:cNvPr>
          <p:cNvSpPr txBox="1"/>
          <p:nvPr/>
        </p:nvSpPr>
        <p:spPr>
          <a:xfrm>
            <a:off x="139831" y="214070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BDE4402-3269-5748-9801-233BC398836E}"/>
              </a:ext>
            </a:extLst>
          </p:cNvPr>
          <p:cNvSpPr txBox="1"/>
          <p:nvPr/>
        </p:nvSpPr>
        <p:spPr>
          <a:xfrm>
            <a:off x="139300" y="405523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06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634E897-F863-A847-A201-37A64D1EE5EB}"/>
              </a:ext>
            </a:extLst>
          </p:cNvPr>
          <p:cNvSpPr txBox="1"/>
          <p:nvPr/>
        </p:nvSpPr>
        <p:spPr>
          <a:xfrm>
            <a:off x="139830" y="310170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3F5A9D4-7A7B-4A1E-BF1E-D42FE6E82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BF906-3104-4088-A999-584E920FAAB6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5934029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DEDC2A-B398-644D-AE3A-3DB1B652BA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60032" y="2747375"/>
            <a:ext cx="4038600" cy="537609"/>
          </a:xfrm>
        </p:spPr>
        <p:txBody>
          <a:bodyPr/>
          <a:lstStyle/>
          <a:p>
            <a:pPr marL="0" indent="0">
              <a:buNone/>
            </a:pPr>
            <a:r>
              <a:rPr kumimoji="1" lang="ko-KR" altLang="en-US" dirty="0"/>
              <a:t>      </a:t>
            </a:r>
            <a:r>
              <a:rPr kumimoji="1" lang="en-US" altLang="ko-KR" dirty="0"/>
              <a:t>H</a:t>
            </a:r>
            <a:r>
              <a:rPr kumimoji="1" lang="en-US" altLang="ko-KR" dirty="0">
                <a:solidFill>
                  <a:schemeClr val="bg1">
                    <a:lumMod val="65000"/>
                  </a:schemeClr>
                </a:solidFill>
              </a:rPr>
              <a:t>i</a:t>
            </a:r>
            <a:r>
              <a:rPr kumimoji="1" lang="en-US" altLang="ko-KR" dirty="0"/>
              <a:t>d</a:t>
            </a:r>
            <a:r>
              <a:rPr kumimoji="1" lang="en-US" altLang="ko-KR" dirty="0">
                <a:solidFill>
                  <a:schemeClr val="bg1">
                    <a:lumMod val="65000"/>
                  </a:schemeClr>
                </a:solidFill>
              </a:rPr>
              <a:t>e</a:t>
            </a:r>
            <a:r>
              <a:rPr kumimoji="1" lang="en-US" altLang="ko-KR" dirty="0"/>
              <a:t> m</a:t>
            </a:r>
            <a:r>
              <a:rPr kumimoji="1" lang="en-US" altLang="ko-KR" dirty="0">
                <a:solidFill>
                  <a:schemeClr val="bg1">
                    <a:lumMod val="65000"/>
                  </a:schemeClr>
                </a:solidFill>
              </a:rPr>
              <a:t>e</a:t>
            </a:r>
            <a:r>
              <a:rPr kumimoji="1" lang="en-US" altLang="ko-KR" dirty="0"/>
              <a:t> </a:t>
            </a:r>
            <a:r>
              <a:rPr kumimoji="1" lang="en-US" altLang="ko-KR" dirty="0" err="1"/>
              <a:t>p</a:t>
            </a:r>
            <a:r>
              <a:rPr kumimoji="1" lang="en-US" altLang="ko-KR" dirty="0" err="1">
                <a:solidFill>
                  <a:schemeClr val="bg1">
                    <a:lumMod val="65000"/>
                  </a:schemeClr>
                </a:solidFill>
              </a:rPr>
              <a:t>l</a:t>
            </a:r>
            <a:r>
              <a:rPr kumimoji="1" lang="en-US" altLang="ko-KR" dirty="0" err="1"/>
              <a:t>z</a:t>
            </a:r>
            <a:endParaRPr kumimoji="1" lang="ko-KR" altLang="en-US" dirty="0"/>
          </a:p>
        </p:txBody>
      </p:sp>
      <p:pic>
        <p:nvPicPr>
          <p:cNvPr id="7" name="내용 개체 틀 28">
            <a:extLst>
              <a:ext uri="{FF2B5EF4-FFF2-40B4-BE49-F238E27FC236}">
                <a16:creationId xmlns:a16="http://schemas.microsoft.com/office/drawing/2014/main" id="{412A4EAD-85C6-D147-AA46-B00F428129C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7645" y="1340768"/>
            <a:ext cx="3240360" cy="2336851"/>
          </a:xfr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7C1ECD35-C218-1347-A9EC-74593FA679CA}"/>
              </a:ext>
            </a:extLst>
          </p:cNvPr>
          <p:cNvGrpSpPr/>
          <p:nvPr/>
        </p:nvGrpSpPr>
        <p:grpSpPr>
          <a:xfrm>
            <a:off x="6156176" y="1313359"/>
            <a:ext cx="1119200" cy="1224136"/>
            <a:chOff x="1722111" y="3433754"/>
            <a:chExt cx="2317685" cy="2405622"/>
          </a:xfrm>
        </p:grpSpPr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63E87962-43C8-2349-9BF6-61B0B081C417}"/>
                </a:ext>
              </a:extLst>
            </p:cNvPr>
            <p:cNvSpPr/>
            <p:nvPr/>
          </p:nvSpPr>
          <p:spPr>
            <a:xfrm>
              <a:off x="1722111" y="3654415"/>
              <a:ext cx="2317685" cy="2184961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3E081AF0-4CF5-4C4F-97BB-81915E2FE77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9823" b="99045" l="10000" r="90000">
                          <a14:foregroundMark x1="27467" y1="88950" x2="20533" y2="91678"/>
                          <a14:foregroundMark x1="20533" y1="91678" x2="24800" y2="85948"/>
                          <a14:foregroundMark x1="24800" y1="85948" x2="31067" y2="82947"/>
                          <a14:foregroundMark x1="31067" y1="82947" x2="20400" y2="86085"/>
                          <a14:foregroundMark x1="20400" y1="86085" x2="15600" y2="92360"/>
                          <a14:foregroundMark x1="15600" y1="92360" x2="24267" y2="92224"/>
                          <a14:foregroundMark x1="24267" y1="92224" x2="48000" y2="94952"/>
                          <a14:foregroundMark x1="48000" y1="94952" x2="56133" y2="94679"/>
                          <a14:foregroundMark x1="56133" y1="94679" x2="71467" y2="95089"/>
                          <a14:foregroundMark x1="71467" y1="95089" x2="75867" y2="88677"/>
                          <a14:foregroundMark x1="75867" y1="88677" x2="71733" y2="83083"/>
                          <a14:foregroundMark x1="71733" y1="83083" x2="66000" y2="79263"/>
                          <a14:foregroundMark x1="66000" y1="79263" x2="60267" y2="84584"/>
                          <a14:foregroundMark x1="60267" y1="84584" x2="72933" y2="88540"/>
                          <a14:foregroundMark x1="72933" y1="88540" x2="63733" y2="93179"/>
                          <a14:foregroundMark x1="63733" y1="93179" x2="72533" y2="95907"/>
                          <a14:foregroundMark x1="72533" y1="95907" x2="60800" y2="86767"/>
                          <a14:foregroundMark x1="60800" y1="86767" x2="65200" y2="86903"/>
                          <a14:foregroundMark x1="76933" y1="83629" x2="81200" y2="89905"/>
                          <a14:foregroundMark x1="81200" y1="89905" x2="83467" y2="97817"/>
                          <a14:foregroundMark x1="83467" y1="97817" x2="59867" y2="96180"/>
                          <a14:foregroundMark x1="59867" y1="96180" x2="53333" y2="99045"/>
                          <a14:foregroundMark x1="53333" y1="99045" x2="14933" y2="95771"/>
                          <a14:foregroundMark x1="14933" y1="95771" x2="13200" y2="9208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45906" y="3433754"/>
              <a:ext cx="2084401" cy="2014795"/>
            </a:xfrm>
            <a:prstGeom prst="rect">
              <a:avLst/>
            </a:prstGeom>
          </p:spPr>
        </p:pic>
      </p:grp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F604C70F-A396-7E4F-AE8A-EC16B29F29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4964499"/>
              </p:ext>
            </p:extLst>
          </p:nvPr>
        </p:nvGraphicFramePr>
        <p:xfrm>
          <a:off x="1367645" y="4152447"/>
          <a:ext cx="7319155" cy="21096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8171">
                  <a:extLst>
                    <a:ext uri="{9D8B030D-6E8A-4147-A177-3AD203B41FA5}">
                      <a16:colId xmlns:a16="http://schemas.microsoft.com/office/drawing/2014/main" val="1949389339"/>
                    </a:ext>
                  </a:extLst>
                </a:gridCol>
                <a:gridCol w="2664297">
                  <a:extLst>
                    <a:ext uri="{9D8B030D-6E8A-4147-A177-3AD203B41FA5}">
                      <a16:colId xmlns:a16="http://schemas.microsoft.com/office/drawing/2014/main" val="4229609307"/>
                    </a:ext>
                  </a:extLst>
                </a:gridCol>
                <a:gridCol w="3106687">
                  <a:extLst>
                    <a:ext uri="{9D8B030D-6E8A-4147-A177-3AD203B41FA5}">
                      <a16:colId xmlns:a16="http://schemas.microsoft.com/office/drawing/2014/main" val="2381324249"/>
                    </a:ext>
                  </a:extLst>
                </a:gridCol>
              </a:tblGrid>
              <a:tr h="45682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앱 잠금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Hide me </a:t>
                      </a:r>
                      <a:r>
                        <a:rPr lang="en-US" altLang="ko-KR" dirty="0" err="1"/>
                        <a:t>plz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5791555"/>
                  </a:ext>
                </a:extLst>
              </a:tr>
              <a:tr h="4568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목적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어플리케이션의 사용 제한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0043674"/>
                  </a:ext>
                </a:extLst>
              </a:tr>
              <a:tr h="4987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인증 방식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/>
                        <a:t>숫자조합</a:t>
                      </a:r>
                      <a:r>
                        <a:rPr lang="ko-KR" altLang="en-US" sz="1600" dirty="0"/>
                        <a:t> 및 지문인식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얼굴인증방식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147669"/>
                  </a:ext>
                </a:extLst>
              </a:tr>
              <a:tr h="69725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앱이  </a:t>
                      </a:r>
                      <a:r>
                        <a:rPr lang="en-US" altLang="ko-KR" dirty="0"/>
                        <a:t>UI</a:t>
                      </a:r>
                      <a:r>
                        <a:rPr lang="ko-KR" altLang="en-US" dirty="0"/>
                        <a:t>에 보이며</a:t>
                      </a:r>
                      <a:r>
                        <a:rPr lang="en-US" altLang="ko-KR" dirty="0"/>
                        <a:t>,</a:t>
                      </a:r>
                      <a:r>
                        <a:rPr lang="ko-KR" altLang="en-US" dirty="0"/>
                        <a:t> 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잠금 해제로 접근 가능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UI</a:t>
                      </a:r>
                      <a:r>
                        <a:rPr lang="ko-KR" altLang="en-US" dirty="0"/>
                        <a:t>에서 보이지 않고 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위 </a:t>
                      </a:r>
                      <a:r>
                        <a:rPr lang="ko-KR" altLang="en-US" dirty="0" err="1"/>
                        <a:t>어플을</a:t>
                      </a:r>
                      <a:r>
                        <a:rPr lang="ko-KR" altLang="en-US" dirty="0"/>
                        <a:t> 통해서 접근 가능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9005951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594CDBB7-4269-6045-91AB-C99F89CFD86B}"/>
              </a:ext>
            </a:extLst>
          </p:cNvPr>
          <p:cNvSpPr txBox="1"/>
          <p:nvPr/>
        </p:nvSpPr>
        <p:spPr bwMode="auto">
          <a:xfrm>
            <a:off x="0" y="492819"/>
            <a:ext cx="2483768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5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10X10" panose="020D0604000000000000" pitchFamily="50" charset="-127"/>
                <a:ea typeface="10X10" panose="020D0604000000000000" pitchFamily="50" charset="-127"/>
              </a:rPr>
              <a:t>유사 사례</a:t>
            </a:r>
            <a:endParaRPr lang="en-US" altLang="ko-KR" sz="25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11CC8B9-B35A-2745-8BEA-BD2C91404EC1}"/>
              </a:ext>
            </a:extLst>
          </p:cNvPr>
          <p:cNvSpPr txBox="1"/>
          <p:nvPr/>
        </p:nvSpPr>
        <p:spPr>
          <a:xfrm>
            <a:off x="1547664" y="5696277"/>
            <a:ext cx="1224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접근 방식</a:t>
            </a:r>
          </a:p>
          <a:p>
            <a:r>
              <a:rPr kumimoji="1" lang="ko-KR" altLang="en-US" dirty="0"/>
              <a:t> 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B79C5E7F-CDD2-5345-976D-C246C2640597}"/>
              </a:ext>
            </a:extLst>
          </p:cNvPr>
          <p:cNvGrpSpPr/>
          <p:nvPr/>
        </p:nvGrpSpPr>
        <p:grpSpPr>
          <a:xfrm>
            <a:off x="9289" y="3533225"/>
            <a:ext cx="834325" cy="429048"/>
            <a:chOff x="23044" y="1686306"/>
            <a:chExt cx="834325" cy="429048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A7A8CC58-3CE8-174E-B9B5-187F0CE5084F}"/>
                </a:ext>
              </a:extLst>
            </p:cNvPr>
            <p:cNvSpPr/>
            <p:nvPr/>
          </p:nvSpPr>
          <p:spPr>
            <a:xfrm>
              <a:off x="23044" y="1690709"/>
              <a:ext cx="834325" cy="343501"/>
            </a:xfrm>
            <a:prstGeom prst="rect">
              <a:avLst/>
            </a:prstGeom>
            <a:solidFill>
              <a:srgbClr val="E008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각 삼각형 8">
              <a:extLst>
                <a:ext uri="{FF2B5EF4-FFF2-40B4-BE49-F238E27FC236}">
                  <a16:creationId xmlns:a16="http://schemas.microsoft.com/office/drawing/2014/main" id="{48AA3E91-C2C0-614E-A30E-67BD1AE0E1A5}"/>
                </a:ext>
              </a:extLst>
            </p:cNvPr>
            <p:cNvSpPr/>
            <p:nvPr/>
          </p:nvSpPr>
          <p:spPr>
            <a:xfrm rot="5400000">
              <a:off x="735082" y="2020783"/>
              <a:ext cx="81142" cy="108000"/>
            </a:xfrm>
            <a:prstGeom prst="rtTriangle">
              <a:avLst/>
            </a:prstGeom>
            <a:solidFill>
              <a:srgbClr val="E00868"/>
            </a:solidFill>
            <a:ln>
              <a:solidFill>
                <a:srgbClr val="E0086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highlight>
                  <a:srgbClr val="E00868"/>
                </a:highlight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40B81CB-858A-4E41-AB38-9E4F755701E3}"/>
                </a:ext>
              </a:extLst>
            </p:cNvPr>
            <p:cNvSpPr txBox="1"/>
            <p:nvPr/>
          </p:nvSpPr>
          <p:spPr>
            <a:xfrm>
              <a:off x="155876" y="1686306"/>
              <a:ext cx="54136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Yoon 윤고딕 520_TT" pitchFamily="18" charset="-127"/>
                  <a:ea typeface="Yoon 윤고딕 520_TT" pitchFamily="18" charset="-127"/>
                </a:rPr>
                <a:t>05</a:t>
              </a: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1407D6B8-A975-E848-84C2-D0106D3F1319}"/>
              </a:ext>
            </a:extLst>
          </p:cNvPr>
          <p:cNvSpPr txBox="1"/>
          <p:nvPr/>
        </p:nvSpPr>
        <p:spPr>
          <a:xfrm>
            <a:off x="139301" y="166589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4994BF9-D395-3349-8FA8-E565337971BB}"/>
              </a:ext>
            </a:extLst>
          </p:cNvPr>
          <p:cNvSpPr txBox="1"/>
          <p:nvPr/>
        </p:nvSpPr>
        <p:spPr>
          <a:xfrm>
            <a:off x="139831" y="262348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4F9866E-43F2-F540-A280-56EBB570E89D}"/>
              </a:ext>
            </a:extLst>
          </p:cNvPr>
          <p:cNvSpPr txBox="1"/>
          <p:nvPr/>
        </p:nvSpPr>
        <p:spPr>
          <a:xfrm>
            <a:off x="139831" y="214070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3F13598-CC4E-FA48-9380-90D9AC0FCC70}"/>
              </a:ext>
            </a:extLst>
          </p:cNvPr>
          <p:cNvSpPr txBox="1"/>
          <p:nvPr/>
        </p:nvSpPr>
        <p:spPr>
          <a:xfrm>
            <a:off x="139300" y="405523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06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B37CE4A-B310-0349-9F91-AB6072722FC8}"/>
              </a:ext>
            </a:extLst>
          </p:cNvPr>
          <p:cNvSpPr txBox="1"/>
          <p:nvPr/>
        </p:nvSpPr>
        <p:spPr>
          <a:xfrm>
            <a:off x="139830" y="310170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A03906B-116E-4641-8D2B-4BC5AF54F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BF906-3104-4088-A999-584E920FAAB6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5364448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915816" y="2276872"/>
            <a:ext cx="3312368" cy="20882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0" b="1" dirty="0">
                <a:solidFill>
                  <a:srgbClr val="E00868"/>
                </a:solidFill>
              </a:rPr>
              <a:t>Q&amp;A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C5874DE-CD72-40CE-AE4B-138D10564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BF906-3104-4088-A999-584E920FAAB6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6230292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F0C61EA-5B82-E743-BA66-69F142700EF2}"/>
              </a:ext>
            </a:extLst>
          </p:cNvPr>
          <p:cNvSpPr txBox="1"/>
          <p:nvPr/>
        </p:nvSpPr>
        <p:spPr bwMode="auto">
          <a:xfrm>
            <a:off x="0" y="492819"/>
            <a:ext cx="2483768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5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10X10" panose="020D0604000000000000" pitchFamily="50" charset="-127"/>
                <a:ea typeface="10X10" panose="020D0604000000000000" pitchFamily="50" charset="-127"/>
              </a:rPr>
              <a:t>팀원 소개</a:t>
            </a:r>
            <a:endParaRPr lang="en-US" altLang="ko-KR" sz="25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1274A72-2FF5-6A49-9216-2BA36BDF05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0922" y="2309290"/>
            <a:ext cx="1270000" cy="1651000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70D9B739-6B0C-D043-87F3-659E965CCA9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46" t="18181" r="7314"/>
          <a:stretch/>
        </p:blipFill>
        <p:spPr>
          <a:xfrm>
            <a:off x="5477960" y="2321654"/>
            <a:ext cx="1270000" cy="1652400"/>
          </a:xfrm>
          <a:prstGeom prst="rect">
            <a:avLst/>
          </a:prstGeom>
        </p:spPr>
      </p:pic>
      <p:grpSp>
        <p:nvGrpSpPr>
          <p:cNvPr id="26" name="그룹 25">
            <a:extLst>
              <a:ext uri="{FF2B5EF4-FFF2-40B4-BE49-F238E27FC236}">
                <a16:creationId xmlns:a16="http://schemas.microsoft.com/office/drawing/2014/main" id="{458FF077-638B-3943-A77F-38EBFD339003}"/>
              </a:ext>
            </a:extLst>
          </p:cNvPr>
          <p:cNvGrpSpPr/>
          <p:nvPr/>
        </p:nvGrpSpPr>
        <p:grpSpPr>
          <a:xfrm>
            <a:off x="973626" y="1360600"/>
            <a:ext cx="4211372" cy="3940608"/>
            <a:chOff x="539552" y="3569841"/>
            <a:chExt cx="8291264" cy="2048023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4F623635-4DAA-4A45-B670-3338C20453D4}"/>
                </a:ext>
              </a:extLst>
            </p:cNvPr>
            <p:cNvSpPr/>
            <p:nvPr/>
          </p:nvSpPr>
          <p:spPr>
            <a:xfrm>
              <a:off x="539552" y="4005064"/>
              <a:ext cx="8291264" cy="1612800"/>
            </a:xfrm>
            <a:prstGeom prst="rect">
              <a:avLst/>
            </a:prstGeom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 altLang="ko-KR" dirty="0"/>
            </a:p>
            <a:p>
              <a:endParaRPr lang="en-US" altLang="ko-KR" dirty="0"/>
            </a:p>
            <a:p>
              <a:endParaRPr lang="en-US" altLang="ko-KR" dirty="0"/>
            </a:p>
            <a:p>
              <a:r>
                <a:rPr lang="en-US" altLang="ko-KR" dirty="0"/>
                <a:t>Verb</a:t>
              </a:r>
            </a:p>
            <a:p>
              <a:r>
                <a:rPr lang="en-US" altLang="ko-KR" dirty="0"/>
                <a:t>Face with A : A</a:t>
              </a:r>
              <a:r>
                <a:rPr lang="ko-KR" altLang="en-US" dirty="0" err="1"/>
                <a:t>를</a:t>
              </a:r>
              <a:r>
                <a:rPr lang="ko-KR" altLang="en-US" dirty="0"/>
                <a:t> 가지고 맞서다</a:t>
              </a:r>
              <a:r>
                <a:rPr lang="en-US" altLang="ko-KR" dirty="0"/>
                <a:t>.</a:t>
              </a:r>
            </a:p>
            <a:p>
              <a:endParaRPr lang="en-US" altLang="ko-KR" dirty="0"/>
            </a:p>
            <a:p>
              <a:endParaRPr lang="en-US" altLang="ko-KR" dirty="0"/>
            </a:p>
            <a:p>
              <a:r>
                <a:rPr lang="en-US" altLang="ko-KR" dirty="0"/>
                <a:t>Noun</a:t>
              </a:r>
            </a:p>
            <a:p>
              <a:r>
                <a:rPr lang="en-US" altLang="ko-KR" dirty="0"/>
                <a:t>Face with us </a:t>
              </a:r>
            </a:p>
            <a:p>
              <a:endParaRPr lang="en-US" altLang="ko-KR" dirty="0"/>
            </a:p>
            <a:p>
              <a:endParaRPr lang="ko-KR" altLang="en-US" dirty="0"/>
            </a:p>
          </p:txBody>
        </p: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7E62EA6C-2A4C-CF4F-A293-CD8767CA7EA1}"/>
                </a:ext>
              </a:extLst>
            </p:cNvPr>
            <p:cNvGrpSpPr/>
            <p:nvPr/>
          </p:nvGrpSpPr>
          <p:grpSpPr>
            <a:xfrm>
              <a:off x="752421" y="3569841"/>
              <a:ext cx="4319716" cy="986832"/>
              <a:chOff x="360038" y="2168628"/>
              <a:chExt cx="3485364" cy="804064"/>
            </a:xfrm>
          </p:grpSpPr>
          <p:sp>
            <p:nvSpPr>
              <p:cNvPr id="29" name="모서리가 둥근 직사각형 28">
                <a:extLst>
                  <a:ext uri="{FF2B5EF4-FFF2-40B4-BE49-F238E27FC236}">
                    <a16:creationId xmlns:a16="http://schemas.microsoft.com/office/drawing/2014/main" id="{AA971B4A-57D3-E240-BB3E-43BD4D05A289}"/>
                  </a:ext>
                </a:extLst>
              </p:cNvPr>
              <p:cNvSpPr/>
              <p:nvPr/>
            </p:nvSpPr>
            <p:spPr>
              <a:xfrm>
                <a:off x="360038" y="2370644"/>
                <a:ext cx="3485364" cy="399445"/>
              </a:xfrm>
              <a:prstGeom prst="roundRect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2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2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30" name="모서리가 둥근 직사각형 5">
                <a:extLst>
                  <a:ext uri="{FF2B5EF4-FFF2-40B4-BE49-F238E27FC236}">
                    <a16:creationId xmlns:a16="http://schemas.microsoft.com/office/drawing/2014/main" id="{3CA9B78C-9097-A24D-A125-2E47780AE249}"/>
                  </a:ext>
                </a:extLst>
              </p:cNvPr>
              <p:cNvSpPr/>
              <p:nvPr/>
            </p:nvSpPr>
            <p:spPr>
              <a:xfrm>
                <a:off x="384059" y="2168628"/>
                <a:ext cx="3461343" cy="80406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219373" tIns="0" rIns="219373" bIns="0" numCol="1" spcCol="1270" anchor="ctr" anchorCtr="0">
                <a:noAutofit/>
              </a:bodyPr>
              <a:lstStyle/>
              <a:p>
                <a:pPr lvl="0" algn="ctr" defTabSz="97790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altLang="ko-KR" sz="220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ea typeface="10X10" panose="020D0604000000000000" pitchFamily="50" charset="-127"/>
                  </a:rPr>
                  <a:t>FaceWIth53</a:t>
                </a:r>
                <a:endParaRPr lang="ko-KR" altLang="en-US" sz="2200" kern="1200" dirty="0"/>
              </a:p>
            </p:txBody>
          </p:sp>
        </p:grp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F1E22964-0E3A-D141-BC0E-3CEFA2405929}"/>
              </a:ext>
            </a:extLst>
          </p:cNvPr>
          <p:cNvSpPr txBox="1"/>
          <p:nvPr/>
        </p:nvSpPr>
        <p:spPr>
          <a:xfrm>
            <a:off x="5725289" y="4046188"/>
            <a:ext cx="7753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김종권</a:t>
            </a:r>
            <a:endParaRPr lang="en-US" altLang="ko-KR" sz="11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430D38F-E324-E64A-9665-130CE9CEF432}"/>
              </a:ext>
            </a:extLst>
          </p:cNvPr>
          <p:cNvSpPr txBox="1"/>
          <p:nvPr/>
        </p:nvSpPr>
        <p:spPr>
          <a:xfrm>
            <a:off x="7288252" y="4061382"/>
            <a:ext cx="7753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방정식</a:t>
            </a:r>
            <a:endParaRPr lang="en-US" altLang="ko-KR" sz="11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4C1C453-0C31-1A4C-BD95-98F4BCEA21CC}"/>
              </a:ext>
            </a:extLst>
          </p:cNvPr>
          <p:cNvSpPr txBox="1"/>
          <p:nvPr/>
        </p:nvSpPr>
        <p:spPr>
          <a:xfrm>
            <a:off x="5477960" y="4367789"/>
            <a:ext cx="1270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얼굴인증기술 및 서버 담당</a:t>
            </a:r>
            <a:endParaRPr lang="en-US" altLang="ko-KR" sz="11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26B7C6D-864C-854B-B3D3-4402ABCF91E0}"/>
              </a:ext>
            </a:extLst>
          </p:cNvPr>
          <p:cNvSpPr txBox="1"/>
          <p:nvPr/>
        </p:nvSpPr>
        <p:spPr>
          <a:xfrm>
            <a:off x="7040922" y="4403965"/>
            <a:ext cx="1270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앱개발</a:t>
            </a:r>
            <a:r>
              <a:rPr lang="ko-KR" altLang="en-US" sz="11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및 서버 담당</a:t>
            </a:r>
            <a:endParaRPr lang="en-US" altLang="ko-KR" sz="11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44BAB055-C814-8443-8793-918D8B61643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485258" flipH="1">
            <a:off x="5201659" y="2052519"/>
            <a:ext cx="513543" cy="513543"/>
          </a:xfrm>
          <a:prstGeom prst="rect">
            <a:avLst/>
          </a:prstGeom>
        </p:spPr>
      </p:pic>
      <p:sp>
        <p:nvSpPr>
          <p:cNvPr id="48" name="직사각형 47">
            <a:extLst>
              <a:ext uri="{FF2B5EF4-FFF2-40B4-BE49-F238E27FC236}">
                <a16:creationId xmlns:a16="http://schemas.microsoft.com/office/drawing/2014/main" id="{E10551ED-301D-5443-B805-3F5B0E880087}"/>
              </a:ext>
            </a:extLst>
          </p:cNvPr>
          <p:cNvSpPr/>
          <p:nvPr/>
        </p:nvSpPr>
        <p:spPr>
          <a:xfrm>
            <a:off x="23044" y="1690709"/>
            <a:ext cx="834325" cy="343501"/>
          </a:xfrm>
          <a:prstGeom prst="rect">
            <a:avLst/>
          </a:prstGeom>
          <a:solidFill>
            <a:srgbClr val="E008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각 삼각형 8">
            <a:extLst>
              <a:ext uri="{FF2B5EF4-FFF2-40B4-BE49-F238E27FC236}">
                <a16:creationId xmlns:a16="http://schemas.microsoft.com/office/drawing/2014/main" id="{FEAF117C-43BC-DF44-8D7A-D9D06ACD553D}"/>
              </a:ext>
            </a:extLst>
          </p:cNvPr>
          <p:cNvSpPr/>
          <p:nvPr/>
        </p:nvSpPr>
        <p:spPr>
          <a:xfrm rot="5400000">
            <a:off x="735082" y="2020783"/>
            <a:ext cx="81142" cy="108000"/>
          </a:xfrm>
          <a:prstGeom prst="rtTriangle">
            <a:avLst/>
          </a:prstGeom>
          <a:solidFill>
            <a:srgbClr val="E00868"/>
          </a:solidFill>
          <a:ln>
            <a:solidFill>
              <a:srgbClr val="E008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highlight>
                <a:srgbClr val="E00868"/>
              </a:highlight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E5C5330-18DF-7E40-8D8A-7AC46D1FF010}"/>
              </a:ext>
            </a:extLst>
          </p:cNvPr>
          <p:cNvSpPr txBox="1"/>
          <p:nvPr/>
        </p:nvSpPr>
        <p:spPr>
          <a:xfrm>
            <a:off x="155876" y="168630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E19417B-E060-8144-95A8-30596EB6BC17}"/>
              </a:ext>
            </a:extLst>
          </p:cNvPr>
          <p:cNvSpPr txBox="1"/>
          <p:nvPr/>
        </p:nvSpPr>
        <p:spPr>
          <a:xfrm>
            <a:off x="139831" y="214468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AB23315-79B2-7545-9007-4773AFA563B8}"/>
              </a:ext>
            </a:extLst>
          </p:cNvPr>
          <p:cNvSpPr txBox="1"/>
          <p:nvPr/>
        </p:nvSpPr>
        <p:spPr>
          <a:xfrm>
            <a:off x="139831" y="262348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B7C3A67-C3CE-7141-9E04-18078149A164}"/>
              </a:ext>
            </a:extLst>
          </p:cNvPr>
          <p:cNvSpPr txBox="1"/>
          <p:nvPr/>
        </p:nvSpPr>
        <p:spPr>
          <a:xfrm>
            <a:off x="139831" y="310227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097DC08-6228-4B46-BE5C-9263D90228E9}"/>
              </a:ext>
            </a:extLst>
          </p:cNvPr>
          <p:cNvSpPr txBox="1"/>
          <p:nvPr/>
        </p:nvSpPr>
        <p:spPr>
          <a:xfrm>
            <a:off x="139830" y="358107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05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63DC439-35B2-4E45-80DE-A294179FD462}"/>
              </a:ext>
            </a:extLst>
          </p:cNvPr>
          <p:cNvSpPr txBox="1"/>
          <p:nvPr/>
        </p:nvSpPr>
        <p:spPr>
          <a:xfrm>
            <a:off x="139300" y="405523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06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67B92D7-E1D7-494D-B03E-6AF6A8DD6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BF906-3104-4088-A999-584E920FAAB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3532210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1DF9654-082B-7F48-8F75-8455BD3EE2FF}"/>
              </a:ext>
            </a:extLst>
          </p:cNvPr>
          <p:cNvSpPr txBox="1"/>
          <p:nvPr/>
        </p:nvSpPr>
        <p:spPr bwMode="auto">
          <a:xfrm>
            <a:off x="16992" y="465241"/>
            <a:ext cx="2462645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5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10X10" panose="020D0604000000000000" pitchFamily="50" charset="-127"/>
                <a:ea typeface="10X10" panose="020D0604000000000000" pitchFamily="50" charset="-127"/>
              </a:rPr>
              <a:t>설계 주제</a:t>
            </a:r>
            <a:endParaRPr lang="en-US" altLang="ko-KR" sz="25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E204AAA-1F08-2F49-97F1-79B4836BDEC5}"/>
              </a:ext>
            </a:extLst>
          </p:cNvPr>
          <p:cNvSpPr txBox="1"/>
          <p:nvPr/>
        </p:nvSpPr>
        <p:spPr>
          <a:xfrm>
            <a:off x="1112749" y="1954253"/>
            <a:ext cx="72248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H</a:t>
            </a:r>
            <a:r>
              <a:rPr lang="en-US" altLang="ko-KR" sz="4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</a:t>
            </a:r>
            <a:r>
              <a:rPr lang="en-US" altLang="ko-KR" sz="4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d</a:t>
            </a:r>
            <a:r>
              <a:rPr lang="en-US" altLang="ko-KR" sz="4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 </a:t>
            </a:r>
            <a:r>
              <a:rPr lang="en-US" altLang="ko-KR" sz="4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m</a:t>
            </a:r>
            <a:r>
              <a:rPr lang="en-US" altLang="ko-KR" sz="4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 </a:t>
            </a:r>
            <a:r>
              <a:rPr lang="en-US" altLang="ko-KR" sz="40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</a:t>
            </a:r>
            <a:r>
              <a:rPr lang="en-US" altLang="ko-KR" sz="4000" b="1" dirty="0" err="1"/>
              <a:t>l</a:t>
            </a:r>
            <a:r>
              <a:rPr lang="en-US" altLang="ko-KR" sz="40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z</a:t>
            </a:r>
            <a:endParaRPr lang="en-US" altLang="ko-KR" sz="4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DEF2AE9-047B-F94A-8838-E994B9E97B20}"/>
              </a:ext>
            </a:extLst>
          </p:cNvPr>
          <p:cNvSpPr txBox="1"/>
          <p:nvPr/>
        </p:nvSpPr>
        <p:spPr>
          <a:xfrm>
            <a:off x="8115300" y="65151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E272F5A-9CFB-664C-8FCA-151A5185F069}"/>
              </a:ext>
            </a:extLst>
          </p:cNvPr>
          <p:cNvSpPr txBox="1"/>
          <p:nvPr/>
        </p:nvSpPr>
        <p:spPr bwMode="auto">
          <a:xfrm>
            <a:off x="1500328" y="4425442"/>
            <a:ext cx="6706051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500" dirty="0">
                <a:ln>
                  <a:solidFill>
                    <a:schemeClr val="bg1">
                      <a:alpha val="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10X10" panose="020D0604000000000000" pitchFamily="50" charset="-127"/>
                <a:ea typeface="10X10" panose="020D0604000000000000" pitchFamily="50" charset="-127"/>
              </a:rPr>
              <a:t>안드로이드 앱에서 얼굴 인증 기술을 토대로 선택한 앱들을 숨겨주는 응용프로그램 개발</a:t>
            </a:r>
            <a:endParaRPr lang="en-US" altLang="ko-KR" sz="2500" dirty="0">
              <a:ln>
                <a:solidFill>
                  <a:schemeClr val="bg1">
                    <a:alpha val="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599F651D-383A-2743-A006-4BEDC2F4C7EE}"/>
              </a:ext>
            </a:extLst>
          </p:cNvPr>
          <p:cNvGrpSpPr/>
          <p:nvPr/>
        </p:nvGrpSpPr>
        <p:grpSpPr>
          <a:xfrm>
            <a:off x="6469" y="2165275"/>
            <a:ext cx="834325" cy="429048"/>
            <a:chOff x="23044" y="1686306"/>
            <a:chExt cx="834325" cy="429048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4C186129-5779-3847-B3FC-1DF71D66EBF8}"/>
                </a:ext>
              </a:extLst>
            </p:cNvPr>
            <p:cNvSpPr/>
            <p:nvPr/>
          </p:nvSpPr>
          <p:spPr>
            <a:xfrm>
              <a:off x="23044" y="1690709"/>
              <a:ext cx="834325" cy="343501"/>
            </a:xfrm>
            <a:prstGeom prst="rect">
              <a:avLst/>
            </a:prstGeom>
            <a:solidFill>
              <a:srgbClr val="E008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각 삼각형 8">
              <a:extLst>
                <a:ext uri="{FF2B5EF4-FFF2-40B4-BE49-F238E27FC236}">
                  <a16:creationId xmlns:a16="http://schemas.microsoft.com/office/drawing/2014/main" id="{4278E1D7-62F5-4345-81C0-0BFF6D9C8A4A}"/>
                </a:ext>
              </a:extLst>
            </p:cNvPr>
            <p:cNvSpPr/>
            <p:nvPr/>
          </p:nvSpPr>
          <p:spPr>
            <a:xfrm rot="5400000">
              <a:off x="735082" y="2020783"/>
              <a:ext cx="81142" cy="108000"/>
            </a:xfrm>
            <a:prstGeom prst="rtTriangle">
              <a:avLst/>
            </a:prstGeom>
            <a:solidFill>
              <a:srgbClr val="E00868"/>
            </a:solidFill>
            <a:ln>
              <a:solidFill>
                <a:srgbClr val="E0086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highlight>
                  <a:srgbClr val="E00868"/>
                </a:highlight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F6473C0-635E-4D4B-B0E4-687B4C6BEFA6}"/>
                </a:ext>
              </a:extLst>
            </p:cNvPr>
            <p:cNvSpPr txBox="1"/>
            <p:nvPr/>
          </p:nvSpPr>
          <p:spPr>
            <a:xfrm>
              <a:off x="155876" y="1686306"/>
              <a:ext cx="54136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Yoon 윤고딕 520_TT" pitchFamily="18" charset="-127"/>
                  <a:ea typeface="Yoon 윤고딕 520_TT" pitchFamily="18" charset="-127"/>
                </a:rPr>
                <a:t>02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FC3C7702-CDA0-B849-8735-BD5F0B626521}"/>
              </a:ext>
            </a:extLst>
          </p:cNvPr>
          <p:cNvSpPr txBox="1"/>
          <p:nvPr/>
        </p:nvSpPr>
        <p:spPr>
          <a:xfrm>
            <a:off x="155876" y="167679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B0D6BEE-4716-254D-B7A8-46FFB98B6A90}"/>
              </a:ext>
            </a:extLst>
          </p:cNvPr>
          <p:cNvSpPr txBox="1"/>
          <p:nvPr/>
        </p:nvSpPr>
        <p:spPr>
          <a:xfrm>
            <a:off x="139831" y="262348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C7BE2F3-D82A-4147-8AAA-35425972D491}"/>
              </a:ext>
            </a:extLst>
          </p:cNvPr>
          <p:cNvSpPr txBox="1"/>
          <p:nvPr/>
        </p:nvSpPr>
        <p:spPr>
          <a:xfrm>
            <a:off x="139831" y="310227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CAF8E3E-A4AD-E648-B0D6-E859DBD72A11}"/>
              </a:ext>
            </a:extLst>
          </p:cNvPr>
          <p:cNvSpPr txBox="1"/>
          <p:nvPr/>
        </p:nvSpPr>
        <p:spPr>
          <a:xfrm>
            <a:off x="139830" y="358107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05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2B51DA5-EB26-3A43-9C82-E42457CAA54F}"/>
              </a:ext>
            </a:extLst>
          </p:cNvPr>
          <p:cNvSpPr txBox="1"/>
          <p:nvPr/>
        </p:nvSpPr>
        <p:spPr>
          <a:xfrm>
            <a:off x="139300" y="405523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06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4F27F93-F157-4FA4-A239-9F1A63166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BF906-3104-4088-A999-584E920FAAB6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188002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다이어그램 13">
            <a:extLst>
              <a:ext uri="{FF2B5EF4-FFF2-40B4-BE49-F238E27FC236}">
                <a16:creationId xmlns:a16="http://schemas.microsoft.com/office/drawing/2014/main" id="{E552DC1F-36A5-A34F-9641-464917E79ED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18310669"/>
              </p:ext>
            </p:extLst>
          </p:nvPr>
        </p:nvGraphicFramePr>
        <p:xfrm>
          <a:off x="2123728" y="1809157"/>
          <a:ext cx="5568280" cy="37601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F5DDA422-978A-0C42-8001-490F521FFF07}"/>
              </a:ext>
            </a:extLst>
          </p:cNvPr>
          <p:cNvSpPr txBox="1"/>
          <p:nvPr/>
        </p:nvSpPr>
        <p:spPr bwMode="auto">
          <a:xfrm>
            <a:off x="-180528" y="556597"/>
            <a:ext cx="27363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10X10" panose="020D0604000000000000" pitchFamily="50" charset="-127"/>
                <a:ea typeface="10X10" panose="020D0604000000000000" pitchFamily="50" charset="-127"/>
              </a:rPr>
              <a:t>개발 목적 </a:t>
            </a:r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10X10" panose="020D0604000000000000" pitchFamily="50" charset="-127"/>
                <a:ea typeface="10X10" panose="020D0604000000000000" pitchFamily="50" charset="-127"/>
              </a:rPr>
              <a:t>&amp;</a:t>
            </a:r>
            <a:r>
              <a: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10X10" panose="020D0604000000000000" pitchFamily="50" charset="-127"/>
                <a:ea typeface="10X10" panose="020D0604000000000000" pitchFamily="50" charset="-127"/>
              </a:rPr>
              <a:t> 기대효과</a:t>
            </a:r>
            <a:endParaRPr lang="en-US" altLang="ko-KR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39A01BE-E8AA-7B48-935C-138EE7529EF7}"/>
              </a:ext>
            </a:extLst>
          </p:cNvPr>
          <p:cNvSpPr txBox="1"/>
          <p:nvPr/>
        </p:nvSpPr>
        <p:spPr>
          <a:xfrm>
            <a:off x="155876" y="167679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C36A96D-83AF-3F47-AD59-D482A59FC342}"/>
              </a:ext>
            </a:extLst>
          </p:cNvPr>
          <p:cNvSpPr txBox="1"/>
          <p:nvPr/>
        </p:nvSpPr>
        <p:spPr>
          <a:xfrm>
            <a:off x="139831" y="214070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39512AB-1244-394F-821F-8D257B9D4925}"/>
              </a:ext>
            </a:extLst>
          </p:cNvPr>
          <p:cNvSpPr txBox="1"/>
          <p:nvPr/>
        </p:nvSpPr>
        <p:spPr>
          <a:xfrm>
            <a:off x="139830" y="358107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05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777F4DD-7B52-E647-A998-634F766C1A6F}"/>
              </a:ext>
            </a:extLst>
          </p:cNvPr>
          <p:cNvSpPr txBox="1"/>
          <p:nvPr/>
        </p:nvSpPr>
        <p:spPr>
          <a:xfrm>
            <a:off x="139300" y="405523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06</a:t>
            </a: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9D6BEC3F-61D6-4549-993C-5D8A434AB251}"/>
              </a:ext>
            </a:extLst>
          </p:cNvPr>
          <p:cNvGrpSpPr/>
          <p:nvPr/>
        </p:nvGrpSpPr>
        <p:grpSpPr>
          <a:xfrm>
            <a:off x="6469" y="2623483"/>
            <a:ext cx="834325" cy="429048"/>
            <a:chOff x="23044" y="1686306"/>
            <a:chExt cx="834325" cy="429048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5FBB2648-28EB-2049-9F38-8EE683DC2329}"/>
                </a:ext>
              </a:extLst>
            </p:cNvPr>
            <p:cNvSpPr/>
            <p:nvPr/>
          </p:nvSpPr>
          <p:spPr>
            <a:xfrm>
              <a:off x="23044" y="1690709"/>
              <a:ext cx="834325" cy="343501"/>
            </a:xfrm>
            <a:prstGeom prst="rect">
              <a:avLst/>
            </a:prstGeom>
            <a:solidFill>
              <a:srgbClr val="E008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각 삼각형 8">
              <a:extLst>
                <a:ext uri="{FF2B5EF4-FFF2-40B4-BE49-F238E27FC236}">
                  <a16:creationId xmlns:a16="http://schemas.microsoft.com/office/drawing/2014/main" id="{358D818B-A02A-5B42-A4E1-2FD0C1575A5D}"/>
                </a:ext>
              </a:extLst>
            </p:cNvPr>
            <p:cNvSpPr/>
            <p:nvPr/>
          </p:nvSpPr>
          <p:spPr>
            <a:xfrm rot="5400000">
              <a:off x="735082" y="2020783"/>
              <a:ext cx="81142" cy="108000"/>
            </a:xfrm>
            <a:prstGeom prst="rtTriangle">
              <a:avLst/>
            </a:prstGeom>
            <a:solidFill>
              <a:srgbClr val="E00868"/>
            </a:solidFill>
            <a:ln>
              <a:solidFill>
                <a:srgbClr val="E0086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highlight>
                  <a:srgbClr val="E00868"/>
                </a:highlight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E45C60B-0216-EE42-8341-4AAE4C7E5BBC}"/>
                </a:ext>
              </a:extLst>
            </p:cNvPr>
            <p:cNvSpPr txBox="1"/>
            <p:nvPr/>
          </p:nvSpPr>
          <p:spPr>
            <a:xfrm>
              <a:off x="155876" y="1686306"/>
              <a:ext cx="54136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Yoon 윤고딕 520_TT" pitchFamily="18" charset="-127"/>
                  <a:ea typeface="Yoon 윤고딕 520_TT" pitchFamily="18" charset="-127"/>
                </a:rPr>
                <a:t>03</a:t>
              </a: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8EBFFF19-088C-7642-9D06-600D6C5EB0AA}"/>
              </a:ext>
            </a:extLst>
          </p:cNvPr>
          <p:cNvSpPr txBox="1"/>
          <p:nvPr/>
        </p:nvSpPr>
        <p:spPr>
          <a:xfrm>
            <a:off x="139831" y="310227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8A22213-100D-0A43-8C85-0F9F8F81C17E}"/>
              </a:ext>
            </a:extLst>
          </p:cNvPr>
          <p:cNvSpPr txBox="1"/>
          <p:nvPr/>
        </p:nvSpPr>
        <p:spPr>
          <a:xfrm>
            <a:off x="1531618" y="3550295"/>
            <a:ext cx="115212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ko-KR" altLang="en-US" b="1" dirty="0">
                <a:solidFill>
                  <a:srgbClr val="FF0000"/>
                </a:solidFill>
              </a:rPr>
              <a:t>인증방식</a:t>
            </a:r>
            <a:endParaRPr kumimoji="1" lang="ko-KR" altLang="en-US" b="1" dirty="0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813E808A-426B-9149-A94A-236E24337FD7}"/>
              </a:ext>
            </a:extLst>
          </p:cNvPr>
          <p:cNvCxnSpPr>
            <a:cxnSpLocks/>
            <a:stCxn id="16" idx="0"/>
          </p:cNvCxnSpPr>
          <p:nvPr/>
        </p:nvCxnSpPr>
        <p:spPr>
          <a:xfrm rot="5400000" flipH="1" flipV="1">
            <a:off x="2176635" y="2497820"/>
            <a:ext cx="983523" cy="1121428"/>
          </a:xfrm>
          <a:prstGeom prst="bentConnector2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7">
            <a:extLst>
              <a:ext uri="{FF2B5EF4-FFF2-40B4-BE49-F238E27FC236}">
                <a16:creationId xmlns:a16="http://schemas.microsoft.com/office/drawing/2014/main" id="{7F7B52EE-FA52-FC47-83B6-7D8A169DBF6C}"/>
              </a:ext>
            </a:extLst>
          </p:cNvPr>
          <p:cNvCxnSpPr>
            <a:cxnSpLocks/>
          </p:cNvCxnSpPr>
          <p:nvPr/>
        </p:nvCxnSpPr>
        <p:spPr>
          <a:xfrm rot="16200000" flipH="1">
            <a:off x="2176111" y="3968570"/>
            <a:ext cx="982800" cy="1123200"/>
          </a:xfrm>
          <a:prstGeom prst="bentConnector2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AD83A582-FCA1-8D4C-A900-376D03D7BCFB}"/>
              </a:ext>
            </a:extLst>
          </p:cNvPr>
          <p:cNvCxnSpPr>
            <a:cxnSpLocks/>
          </p:cNvCxnSpPr>
          <p:nvPr/>
        </p:nvCxnSpPr>
        <p:spPr>
          <a:xfrm rot="5400000">
            <a:off x="6695926" y="1944737"/>
            <a:ext cx="982800" cy="1123200"/>
          </a:xfrm>
          <a:prstGeom prst="bentConnector2">
            <a:avLst/>
          </a:prstGeom>
          <a:ln>
            <a:solidFill>
              <a:srgbClr val="E0086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4C3E0BC2-DB2B-884F-BF50-32390D4EC444}"/>
              </a:ext>
            </a:extLst>
          </p:cNvPr>
          <p:cNvCxnSpPr>
            <a:cxnSpLocks/>
          </p:cNvCxnSpPr>
          <p:nvPr/>
        </p:nvCxnSpPr>
        <p:spPr>
          <a:xfrm rot="16200000" flipV="1">
            <a:off x="6704434" y="4353776"/>
            <a:ext cx="982800" cy="1123200"/>
          </a:xfrm>
          <a:prstGeom prst="bentConnector2">
            <a:avLst/>
          </a:prstGeom>
          <a:ln>
            <a:solidFill>
              <a:srgbClr val="E0086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CE13D253-76F6-BC49-A585-0B8A50ED17AB}"/>
              </a:ext>
            </a:extLst>
          </p:cNvPr>
          <p:cNvSpPr txBox="1"/>
          <p:nvPr/>
        </p:nvSpPr>
        <p:spPr>
          <a:xfrm>
            <a:off x="6449204" y="1476741"/>
            <a:ext cx="2616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b="1" dirty="0">
                <a:solidFill>
                  <a:srgbClr val="FF0000"/>
                </a:solidFill>
              </a:rPr>
              <a:t>암호 기억의 불필요</a:t>
            </a:r>
            <a:endParaRPr kumimoji="1" lang="ko-KR" altLang="en-US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32D7D4D-23A5-4BFD-A244-D67C4465D9AA}"/>
              </a:ext>
            </a:extLst>
          </p:cNvPr>
          <p:cNvSpPr txBox="1"/>
          <p:nvPr/>
        </p:nvSpPr>
        <p:spPr>
          <a:xfrm>
            <a:off x="6946154" y="5576837"/>
            <a:ext cx="2616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b="1" dirty="0">
                <a:solidFill>
                  <a:srgbClr val="FF0000"/>
                </a:solidFill>
              </a:rPr>
              <a:t>동작의 간소화</a:t>
            </a:r>
            <a:endParaRPr kumimoji="1" lang="ko-KR" altLang="en-US" b="1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A8B7129-AF8E-4D07-9672-3E1A85A8F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BF906-3104-4088-A999-584E920FAAB6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25036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53" grpId="0"/>
      <p:bldP spid="2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6">
            <a:extLst>
              <a:ext uri="{FF2B5EF4-FFF2-40B4-BE49-F238E27FC236}">
                <a16:creationId xmlns:a16="http://schemas.microsoft.com/office/drawing/2014/main" id="{1C7E8D54-D97B-4E4C-8508-CE17846142E7}"/>
              </a:ext>
            </a:extLst>
          </p:cNvPr>
          <p:cNvCxnSpPr/>
          <p:nvPr/>
        </p:nvCxnSpPr>
        <p:spPr>
          <a:xfrm>
            <a:off x="1851025" y="1347788"/>
            <a:ext cx="2936875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65FFF7D-96D8-3549-AD3A-8CBA50C5966D}"/>
              </a:ext>
            </a:extLst>
          </p:cNvPr>
          <p:cNvSpPr txBox="1"/>
          <p:nvPr/>
        </p:nvSpPr>
        <p:spPr>
          <a:xfrm>
            <a:off x="2095090" y="1405880"/>
            <a:ext cx="538562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400" b="1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10X10" panose="020D0604000000000000" pitchFamily="50" charset="-127"/>
                <a:ea typeface="10X10" panose="020D0604000000000000" pitchFamily="50" charset="-127"/>
              </a:rPr>
              <a:t>얼굴인증</a:t>
            </a:r>
            <a:endParaRPr kumimoji="0" lang="en-US" altLang="ko-KR" sz="2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0780452-A5A4-224B-B4AB-8AF69E68DFCC}"/>
              </a:ext>
            </a:extLst>
          </p:cNvPr>
          <p:cNvSpPr/>
          <p:nvPr/>
        </p:nvSpPr>
        <p:spPr>
          <a:xfrm>
            <a:off x="1165225" y="1020763"/>
            <a:ext cx="685800" cy="615950"/>
          </a:xfrm>
          <a:prstGeom prst="rect">
            <a:avLst/>
          </a:prstGeom>
          <a:solidFill>
            <a:srgbClr val="E008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B653520-6AE2-C94D-BDA1-915222B7F97E}"/>
              </a:ext>
            </a:extLst>
          </p:cNvPr>
          <p:cNvSpPr txBox="1"/>
          <p:nvPr/>
        </p:nvSpPr>
        <p:spPr>
          <a:xfrm>
            <a:off x="1259632" y="1144072"/>
            <a:ext cx="687482" cy="36933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04</a:t>
            </a:r>
            <a:endParaRPr kumimoji="0"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03289691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>
            <a:extLst>
              <a:ext uri="{FF2B5EF4-FFF2-40B4-BE49-F238E27FC236}">
                <a16:creationId xmlns:a16="http://schemas.microsoft.com/office/drawing/2014/main" id="{8E644AB1-AE67-45C3-A95A-38D88BA08DBD}"/>
              </a:ext>
            </a:extLst>
          </p:cNvPr>
          <p:cNvSpPr txBox="1"/>
          <p:nvPr/>
        </p:nvSpPr>
        <p:spPr>
          <a:xfrm>
            <a:off x="1897717" y="5347702"/>
            <a:ext cx="2182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b="1" dirty="0">
                <a:solidFill>
                  <a:srgbClr val="FF0000"/>
                </a:solidFill>
              </a:rPr>
              <a:t>R</a:t>
            </a:r>
            <a:r>
              <a:rPr kumimoji="1" lang="en-US" altLang="ko-KR" b="1" dirty="0">
                <a:solidFill>
                  <a:srgbClr val="00B050"/>
                </a:solidFill>
              </a:rPr>
              <a:t>G</a:t>
            </a:r>
            <a:r>
              <a:rPr kumimoji="1" lang="en-US" altLang="ko-KR" b="1" dirty="0">
                <a:solidFill>
                  <a:srgbClr val="0070C0"/>
                </a:solidFill>
              </a:rPr>
              <a:t>B </a:t>
            </a:r>
            <a:r>
              <a:rPr kumimoji="1" lang="en-US" altLang="ko-KR" b="1" dirty="0"/>
              <a:t>scale video</a:t>
            </a:r>
            <a:endParaRPr kumimoji="1" lang="ko-KR" altLang="en-US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8A1BA5A-A83B-45A7-8784-6183C9AC5392}"/>
              </a:ext>
            </a:extLst>
          </p:cNvPr>
          <p:cNvSpPr txBox="1"/>
          <p:nvPr/>
        </p:nvSpPr>
        <p:spPr>
          <a:xfrm>
            <a:off x="6039777" y="5333301"/>
            <a:ext cx="2182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b="1" dirty="0">
                <a:solidFill>
                  <a:schemeClr val="bg1">
                    <a:lumMod val="50000"/>
                  </a:schemeClr>
                </a:solidFill>
              </a:rPr>
              <a:t>GRAY </a:t>
            </a:r>
            <a:r>
              <a:rPr kumimoji="1" lang="en-US" altLang="ko-KR" b="1" dirty="0"/>
              <a:t>scale video</a:t>
            </a:r>
            <a:endParaRPr kumimoji="1" lang="ko-KR" altLang="en-US" b="1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B80B526-DC08-49EC-940B-0876B99E77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1930" y="2276872"/>
            <a:ext cx="3608134" cy="3056429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3EE6E4B2-F6C3-463E-A4F6-036997D80A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148064" y="2276872"/>
            <a:ext cx="3608134" cy="2983321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56623F07-92CD-419D-8D70-969634379D24}"/>
              </a:ext>
            </a:extLst>
          </p:cNvPr>
          <p:cNvSpPr txBox="1"/>
          <p:nvPr/>
        </p:nvSpPr>
        <p:spPr>
          <a:xfrm>
            <a:off x="1187624" y="1590040"/>
            <a:ext cx="3633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b="1" dirty="0">
                <a:solidFill>
                  <a:srgbClr val="FF0000"/>
                </a:solidFill>
              </a:rPr>
              <a:t>R</a:t>
            </a:r>
            <a:r>
              <a:rPr kumimoji="1" lang="en-US" altLang="ko-KR" b="1" dirty="0">
                <a:solidFill>
                  <a:srgbClr val="00B050"/>
                </a:solidFill>
              </a:rPr>
              <a:t>G</a:t>
            </a:r>
            <a:r>
              <a:rPr kumimoji="1" lang="en-US" altLang="ko-KR" b="1" dirty="0">
                <a:solidFill>
                  <a:srgbClr val="0070C0"/>
                </a:solidFill>
              </a:rPr>
              <a:t>B</a:t>
            </a:r>
            <a:r>
              <a:rPr lang="en-US" altLang="ko-KR" dirty="0"/>
              <a:t> to </a:t>
            </a:r>
            <a:r>
              <a:rPr kumimoji="1" lang="en-US" altLang="ko-KR" b="1" dirty="0">
                <a:solidFill>
                  <a:schemeClr val="bg1">
                    <a:lumMod val="50000"/>
                  </a:schemeClr>
                </a:solidFill>
              </a:rPr>
              <a:t>GRAY</a:t>
            </a:r>
            <a:endParaRPr lang="ko-KR" altLang="en-US" dirty="0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94C04B72-0021-6440-ACE5-D962EE009666}"/>
              </a:ext>
            </a:extLst>
          </p:cNvPr>
          <p:cNvGrpSpPr/>
          <p:nvPr/>
        </p:nvGrpSpPr>
        <p:grpSpPr>
          <a:xfrm>
            <a:off x="9289" y="3106257"/>
            <a:ext cx="834325" cy="429048"/>
            <a:chOff x="23044" y="1686306"/>
            <a:chExt cx="834325" cy="429048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6CD45AB4-2149-5145-A996-1E9E57B1C4A7}"/>
                </a:ext>
              </a:extLst>
            </p:cNvPr>
            <p:cNvSpPr/>
            <p:nvPr/>
          </p:nvSpPr>
          <p:spPr>
            <a:xfrm>
              <a:off x="23044" y="1690709"/>
              <a:ext cx="834325" cy="343501"/>
            </a:xfrm>
            <a:prstGeom prst="rect">
              <a:avLst/>
            </a:prstGeom>
            <a:solidFill>
              <a:srgbClr val="E008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각 삼각형 8">
              <a:extLst>
                <a:ext uri="{FF2B5EF4-FFF2-40B4-BE49-F238E27FC236}">
                  <a16:creationId xmlns:a16="http://schemas.microsoft.com/office/drawing/2014/main" id="{465EA2C7-CD87-A34D-94EC-B4C09D38E01C}"/>
                </a:ext>
              </a:extLst>
            </p:cNvPr>
            <p:cNvSpPr/>
            <p:nvPr/>
          </p:nvSpPr>
          <p:spPr>
            <a:xfrm rot="5400000">
              <a:off x="735082" y="2020783"/>
              <a:ext cx="81142" cy="108000"/>
            </a:xfrm>
            <a:prstGeom prst="rtTriangle">
              <a:avLst/>
            </a:prstGeom>
            <a:solidFill>
              <a:srgbClr val="E00868"/>
            </a:solidFill>
            <a:ln>
              <a:solidFill>
                <a:srgbClr val="E0086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highlight>
                  <a:srgbClr val="E00868"/>
                </a:highlight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4FE8B05-11E2-EF4D-9F3F-24BE9C94C012}"/>
                </a:ext>
              </a:extLst>
            </p:cNvPr>
            <p:cNvSpPr txBox="1"/>
            <p:nvPr/>
          </p:nvSpPr>
          <p:spPr>
            <a:xfrm>
              <a:off x="155876" y="1686306"/>
              <a:ext cx="54136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Yoon 윤고딕 520_TT" pitchFamily="18" charset="-127"/>
                  <a:ea typeface="Yoon 윤고딕 520_TT" pitchFamily="18" charset="-127"/>
                </a:rPr>
                <a:t>04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84605F9E-E847-9747-99DE-EFC6460C90C3}"/>
              </a:ext>
            </a:extLst>
          </p:cNvPr>
          <p:cNvSpPr txBox="1"/>
          <p:nvPr/>
        </p:nvSpPr>
        <p:spPr>
          <a:xfrm>
            <a:off x="139301" y="166589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996F35A-4849-4140-AA98-442600E5F4C1}"/>
              </a:ext>
            </a:extLst>
          </p:cNvPr>
          <p:cNvSpPr txBox="1"/>
          <p:nvPr/>
        </p:nvSpPr>
        <p:spPr>
          <a:xfrm>
            <a:off x="139831" y="262348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C3C4004-C673-714F-BF75-F41F605D15EF}"/>
              </a:ext>
            </a:extLst>
          </p:cNvPr>
          <p:cNvSpPr txBox="1"/>
          <p:nvPr/>
        </p:nvSpPr>
        <p:spPr>
          <a:xfrm>
            <a:off x="139831" y="214070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95D1571-6A22-0748-807A-76C1DC44CED0}"/>
              </a:ext>
            </a:extLst>
          </p:cNvPr>
          <p:cNvSpPr txBox="1"/>
          <p:nvPr/>
        </p:nvSpPr>
        <p:spPr>
          <a:xfrm>
            <a:off x="139300" y="405523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06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B83107B-ED8D-134B-8D91-7D6D3607492C}"/>
              </a:ext>
            </a:extLst>
          </p:cNvPr>
          <p:cNvSpPr txBox="1"/>
          <p:nvPr/>
        </p:nvSpPr>
        <p:spPr>
          <a:xfrm>
            <a:off x="139830" y="358107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05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942FD9A-B112-3740-924D-B0A5E6E5DAF3}"/>
              </a:ext>
            </a:extLst>
          </p:cNvPr>
          <p:cNvSpPr/>
          <p:nvPr/>
        </p:nvSpPr>
        <p:spPr>
          <a:xfrm>
            <a:off x="156440" y="559680"/>
            <a:ext cx="21130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인증시스템의 기능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B418F6D4-994E-4FAA-9B0D-B93936317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BF906-3104-4088-A999-584E920FAAB6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5392797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그림 30">
            <a:extLst>
              <a:ext uri="{FF2B5EF4-FFF2-40B4-BE49-F238E27FC236}">
                <a16:creationId xmlns:a16="http://schemas.microsoft.com/office/drawing/2014/main" id="{E0D0D828-8F62-41F8-8BC7-029A44057C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4186" y="2613158"/>
            <a:ext cx="2105025" cy="2181225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5BBB5E22-BEBD-44A7-94B3-B9859A7B9CA9}"/>
              </a:ext>
            </a:extLst>
          </p:cNvPr>
          <p:cNvSpPr txBox="1"/>
          <p:nvPr/>
        </p:nvSpPr>
        <p:spPr>
          <a:xfrm>
            <a:off x="1249422" y="1646018"/>
            <a:ext cx="4462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일정 크기로 얼굴 </a:t>
            </a:r>
            <a:r>
              <a:rPr lang="ko-KR" altLang="en-US" b="1" dirty="0">
                <a:solidFill>
                  <a:srgbClr val="0070C0"/>
                </a:solidFill>
              </a:rPr>
              <a:t>정면화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DD2100D-0DA5-45E9-814C-9D4A4100B5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9831" y="2157532"/>
            <a:ext cx="1552618" cy="227396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36CBCD6-5174-4056-BFF6-CE172521EB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92202" y="4711956"/>
            <a:ext cx="1008441" cy="72537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6463232C-5D77-4AB2-B0D8-832B2AB6725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11746" y="2652259"/>
            <a:ext cx="2304256" cy="1412659"/>
          </a:xfrm>
          <a:prstGeom prst="rect">
            <a:avLst/>
          </a:prstGeom>
        </p:spPr>
      </p:pic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0E2E0D92-2691-472F-891C-0959578743F0}"/>
              </a:ext>
            </a:extLst>
          </p:cNvPr>
          <p:cNvSpPr/>
          <p:nvPr/>
        </p:nvSpPr>
        <p:spPr>
          <a:xfrm>
            <a:off x="1184858" y="2271661"/>
            <a:ext cx="4248472" cy="3645898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1D39732-B706-4EAC-A7BF-AC4DDF644872}"/>
              </a:ext>
            </a:extLst>
          </p:cNvPr>
          <p:cNvSpPr txBox="1"/>
          <p:nvPr/>
        </p:nvSpPr>
        <p:spPr>
          <a:xfrm>
            <a:off x="1696890" y="4159301"/>
            <a:ext cx="3224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1.png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784EEBB-C59A-49E9-A311-778FBEFE82F3}"/>
              </a:ext>
            </a:extLst>
          </p:cNvPr>
          <p:cNvSpPr txBox="1"/>
          <p:nvPr/>
        </p:nvSpPr>
        <p:spPr>
          <a:xfrm>
            <a:off x="1748484" y="5468293"/>
            <a:ext cx="906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3.png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592794B-843B-4D7C-A382-165AAA9D8C6E}"/>
              </a:ext>
            </a:extLst>
          </p:cNvPr>
          <p:cNvSpPr txBox="1"/>
          <p:nvPr/>
        </p:nvSpPr>
        <p:spPr>
          <a:xfrm>
            <a:off x="3892628" y="4204350"/>
            <a:ext cx="906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2.png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2A8917D-708A-41FA-97F4-85F37B48FD50}"/>
              </a:ext>
            </a:extLst>
          </p:cNvPr>
          <p:cNvSpPr txBox="1"/>
          <p:nvPr/>
        </p:nvSpPr>
        <p:spPr>
          <a:xfrm>
            <a:off x="6948264" y="4842650"/>
            <a:ext cx="1416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new.png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70067BE-776F-4F17-BFAC-F285ABB31EFF}"/>
              </a:ext>
            </a:extLst>
          </p:cNvPr>
          <p:cNvSpPr txBox="1"/>
          <p:nvPr/>
        </p:nvSpPr>
        <p:spPr>
          <a:xfrm>
            <a:off x="2353169" y="5917559"/>
            <a:ext cx="21826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600" b="1" dirty="0">
                <a:solidFill>
                  <a:srgbClr val="FF0000"/>
                </a:solidFill>
              </a:rPr>
              <a:t>before</a:t>
            </a:r>
            <a:endParaRPr kumimoji="1" lang="ko-KR" altLang="en-US" sz="3600" b="1" dirty="0">
              <a:solidFill>
                <a:srgbClr val="FF0000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8E32C29-4096-4C4E-90EB-7CCEA18944F7}"/>
              </a:ext>
            </a:extLst>
          </p:cNvPr>
          <p:cNvSpPr txBox="1"/>
          <p:nvPr/>
        </p:nvSpPr>
        <p:spPr>
          <a:xfrm>
            <a:off x="6867797" y="5837254"/>
            <a:ext cx="21826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600" b="1" dirty="0">
                <a:solidFill>
                  <a:srgbClr val="0070C0"/>
                </a:solidFill>
              </a:rPr>
              <a:t>after</a:t>
            </a:r>
            <a:endParaRPr kumimoji="1" lang="ko-KR" altLang="en-US" sz="3600" b="1" dirty="0">
              <a:solidFill>
                <a:srgbClr val="0070C0"/>
              </a:solidFill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592EB9FA-22F2-AA46-8EE1-5453DFA0D6C9}"/>
              </a:ext>
            </a:extLst>
          </p:cNvPr>
          <p:cNvGrpSpPr/>
          <p:nvPr/>
        </p:nvGrpSpPr>
        <p:grpSpPr>
          <a:xfrm>
            <a:off x="9289" y="3106257"/>
            <a:ext cx="834325" cy="429048"/>
            <a:chOff x="23044" y="1686306"/>
            <a:chExt cx="834325" cy="429048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2E156A20-2E75-EC4C-B6D3-B11F6CB23B8F}"/>
                </a:ext>
              </a:extLst>
            </p:cNvPr>
            <p:cNvSpPr/>
            <p:nvPr/>
          </p:nvSpPr>
          <p:spPr>
            <a:xfrm>
              <a:off x="23044" y="1690709"/>
              <a:ext cx="834325" cy="343501"/>
            </a:xfrm>
            <a:prstGeom prst="rect">
              <a:avLst/>
            </a:prstGeom>
            <a:solidFill>
              <a:srgbClr val="E008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각 삼각형 8">
              <a:extLst>
                <a:ext uri="{FF2B5EF4-FFF2-40B4-BE49-F238E27FC236}">
                  <a16:creationId xmlns:a16="http://schemas.microsoft.com/office/drawing/2014/main" id="{BF2DCBA1-7590-B546-91BB-45BCA108C5F2}"/>
                </a:ext>
              </a:extLst>
            </p:cNvPr>
            <p:cNvSpPr/>
            <p:nvPr/>
          </p:nvSpPr>
          <p:spPr>
            <a:xfrm rot="5400000">
              <a:off x="735082" y="2020783"/>
              <a:ext cx="81142" cy="108000"/>
            </a:xfrm>
            <a:prstGeom prst="rtTriangle">
              <a:avLst/>
            </a:prstGeom>
            <a:solidFill>
              <a:srgbClr val="E00868"/>
            </a:solidFill>
            <a:ln>
              <a:solidFill>
                <a:srgbClr val="E0086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highlight>
                  <a:srgbClr val="E00868"/>
                </a:highlight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7190E37-6EE7-5749-A2E8-9A4B3AB3C09A}"/>
                </a:ext>
              </a:extLst>
            </p:cNvPr>
            <p:cNvSpPr txBox="1"/>
            <p:nvPr/>
          </p:nvSpPr>
          <p:spPr>
            <a:xfrm>
              <a:off x="155876" y="1686306"/>
              <a:ext cx="54136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Yoon 윤고딕 520_TT" pitchFamily="18" charset="-127"/>
                  <a:ea typeface="Yoon 윤고딕 520_TT" pitchFamily="18" charset="-127"/>
                </a:rPr>
                <a:t>04</a:t>
              </a: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93ECAC32-1E7E-BE4B-B943-3B11E4C8549A}"/>
              </a:ext>
            </a:extLst>
          </p:cNvPr>
          <p:cNvSpPr txBox="1"/>
          <p:nvPr/>
        </p:nvSpPr>
        <p:spPr>
          <a:xfrm>
            <a:off x="139301" y="166589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2B09E6D-5A5E-4C4B-AB9C-86C5E14C36C0}"/>
              </a:ext>
            </a:extLst>
          </p:cNvPr>
          <p:cNvSpPr txBox="1"/>
          <p:nvPr/>
        </p:nvSpPr>
        <p:spPr>
          <a:xfrm>
            <a:off x="139831" y="262348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BBC26E5-4B01-B040-84CD-1742D7EC0D42}"/>
              </a:ext>
            </a:extLst>
          </p:cNvPr>
          <p:cNvSpPr txBox="1"/>
          <p:nvPr/>
        </p:nvSpPr>
        <p:spPr>
          <a:xfrm>
            <a:off x="139831" y="214070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B6A7BE7-138A-6A42-B34F-705094061223}"/>
              </a:ext>
            </a:extLst>
          </p:cNvPr>
          <p:cNvSpPr txBox="1"/>
          <p:nvPr/>
        </p:nvSpPr>
        <p:spPr>
          <a:xfrm>
            <a:off x="139300" y="405523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06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81B7EB3-84B9-6342-BA57-DC30C91B7E02}"/>
              </a:ext>
            </a:extLst>
          </p:cNvPr>
          <p:cNvSpPr txBox="1"/>
          <p:nvPr/>
        </p:nvSpPr>
        <p:spPr>
          <a:xfrm>
            <a:off x="139830" y="358107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05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83F453A-36B4-CA4D-B027-5FE3E717C0A3}"/>
              </a:ext>
            </a:extLst>
          </p:cNvPr>
          <p:cNvSpPr/>
          <p:nvPr/>
        </p:nvSpPr>
        <p:spPr>
          <a:xfrm>
            <a:off x="156440" y="559680"/>
            <a:ext cx="21130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인증시스템의 기능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78EB93A-A0E6-4B21-B00E-C795E3DA1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BF906-3104-4088-A999-584E920FAAB6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9820655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6AD6634-E9E8-E048-B7FF-8C3BF0868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37710" y="6371344"/>
            <a:ext cx="2133600" cy="365125"/>
          </a:xfrm>
        </p:spPr>
        <p:txBody>
          <a:bodyPr/>
          <a:lstStyle/>
          <a:p>
            <a:fld id="{DBBBF906-3104-4088-A999-584E920FAAB6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6" name="바닥글 개체 틀 3">
            <a:extLst>
              <a:ext uri="{FF2B5EF4-FFF2-40B4-BE49-F238E27FC236}">
                <a16:creationId xmlns:a16="http://schemas.microsoft.com/office/drawing/2014/main" id="{A46CF139-9FC6-5740-AAB2-D0AEDD727ECD}"/>
              </a:ext>
            </a:extLst>
          </p:cNvPr>
          <p:cNvSpPr txBox="1">
            <a:spLocks/>
          </p:cNvSpPr>
          <p:nvPr/>
        </p:nvSpPr>
        <p:spPr>
          <a:xfrm>
            <a:off x="824062" y="6396322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9" name="타원 4">
            <a:extLst>
              <a:ext uri="{FF2B5EF4-FFF2-40B4-BE49-F238E27FC236}">
                <a16:creationId xmlns:a16="http://schemas.microsoft.com/office/drawing/2014/main" id="{D7B9DAB4-5D1A-174C-9F0D-C19A5DADD957}"/>
              </a:ext>
            </a:extLst>
          </p:cNvPr>
          <p:cNvSpPr txBox="1"/>
          <p:nvPr/>
        </p:nvSpPr>
        <p:spPr>
          <a:xfrm>
            <a:off x="3780150" y="1106278"/>
            <a:ext cx="2123986" cy="1265740"/>
          </a:xfrm>
          <a:prstGeom prst="rect">
            <a:avLst/>
          </a:prstGeom>
          <a:scene3d>
            <a:camera prst="orthographicFront"/>
            <a:lightRig rig="chilly" dir="t"/>
          </a:scene3d>
          <a:sp3d z="12700"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130" tIns="24130" rIns="24130" bIns="24130" numCol="1" spcCol="1270" anchor="ctr" anchorCtr="0">
            <a:noAutofit/>
          </a:bodyPr>
          <a:lstStyle/>
          <a:p>
            <a:pPr marL="0" lvl="0" indent="0" algn="ctr" defTabSz="8445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ko-KR" sz="1900" b="0" kern="1200" dirty="0">
                <a:solidFill>
                  <a:schemeClr val="bg1">
                    <a:lumMod val="50000"/>
                  </a:schemeClr>
                </a:solidFill>
              </a:rPr>
              <a:t>Face</a:t>
            </a:r>
            <a:r>
              <a:rPr lang="ko-KR" altLang="en-US" sz="1900" b="0" kern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900" b="0" kern="1200" dirty="0">
                <a:solidFill>
                  <a:schemeClr val="bg1">
                    <a:lumMod val="50000"/>
                  </a:schemeClr>
                </a:solidFill>
              </a:rPr>
              <a:t>Detection</a:t>
            </a:r>
            <a:endParaRPr lang="ko-KR" altLang="en-US" sz="1900" b="0" kern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타원 4">
            <a:extLst>
              <a:ext uri="{FF2B5EF4-FFF2-40B4-BE49-F238E27FC236}">
                <a16:creationId xmlns:a16="http://schemas.microsoft.com/office/drawing/2014/main" id="{4A0EF313-3953-D141-B431-A3A6B4A264F4}"/>
              </a:ext>
            </a:extLst>
          </p:cNvPr>
          <p:cNvSpPr txBox="1"/>
          <p:nvPr/>
        </p:nvSpPr>
        <p:spPr>
          <a:xfrm>
            <a:off x="7212709" y="966265"/>
            <a:ext cx="1656184" cy="1265740"/>
          </a:xfrm>
          <a:prstGeom prst="rect">
            <a:avLst/>
          </a:prstGeom>
          <a:scene3d>
            <a:camera prst="orthographicFront"/>
            <a:lightRig rig="chilly" dir="t"/>
          </a:scene3d>
          <a:sp3d z="12700"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130" tIns="24130" rIns="24130" bIns="24130" numCol="1" spcCol="1270" anchor="ctr" anchorCtr="0">
            <a:noAutofit/>
          </a:bodyPr>
          <a:lstStyle/>
          <a:p>
            <a:pPr marL="0" lvl="0" indent="0" algn="ctr" defTabSz="8445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ko-KR" sz="1900" b="0" kern="1200" dirty="0" err="1">
                <a:solidFill>
                  <a:schemeClr val="bg1">
                    <a:lumMod val="50000"/>
                  </a:schemeClr>
                </a:solidFill>
              </a:rPr>
              <a:t>PreProcessing</a:t>
            </a:r>
            <a:endParaRPr lang="ko-KR" altLang="en-US" sz="1900" b="0" kern="12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10DBE51B-BE61-B141-8F71-F58AE89883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2732" y="1912520"/>
            <a:ext cx="1476139" cy="1825144"/>
          </a:xfrm>
          <a:prstGeom prst="rect">
            <a:avLst/>
          </a:prstGeom>
        </p:spPr>
      </p:pic>
      <p:sp>
        <p:nvSpPr>
          <p:cNvPr id="27" name="타원 4">
            <a:extLst>
              <a:ext uri="{FF2B5EF4-FFF2-40B4-BE49-F238E27FC236}">
                <a16:creationId xmlns:a16="http://schemas.microsoft.com/office/drawing/2014/main" id="{1730B0C9-2C2F-084B-90E6-A96AA0F74DB0}"/>
              </a:ext>
            </a:extLst>
          </p:cNvPr>
          <p:cNvSpPr txBox="1"/>
          <p:nvPr/>
        </p:nvSpPr>
        <p:spPr>
          <a:xfrm>
            <a:off x="894021" y="980728"/>
            <a:ext cx="1584176" cy="1265740"/>
          </a:xfrm>
          <a:prstGeom prst="rect">
            <a:avLst/>
          </a:prstGeom>
          <a:scene3d>
            <a:camera prst="orthographicFront"/>
            <a:lightRig rig="chilly" dir="t"/>
          </a:scene3d>
          <a:sp3d z="12700"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130" tIns="24130" rIns="24130" bIns="24130" numCol="1" spcCol="1270" anchor="ctr" anchorCtr="0">
            <a:noAutofit/>
          </a:bodyPr>
          <a:lstStyle/>
          <a:p>
            <a:pPr marL="0" lvl="0" indent="0" algn="ctr" defTabSz="8445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ko-KR" sz="1900" dirty="0">
                <a:solidFill>
                  <a:schemeClr val="bg1">
                    <a:lumMod val="50000"/>
                  </a:schemeClr>
                </a:solidFill>
              </a:rPr>
              <a:t>Input </a:t>
            </a:r>
            <a:r>
              <a:rPr lang="en-US" altLang="ko-KR" sz="1900" b="1" dirty="0">
                <a:solidFill>
                  <a:schemeClr val="bg1">
                    <a:lumMod val="50000"/>
                  </a:schemeClr>
                </a:solidFill>
              </a:rPr>
              <a:t>.mp4</a:t>
            </a:r>
            <a:endParaRPr lang="ko-KR" altLang="en-US" sz="1900" b="1" kern="12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8D68C8D2-32CB-E349-B945-B92CC0F1F5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1200" y="1931165"/>
            <a:ext cx="1450355" cy="1773715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93DE4B16-C5CC-164F-B806-6F01E5C6EF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74554" y="2179404"/>
            <a:ext cx="1223790" cy="1291376"/>
          </a:xfrm>
          <a:prstGeom prst="rect">
            <a:avLst/>
          </a:prstGeom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id="{31A806B6-2B27-D749-B275-4F0C29ADD858}"/>
              </a:ext>
            </a:extLst>
          </p:cNvPr>
          <p:cNvGrpSpPr/>
          <p:nvPr/>
        </p:nvGrpSpPr>
        <p:grpSpPr>
          <a:xfrm>
            <a:off x="725902" y="4026412"/>
            <a:ext cx="8367257" cy="2648987"/>
            <a:chOff x="725902" y="4026412"/>
            <a:chExt cx="8367257" cy="2648987"/>
          </a:xfrm>
        </p:grpSpPr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16B97BB1-CC77-8B4B-93E2-4E2458A5787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31199" y="5109430"/>
              <a:ext cx="2629167" cy="1565968"/>
            </a:xfrm>
            <a:prstGeom prst="rect">
              <a:avLst/>
            </a:prstGeom>
          </p:spPr>
        </p:pic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194542EA-6E1B-CB41-9B1C-E3DF5E0E23F4}"/>
                </a:ext>
              </a:extLst>
            </p:cNvPr>
            <p:cNvGrpSpPr/>
            <p:nvPr/>
          </p:nvGrpSpPr>
          <p:grpSpPr>
            <a:xfrm>
              <a:off x="725902" y="4026412"/>
              <a:ext cx="8367257" cy="2648987"/>
              <a:chOff x="725902" y="4026412"/>
              <a:chExt cx="8367257" cy="2648987"/>
            </a:xfrm>
          </p:grpSpPr>
          <p:sp>
            <p:nvSpPr>
              <p:cNvPr id="15" name="타원 4">
                <a:extLst>
                  <a:ext uri="{FF2B5EF4-FFF2-40B4-BE49-F238E27FC236}">
                    <a16:creationId xmlns:a16="http://schemas.microsoft.com/office/drawing/2014/main" id="{0E370220-3A61-084E-AD72-E25FB6E1134F}"/>
                  </a:ext>
                </a:extLst>
              </p:cNvPr>
              <p:cNvSpPr txBox="1"/>
              <p:nvPr/>
            </p:nvSpPr>
            <p:spPr>
              <a:xfrm>
                <a:off x="725902" y="4358001"/>
                <a:ext cx="2803939" cy="1265740"/>
              </a:xfrm>
              <a:prstGeom prst="rect">
                <a:avLst/>
              </a:prstGeom>
              <a:scene3d>
                <a:camera prst="orthographicFront"/>
                <a:lightRig rig="chilly" dir="t"/>
              </a:scene3d>
              <a:sp3d z="12700"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24130" tIns="24130" rIns="24130" bIns="24130" numCol="1" spcCol="1270" anchor="ctr" anchorCtr="0">
                <a:noAutofit/>
              </a:bodyPr>
              <a:lstStyle/>
              <a:p>
                <a:pPr marL="0" lvl="0" indent="0" algn="ctr" defTabSz="84455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altLang="ko-KR" sz="1900" b="0" kern="1200" dirty="0">
                    <a:solidFill>
                      <a:schemeClr val="bg1">
                        <a:lumMod val="50000"/>
                      </a:schemeClr>
                    </a:solidFill>
                  </a:rPr>
                  <a:t>Deep Neural Network</a:t>
                </a:r>
                <a:endParaRPr lang="ko-KR" altLang="en-US" sz="1900" b="0" kern="1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grpSp>
            <p:nvGrpSpPr>
              <p:cNvPr id="2" name="그룹 1">
                <a:extLst>
                  <a:ext uri="{FF2B5EF4-FFF2-40B4-BE49-F238E27FC236}">
                    <a16:creationId xmlns:a16="http://schemas.microsoft.com/office/drawing/2014/main" id="{77D10218-C2C9-9B41-B7A4-644E3392C259}"/>
                  </a:ext>
                </a:extLst>
              </p:cNvPr>
              <p:cNvGrpSpPr/>
              <p:nvPr/>
            </p:nvGrpSpPr>
            <p:grpSpPr>
              <a:xfrm>
                <a:off x="1974086" y="4026412"/>
                <a:ext cx="6204896" cy="746068"/>
                <a:chOff x="1974086" y="4026412"/>
                <a:chExt cx="6204896" cy="746068"/>
              </a:xfrm>
            </p:grpSpPr>
            <p:sp>
              <p:nvSpPr>
                <p:cNvPr id="18" name="직사각형 17">
                  <a:extLst>
                    <a:ext uri="{FF2B5EF4-FFF2-40B4-BE49-F238E27FC236}">
                      <a16:creationId xmlns:a16="http://schemas.microsoft.com/office/drawing/2014/main" id="{BCC40FF7-B1B1-6046-A937-B65570E0BFAC}"/>
                    </a:ext>
                  </a:extLst>
                </p:cNvPr>
                <p:cNvSpPr/>
                <p:nvPr/>
              </p:nvSpPr>
              <p:spPr>
                <a:xfrm>
                  <a:off x="8034966" y="4026412"/>
                  <a:ext cx="144016" cy="482072"/>
                </a:xfrm>
                <a:prstGeom prst="rect">
                  <a:avLst/>
                </a:prstGeom>
                <a:solidFill>
                  <a:srgbClr val="E0086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" name="직사각형 18">
                  <a:extLst>
                    <a:ext uri="{FF2B5EF4-FFF2-40B4-BE49-F238E27FC236}">
                      <a16:creationId xmlns:a16="http://schemas.microsoft.com/office/drawing/2014/main" id="{82503550-4604-1D49-924B-0FBF144B00D0}"/>
                    </a:ext>
                  </a:extLst>
                </p:cNvPr>
                <p:cNvSpPr/>
                <p:nvPr/>
              </p:nvSpPr>
              <p:spPr>
                <a:xfrm>
                  <a:off x="2016534" y="4410977"/>
                  <a:ext cx="6120000" cy="131847"/>
                </a:xfrm>
                <a:prstGeom prst="rect">
                  <a:avLst/>
                </a:prstGeom>
                <a:solidFill>
                  <a:srgbClr val="E0086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" name="화살표: 아래쪽 90">
                  <a:extLst>
                    <a:ext uri="{FF2B5EF4-FFF2-40B4-BE49-F238E27FC236}">
                      <a16:creationId xmlns:a16="http://schemas.microsoft.com/office/drawing/2014/main" id="{613A653F-E4F0-9848-9EC5-9D4C7363C333}"/>
                    </a:ext>
                  </a:extLst>
                </p:cNvPr>
                <p:cNvSpPr/>
                <p:nvPr/>
              </p:nvSpPr>
              <p:spPr>
                <a:xfrm>
                  <a:off x="1974086" y="4490902"/>
                  <a:ext cx="216024" cy="281578"/>
                </a:xfrm>
                <a:prstGeom prst="downArrow">
                  <a:avLst/>
                </a:prstGeom>
                <a:solidFill>
                  <a:srgbClr val="E0086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1" name="화살표: 오른쪽 91">
                <a:extLst>
                  <a:ext uri="{FF2B5EF4-FFF2-40B4-BE49-F238E27FC236}">
                    <a16:creationId xmlns:a16="http://schemas.microsoft.com/office/drawing/2014/main" id="{E9446314-1D79-994B-B8C6-66AEF925E984}"/>
                  </a:ext>
                </a:extLst>
              </p:cNvPr>
              <p:cNvSpPr/>
              <p:nvPr/>
            </p:nvSpPr>
            <p:spPr>
              <a:xfrm>
                <a:off x="3618799" y="5760077"/>
                <a:ext cx="713591" cy="189917"/>
              </a:xfrm>
              <a:prstGeom prst="rightArrow">
                <a:avLst/>
              </a:prstGeom>
              <a:solidFill>
                <a:srgbClr val="E0086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2" name="타원 4">
                <a:extLst>
                  <a:ext uri="{FF2B5EF4-FFF2-40B4-BE49-F238E27FC236}">
                    <a16:creationId xmlns:a16="http://schemas.microsoft.com/office/drawing/2014/main" id="{52BBD898-63FB-AF46-BFF2-1D008657775F}"/>
                  </a:ext>
                </a:extLst>
              </p:cNvPr>
              <p:cNvSpPr txBox="1"/>
              <p:nvPr/>
            </p:nvSpPr>
            <p:spPr>
              <a:xfrm>
                <a:off x="3735438" y="4293810"/>
                <a:ext cx="2803939" cy="1265740"/>
              </a:xfrm>
              <a:prstGeom prst="rect">
                <a:avLst/>
              </a:prstGeom>
              <a:scene3d>
                <a:camera prst="orthographicFront"/>
                <a:lightRig rig="chilly" dir="t"/>
              </a:scene3d>
              <a:sp3d z="12700"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24130" tIns="24130" rIns="24130" bIns="24130" numCol="1" spcCol="1270" anchor="ctr" anchorCtr="0">
                <a:noAutofit/>
              </a:bodyPr>
              <a:lstStyle/>
              <a:p>
                <a:pPr marL="0" lvl="0" indent="0" algn="ctr" defTabSz="84455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altLang="ko-KR" sz="1900" b="0" kern="1200" dirty="0">
                    <a:solidFill>
                      <a:schemeClr val="bg1">
                        <a:lumMod val="50000"/>
                      </a:schemeClr>
                    </a:solidFill>
                  </a:rPr>
                  <a:t>Modeling</a:t>
                </a:r>
                <a:endParaRPr lang="ko-KR" altLang="en-US" sz="1900" b="0" kern="1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pic>
            <p:nvPicPr>
              <p:cNvPr id="23" name="그림 22">
                <a:extLst>
                  <a:ext uri="{FF2B5EF4-FFF2-40B4-BE49-F238E27FC236}">
                    <a16:creationId xmlns:a16="http://schemas.microsoft.com/office/drawing/2014/main" id="{FA4DDA94-CB23-8741-B3B7-4B228E0C0CE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378977" y="5170771"/>
                <a:ext cx="1609597" cy="1504628"/>
              </a:xfrm>
              <a:prstGeom prst="rect">
                <a:avLst/>
              </a:prstGeom>
            </p:spPr>
          </p:pic>
          <p:sp>
            <p:nvSpPr>
              <p:cNvPr id="24" name="화살표: 오른쪽 94">
                <a:extLst>
                  <a:ext uri="{FF2B5EF4-FFF2-40B4-BE49-F238E27FC236}">
                    <a16:creationId xmlns:a16="http://schemas.microsoft.com/office/drawing/2014/main" id="{051FB812-281A-4D4C-BDF3-2B8901CCC513}"/>
                  </a:ext>
                </a:extLst>
              </p:cNvPr>
              <p:cNvSpPr/>
              <p:nvPr/>
            </p:nvSpPr>
            <p:spPr>
              <a:xfrm>
                <a:off x="6008463" y="5711900"/>
                <a:ext cx="713591" cy="189917"/>
              </a:xfrm>
              <a:prstGeom prst="rightArrow">
                <a:avLst/>
              </a:prstGeom>
              <a:solidFill>
                <a:srgbClr val="E0086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6" name="타원 4">
                <a:extLst>
                  <a:ext uri="{FF2B5EF4-FFF2-40B4-BE49-F238E27FC236}">
                    <a16:creationId xmlns:a16="http://schemas.microsoft.com/office/drawing/2014/main" id="{2A472C77-B332-3F47-9490-EC9F9CDB3E4D}"/>
                  </a:ext>
                </a:extLst>
              </p:cNvPr>
              <p:cNvSpPr txBox="1"/>
              <p:nvPr/>
            </p:nvSpPr>
            <p:spPr>
              <a:xfrm>
                <a:off x="6289220" y="5103569"/>
                <a:ext cx="2803939" cy="1265740"/>
              </a:xfrm>
              <a:prstGeom prst="rect">
                <a:avLst/>
              </a:prstGeom>
              <a:scene3d>
                <a:camera prst="orthographicFront"/>
                <a:lightRig rig="chilly" dir="t"/>
              </a:scene3d>
              <a:sp3d z="12700"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24130" tIns="24130" rIns="24130" bIns="24130" numCol="1" spcCol="1270" anchor="ctr" anchorCtr="0">
                <a:noAutofit/>
              </a:bodyPr>
              <a:lstStyle/>
              <a:p>
                <a:pPr lvl="0" algn="ctr" defTabSz="8445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altLang="ko-KR" sz="1900" dirty="0">
                    <a:solidFill>
                      <a:schemeClr val="bg1">
                        <a:lumMod val="50000"/>
                      </a:schemeClr>
                    </a:solidFill>
                  </a:rPr>
                  <a:t>Recognition</a:t>
                </a:r>
                <a:endParaRPr lang="ko-KR" altLang="en-US" sz="19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555BA246-6545-45B2-8AA0-967EDF227B82}"/>
              </a:ext>
            </a:extLst>
          </p:cNvPr>
          <p:cNvSpPr txBox="1"/>
          <p:nvPr/>
        </p:nvSpPr>
        <p:spPr bwMode="auto">
          <a:xfrm>
            <a:off x="-180528" y="556597"/>
            <a:ext cx="27363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10X10" panose="020D0604000000000000" pitchFamily="50" charset="-127"/>
                <a:ea typeface="10X10" panose="020D0604000000000000" pitchFamily="50" charset="-127"/>
              </a:rPr>
              <a:t>얼굴인증 기술</a:t>
            </a:r>
            <a:endParaRPr lang="en-US" altLang="ko-KR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3222B48C-AFD0-F64F-98E4-61DD640A79E2}"/>
              </a:ext>
            </a:extLst>
          </p:cNvPr>
          <p:cNvGrpSpPr/>
          <p:nvPr/>
        </p:nvGrpSpPr>
        <p:grpSpPr>
          <a:xfrm>
            <a:off x="9289" y="3106257"/>
            <a:ext cx="834325" cy="429048"/>
            <a:chOff x="23044" y="1686306"/>
            <a:chExt cx="834325" cy="429048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FA9738AA-3299-7349-B2EB-809409F06E9E}"/>
                </a:ext>
              </a:extLst>
            </p:cNvPr>
            <p:cNvSpPr/>
            <p:nvPr/>
          </p:nvSpPr>
          <p:spPr>
            <a:xfrm>
              <a:off x="23044" y="1690709"/>
              <a:ext cx="834325" cy="343501"/>
            </a:xfrm>
            <a:prstGeom prst="rect">
              <a:avLst/>
            </a:prstGeom>
            <a:solidFill>
              <a:srgbClr val="E008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각 삼각형 8">
              <a:extLst>
                <a:ext uri="{FF2B5EF4-FFF2-40B4-BE49-F238E27FC236}">
                  <a16:creationId xmlns:a16="http://schemas.microsoft.com/office/drawing/2014/main" id="{497BE7A0-1189-0140-8F64-F1D3E5284D7A}"/>
                </a:ext>
              </a:extLst>
            </p:cNvPr>
            <p:cNvSpPr/>
            <p:nvPr/>
          </p:nvSpPr>
          <p:spPr>
            <a:xfrm rot="5400000">
              <a:off x="735082" y="2020783"/>
              <a:ext cx="81142" cy="108000"/>
            </a:xfrm>
            <a:prstGeom prst="rtTriangle">
              <a:avLst/>
            </a:prstGeom>
            <a:solidFill>
              <a:srgbClr val="E00868"/>
            </a:solidFill>
            <a:ln>
              <a:solidFill>
                <a:srgbClr val="E0086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highlight>
                  <a:srgbClr val="E00868"/>
                </a:highlight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715C669-2682-3F41-A6E2-2D100086C8FE}"/>
                </a:ext>
              </a:extLst>
            </p:cNvPr>
            <p:cNvSpPr txBox="1"/>
            <p:nvPr/>
          </p:nvSpPr>
          <p:spPr>
            <a:xfrm>
              <a:off x="155876" y="1686306"/>
              <a:ext cx="54136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Yoon 윤고딕 520_TT" pitchFamily="18" charset="-127"/>
                  <a:ea typeface="Yoon 윤고딕 520_TT" pitchFamily="18" charset="-127"/>
                </a:rPr>
                <a:t>04</a:t>
              </a:r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B241519D-50F1-B74C-8777-8241A1B91D45}"/>
              </a:ext>
            </a:extLst>
          </p:cNvPr>
          <p:cNvSpPr txBox="1"/>
          <p:nvPr/>
        </p:nvSpPr>
        <p:spPr>
          <a:xfrm>
            <a:off x="139301" y="166589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F012CC8-1C9B-7A4A-8722-AE0D81B9D2F8}"/>
              </a:ext>
            </a:extLst>
          </p:cNvPr>
          <p:cNvSpPr txBox="1"/>
          <p:nvPr/>
        </p:nvSpPr>
        <p:spPr>
          <a:xfrm>
            <a:off x="139831" y="262348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B1D0ECF-C0FB-5F49-99EA-EE7F2479FE3D}"/>
              </a:ext>
            </a:extLst>
          </p:cNvPr>
          <p:cNvSpPr txBox="1"/>
          <p:nvPr/>
        </p:nvSpPr>
        <p:spPr>
          <a:xfrm>
            <a:off x="139831" y="214070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2CE0208-3850-5E47-919B-31F085812CE3}"/>
              </a:ext>
            </a:extLst>
          </p:cNvPr>
          <p:cNvSpPr txBox="1"/>
          <p:nvPr/>
        </p:nvSpPr>
        <p:spPr>
          <a:xfrm>
            <a:off x="139300" y="405523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06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42896D7-A2FF-0D42-9A3F-B934155748DF}"/>
              </a:ext>
            </a:extLst>
          </p:cNvPr>
          <p:cNvSpPr txBox="1"/>
          <p:nvPr/>
        </p:nvSpPr>
        <p:spPr>
          <a:xfrm>
            <a:off x="139830" y="358107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05</a:t>
            </a:r>
          </a:p>
        </p:txBody>
      </p:sp>
      <p:sp>
        <p:nvSpPr>
          <p:cNvPr id="37" name="화살표: 오른쪽 91">
            <a:extLst>
              <a:ext uri="{FF2B5EF4-FFF2-40B4-BE49-F238E27FC236}">
                <a16:creationId xmlns:a16="http://schemas.microsoft.com/office/drawing/2014/main" id="{190DF3F8-800C-49B6-9709-EC24F2A285FB}"/>
              </a:ext>
            </a:extLst>
          </p:cNvPr>
          <p:cNvSpPr/>
          <p:nvPr/>
        </p:nvSpPr>
        <p:spPr>
          <a:xfrm>
            <a:off x="2858519" y="2763534"/>
            <a:ext cx="713591" cy="189917"/>
          </a:xfrm>
          <a:prstGeom prst="rightArrow">
            <a:avLst/>
          </a:prstGeom>
          <a:solidFill>
            <a:srgbClr val="E008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8" name="화살표: 오른쪽 91">
            <a:extLst>
              <a:ext uri="{FF2B5EF4-FFF2-40B4-BE49-F238E27FC236}">
                <a16:creationId xmlns:a16="http://schemas.microsoft.com/office/drawing/2014/main" id="{4CDE7962-0D0F-4E21-A926-716A57FD73B7}"/>
              </a:ext>
            </a:extLst>
          </p:cNvPr>
          <p:cNvSpPr/>
          <p:nvPr/>
        </p:nvSpPr>
        <p:spPr>
          <a:xfrm>
            <a:off x="5945013" y="2723063"/>
            <a:ext cx="713591" cy="189917"/>
          </a:xfrm>
          <a:prstGeom prst="rightArrow">
            <a:avLst/>
          </a:prstGeom>
          <a:solidFill>
            <a:srgbClr val="E008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27178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9145</TotalTime>
  <Words>792</Words>
  <Application>Microsoft Macintosh PowerPoint</Application>
  <PresentationFormat>화면 슬라이드 쇼(4:3)</PresentationFormat>
  <Paragraphs>366</Paragraphs>
  <Slides>24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24</vt:i4>
      </vt:variant>
    </vt:vector>
  </HeadingPairs>
  <TitlesOfParts>
    <vt:vector size="32" baseType="lpstr">
      <vt:lpstr>10X10</vt:lpstr>
      <vt:lpstr>10X10 Bold</vt:lpstr>
      <vt:lpstr>나눔바른고딕OTF Light</vt:lpstr>
      <vt:lpstr>맑은 고딕</vt:lpstr>
      <vt:lpstr>Yoon 윤고딕 520_TT</vt:lpstr>
      <vt:lpstr>Arial</vt:lpstr>
      <vt:lpstr>Office 테마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방정식</cp:lastModifiedBy>
  <cp:revision>218</cp:revision>
  <dcterms:created xsi:type="dcterms:W3CDTF">2018-06-22T02:37:56Z</dcterms:created>
  <dcterms:modified xsi:type="dcterms:W3CDTF">2019-04-16T03:48:09Z</dcterms:modified>
</cp:coreProperties>
</file>