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DA850-5324-4212-864D-B56B5F0E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03CBEF-8D0E-4004-9CC2-967DB3D5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16E7A-8CFA-4AB3-8BD9-5CCC4AE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63FF9-D594-40CF-B9F9-A4C7F782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81F31-65E3-47B7-B4E6-0D6B6AF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9483-3960-44C2-9F83-4EBD4DDC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3A6C3-5DDF-4A18-81D3-C8413DF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43A07-D09B-4E0F-A5B0-A64F9A60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C2903-0716-48D0-8FA2-F9EBB0E7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433E8-4605-49F8-A5E9-73B86800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6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2152DC-4702-4CAC-A644-651AAFA9E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EC94D-6AB9-49BC-8A5C-AF09F46E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49FE8-2724-4EA5-B7E1-F81D7E87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26B93-8306-4A69-BD95-519643D9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E735B-B5C7-4DA2-85E9-68BE0E70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4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gradFill flip="none" rotWithShape="1">
          <a:gsLst>
            <a:gs pos="100000">
              <a:schemeClr val="tx1">
                <a:lumMod val="48000"/>
                <a:alpha val="80000"/>
              </a:schemeClr>
            </a:gs>
            <a:gs pos="98000">
              <a:schemeClr val="accent3">
                <a:lumMod val="20000"/>
                <a:lumOff val="8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슬라이드 번호 개체 틀 5">
            <a:extLst>
              <a:ext uri="{FF2B5EF4-FFF2-40B4-BE49-F238E27FC236}">
                <a16:creationId xmlns:a16="http://schemas.microsoft.com/office/drawing/2014/main" id="{4051F94C-12EE-42EB-8869-4C6F2FA1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2344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defRPr>
            </a:lvl1pPr>
          </a:lstStyle>
          <a:p>
            <a:fld id="{4B0C7F74-4593-4840-B995-FC9F47D52D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E61809F-4CFD-4006-8F96-757F829130BE}"/>
              </a:ext>
            </a:extLst>
          </p:cNvPr>
          <p:cNvCxnSpPr/>
          <p:nvPr userDrawn="1"/>
        </p:nvCxnSpPr>
        <p:spPr>
          <a:xfrm>
            <a:off x="65933" y="548968"/>
            <a:ext cx="9966043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56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4FD4-EC46-47CF-B90A-7B6979F9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C8B97-DE18-44B1-BE47-0C6A5D2E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C8D64-2714-40E6-91B5-C96219C2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C522B-308F-44E7-B22E-E3ED44A2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BC636-CF42-489F-B444-CCE3654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62CF3-0E68-4F3F-BC24-A01A06B4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7254A-E4A3-4B11-A8E2-A497D1CB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E11D3-3E48-4416-BD6F-A2843BCD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718BF-40BA-463C-BDD3-A8E4B954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5D05D-F3EF-48CF-A2DC-254E538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8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EBAA9-A108-4EC4-B7ED-D3ACA74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04CF5-3E39-400D-A038-2D8E6CED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43DB9-6603-4282-BC3E-455BA744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70962-3F23-4B09-91A5-99318EC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0A730-3189-494E-BE95-F50A05EA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16DF1-47F5-4666-99A2-9DC63AA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BA17-C3D3-4A56-A1DE-410463EE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278B-64B6-411D-95B9-B872EE35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2B3C2-BCA8-4B8D-A861-A29A50B5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116454-F41D-4938-8F74-795677D87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0862C-3D1E-4CBD-A31A-C15D285EC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6DC2FA-A602-4DB8-9B3D-58FCAC48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86A6E5-47EB-4134-AADF-FD874829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38E80-C814-48B4-95AE-13A31C72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1A89-8DE8-4220-8890-9812E403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1B2FE2-C444-4A25-87B6-FA643190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D486-05E1-4BEC-B140-3080C93B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AF719-2953-4D1D-90ED-3E04A0D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878C8-65F7-4611-B09E-90DE2656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A9CC3-9C39-46A9-A2E5-A256A12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8D5EB-4018-4BFE-B485-D0F24BD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BF698-0D2B-48D5-88B9-7E5275F2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C2007-C001-46F4-AF71-CDEE5712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DED60-110A-41DC-9A6A-33B15829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79060-2095-439D-B572-0395C287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FAA64-82B8-423E-810A-3CFC9E2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B1F8A-1CEA-4A80-B46C-94923D1A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030C-6533-49D1-8147-45D62AEC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A8F66-C456-4701-B19D-6EB7C8DE1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44E8A-DE68-4BAC-B1DD-549F8BDFF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31F77-DC04-4104-8724-30814C38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91BA4-B02D-4662-A70C-272CDC9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94600-C5DA-417D-BC8E-DCC42E2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0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FFDF54-EADD-4684-85D4-88F30C68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173EB-C5F5-437C-9146-4F1B6E61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20C94-F0DC-4563-9AF9-8ECEF9ACD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4430-D388-400B-B9FC-9DD272EBA433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F197F-2D59-491D-B182-5A5F6A2B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442F-B104-460B-92E1-92BF2320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F65-2218-41AB-AB4E-2CC67EA4B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RnZObgzZA&amp;list=PL3geb_qrBQYfOmGuHtnf0RZMMXaev-Zvr&amp;index=13" TargetMode="External"/><Relationship Id="rId2" Type="http://schemas.openxmlformats.org/officeDocument/2006/relationships/hyperlink" Target="https://www.youtube.com/watch?v=VbJHlCDOte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tm8DXLwdGII&amp;list=PL3geb_qrBQYfOmGuHtnf0RZMMXaev-Zvr&amp;index=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2F3D733-8B42-488B-A827-26F5D80D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0C7F74-4593-4840-B995-FC9F47D52D7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7F426-8255-4D12-B9DA-471016005B96}"/>
              </a:ext>
            </a:extLst>
          </p:cNvPr>
          <p:cNvSpPr/>
          <p:nvPr/>
        </p:nvSpPr>
        <p:spPr>
          <a:xfrm>
            <a:off x="-294071" y="8962"/>
            <a:ext cx="6353662" cy="479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1149985" lvl="1">
              <a:lnSpc>
                <a:spcPct val="149300"/>
              </a:lnSpc>
              <a:spcBef>
                <a:spcPts val="95"/>
              </a:spcBef>
            </a:pPr>
            <a:r>
              <a:rPr lang="en-US" altLang="ko-KR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Confusion Matrix(</a:t>
            </a:r>
            <a:r>
              <a:rPr lang="ko-KR" altLang="en-US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분류모델 평가지표</a:t>
            </a:r>
            <a:r>
              <a:rPr lang="en-US" altLang="ko-KR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56014A-61B2-439B-A911-CFEBA009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71354"/>
              </p:ext>
            </p:extLst>
          </p:nvPr>
        </p:nvGraphicFramePr>
        <p:xfrm>
          <a:off x="332619" y="866383"/>
          <a:ext cx="9990110" cy="18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56">
                  <a:extLst>
                    <a:ext uri="{9D8B030D-6E8A-4147-A177-3AD203B41FA5}">
                      <a16:colId xmlns:a16="http://schemas.microsoft.com/office/drawing/2014/main" val="2250350974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1318027294"/>
                    </a:ext>
                  </a:extLst>
                </a:gridCol>
                <a:gridCol w="3780655">
                  <a:extLst>
                    <a:ext uri="{9D8B030D-6E8A-4147-A177-3AD203B41FA5}">
                      <a16:colId xmlns:a16="http://schemas.microsoft.com/office/drawing/2014/main" val="475107556"/>
                    </a:ext>
                  </a:extLst>
                </a:gridCol>
              </a:tblGrid>
              <a:tr h="42000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Confusion Matrix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9117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분류 모델 지표의 의미와 계산법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(I)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21:51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2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696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분류 모델 지표의 의미와 계산법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(II)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12:10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558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Orange3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데이터 분석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(13/36) - AUC, CA, F1, Precision,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09:03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4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8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HY목각파임B</vt:lpstr>
      <vt:lpstr>Arial</vt:lpstr>
      <vt:lpstr>HY견고딕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근의 최</dc:creator>
  <cp:lastModifiedBy>근의 최</cp:lastModifiedBy>
  <cp:revision>7</cp:revision>
  <dcterms:created xsi:type="dcterms:W3CDTF">2023-07-03T01:00:03Z</dcterms:created>
  <dcterms:modified xsi:type="dcterms:W3CDTF">2023-07-03T01:53:14Z</dcterms:modified>
</cp:coreProperties>
</file>