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70" r:id="rId7"/>
    <p:sldId id="311" r:id="rId8"/>
    <p:sldId id="312" r:id="rId9"/>
    <p:sldId id="313" r:id="rId10"/>
    <p:sldId id="31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F6C945-41AB-422F-82D6-D3A811616B79}" v="6" dt="2023-04-19T06:29:54.9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89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승연" userId="S::celinalee@dxtech.co.kr::80133612-a97f-4964-ba94-57aca144a1c0" providerId="AD" clId="Web-{BAF6C945-41AB-422F-82D6-D3A811616B79}"/>
    <pc:docChg chg="modSld">
      <pc:chgData name="이승연" userId="S::celinalee@dxtech.co.kr::80133612-a97f-4964-ba94-57aca144a1c0" providerId="AD" clId="Web-{BAF6C945-41AB-422F-82D6-D3A811616B79}" dt="2023-04-19T06:29:53.557" v="3" actId="20577"/>
      <pc:docMkLst>
        <pc:docMk/>
      </pc:docMkLst>
      <pc:sldChg chg="modSp">
        <pc:chgData name="이승연" userId="S::celinalee@dxtech.co.kr::80133612-a97f-4964-ba94-57aca144a1c0" providerId="AD" clId="Web-{BAF6C945-41AB-422F-82D6-D3A811616B79}" dt="2023-04-19T06:29:53.557" v="3" actId="20577"/>
        <pc:sldMkLst>
          <pc:docMk/>
          <pc:sldMk cId="2298485186" sldId="257"/>
        </pc:sldMkLst>
        <pc:spChg chg="mod">
          <ac:chgData name="이승연" userId="S::celinalee@dxtech.co.kr::80133612-a97f-4964-ba94-57aca144a1c0" providerId="AD" clId="Web-{BAF6C945-41AB-422F-82D6-D3A811616B79}" dt="2023-04-19T06:29:50.635" v="2" actId="20577"/>
          <ac:spMkLst>
            <pc:docMk/>
            <pc:sldMk cId="2298485186" sldId="257"/>
            <ac:spMk id="2" creationId="{1F88DB9B-7408-86C2-8F84-0B01FAE9B0DF}"/>
          </ac:spMkLst>
        </pc:spChg>
        <pc:spChg chg="mod">
          <ac:chgData name="이승연" userId="S::celinalee@dxtech.co.kr::80133612-a97f-4964-ba94-57aca144a1c0" providerId="AD" clId="Web-{BAF6C945-41AB-422F-82D6-D3A811616B79}" dt="2023-04-19T06:29:53.557" v="3" actId="20577"/>
          <ac:spMkLst>
            <pc:docMk/>
            <pc:sldMk cId="2298485186" sldId="257"/>
            <ac:spMk id="3" creationId="{C748DFBA-19F9-E663-4A39-5D3ACC1D4DC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FC59-2FDE-4CEB-9574-96FCB71B58AF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0ACE6-4EA8-4E77-B1D8-F62D97E14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>
          <a:gsLst>
            <a:gs pos="33000">
              <a:schemeClr val="accent1">
                <a:lumMod val="20000"/>
                <a:lumOff val="80000"/>
              </a:schemeClr>
            </a:gs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0"/>
                <a:lumOff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BBD7718-9085-ECB9-F217-06EDCF59F76B}"/>
              </a:ext>
            </a:extLst>
          </p:cNvPr>
          <p:cNvCxnSpPr>
            <a:cxnSpLocks/>
          </p:cNvCxnSpPr>
          <p:nvPr userDrawn="1"/>
        </p:nvCxnSpPr>
        <p:spPr>
          <a:xfrm>
            <a:off x="0" y="5897182"/>
            <a:ext cx="6427433" cy="0"/>
          </a:xfrm>
          <a:prstGeom prst="line">
            <a:avLst/>
          </a:prstGeom>
          <a:ln w="952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C856260-DCC7-4103-2CDB-21085A66244E}"/>
              </a:ext>
            </a:extLst>
          </p:cNvPr>
          <p:cNvCxnSpPr>
            <a:cxnSpLocks/>
          </p:cNvCxnSpPr>
          <p:nvPr userDrawn="1"/>
        </p:nvCxnSpPr>
        <p:spPr>
          <a:xfrm>
            <a:off x="1988598" y="722852"/>
            <a:ext cx="10203402" cy="0"/>
          </a:xfrm>
          <a:prstGeom prst="line">
            <a:avLst/>
          </a:prstGeom>
          <a:ln w="952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33FB6EE1-67D9-6E4C-D5A0-043C57CE4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6C4A63-D21A-0079-4DF5-B81B014A8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4419B6-6DCD-E2BE-C2EE-971F1334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510D0A-A042-88B9-D7E3-D4144C46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D81EC1-87C0-39A8-BB6E-5E3C51DC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2227955-039F-CE49-8BB9-DF41ADEE0C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54648">
            <a:off x="-172142" y="-162964"/>
            <a:ext cx="3392283" cy="25706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09A3EC7-9A8D-E45A-6F5A-CCA4782B90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767" y="3429000"/>
            <a:ext cx="6670089" cy="342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6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F6221-DD93-2B20-DB5F-4C7E93A2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F8B017-0292-C711-ACB1-58CB630C2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595BC-E80B-A5F2-D60A-59DA23D1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A3202-03B1-2C87-7592-DEDBE6A5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5C9FC-C7FC-14C9-EFFB-9EBAD38C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58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0C24DD-632A-46B0-13FD-0347369BB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5F4031-909E-58A0-B39E-6D9803D2B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4C692-141F-43EC-2F30-EF66DD7D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BF2D5-BA5E-8092-D96F-DE8EFC6E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F2713-2AD1-59E3-AABF-C5C80D23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62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22A8A-65B4-DD62-B2FF-E440751B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084187"/>
            <a:ext cx="10515600" cy="2852737"/>
          </a:xfrm>
        </p:spPr>
        <p:txBody>
          <a:bodyPr anchor="t">
            <a:normAutofit/>
          </a:bodyPr>
          <a:lstStyle>
            <a:lvl1pPr algn="ctr">
              <a:defRPr sz="40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1F472-27C7-29D0-1FD1-EDC7E4845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584000"/>
            <a:ext cx="10515600" cy="1500187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8217E2-0555-D39A-D292-D26AA7D4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CB849-C177-82E6-A6CF-EEC3CA62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2617F2-6656-77B7-A8FF-8F1540CE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02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E861AE-AC93-FE3F-B261-A8B64229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DC35C6-0493-F93A-65B6-5FBBA0B79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AF4E1E-C23A-1195-EBE0-B663C9F1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85048-1BCA-51FD-3C73-EDCFBCAA06C8}"/>
              </a:ext>
            </a:extLst>
          </p:cNvPr>
          <p:cNvSpPr txBox="1"/>
          <p:nvPr userDrawn="1"/>
        </p:nvSpPr>
        <p:spPr>
          <a:xfrm>
            <a:off x="221942" y="535332"/>
            <a:ext cx="103906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순서도: 지연 8">
            <a:extLst>
              <a:ext uri="{FF2B5EF4-FFF2-40B4-BE49-F238E27FC236}">
                <a16:creationId xmlns:a16="http://schemas.microsoft.com/office/drawing/2014/main" id="{1F46F826-8D9D-2543-FF97-8E3783C47883}"/>
              </a:ext>
            </a:extLst>
          </p:cNvPr>
          <p:cNvSpPr/>
          <p:nvPr userDrawn="1"/>
        </p:nvSpPr>
        <p:spPr>
          <a:xfrm>
            <a:off x="0" y="305857"/>
            <a:ext cx="221942" cy="828284"/>
          </a:xfrm>
          <a:prstGeom prst="flowChartDelay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541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63017-9CCB-0448-0105-433B5E6D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71C268-F0EF-8C82-46C6-A5E2FEF22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3A5A19-1A32-2E2C-AE3B-ED52497C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0F030-650C-DBC5-7118-092F1A39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F3AE68-C62F-ADC6-7084-9946D293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28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F376D-3772-9E71-A0B4-F8279494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DF0EA-D8F2-EF48-D797-071315B8D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745653-253D-F294-F3EB-995ADC708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B97496-A8CB-E23A-31FA-4652991E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869CDB-5B8B-26E4-E7AF-756355E8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D22906-7E25-924D-9E4F-774EAAB9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08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087EF-3AFD-EC36-400F-2FEF1D5F9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C9A416-733B-BA81-0AF0-C45249779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34FAC0-B9CD-E747-0800-9904F50E0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5026DD-19AA-224E-BDE2-BE3D7EF02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E1CD45-7F64-F27B-94D8-6B0A054B3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0E46C6-E1DA-E96B-E6A3-7BFA7F9B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C53B3B-2FCC-9880-EAF8-CA692074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C710F8-2D17-CE03-0FE8-3299560D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27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68549-67C0-CDA7-66C0-CE2E9080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5F575D-096D-3A47-46CB-B959E2E62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79C0B0-4D4E-72BA-4D80-682D9176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7EF9CF-5238-7FD1-CCE0-2F01553F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75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81852-6E86-CAC6-8130-3DD16DBB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B6070-C9EA-0BD6-5A55-B33C223DF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5B134B-9E38-4509-259E-563C07E97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79A843-EF3F-2CEC-0F16-A4EE3939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568DAD-71B4-270A-7652-81061CB0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520467-C7C0-BF7F-6403-9770883D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17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6F173-1EE9-7B94-59BC-F5DB8AED4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696EB9-6487-CEE0-1224-9E43C1751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FBB07C-21B1-E989-8407-188F10BD1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33280B-8254-2C0A-AE05-CEE2F4F5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9D8209-12D0-6EEA-3196-8EA011B6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EB4F3A-E719-F9DD-89FB-1D722DD7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53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9A3C09-04DE-7B4A-0875-07991837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2EA8D-7A9B-96F4-26F2-13A74607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2D83A8-3132-69F8-78B9-54E4E5F67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395E4-8E1A-4750-A051-34559525BDA0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AB1460-E8E4-490D-C541-8AF91D2DB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2FED5A-FB94-440F-898D-CA84149E2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65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50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7288F-5F09-A351-B520-DDE3AEF5C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165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6000" b="1" dirty="0">
                <a:solidFill>
                  <a:schemeClr val="accent1">
                    <a:lumMod val="75000"/>
                  </a:schemeClr>
                </a:solidFill>
              </a:rPr>
              <a:t>UiPath</a:t>
            </a:r>
            <a:r>
              <a:rPr lang="ko-KR" altLang="en-US" sz="6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6000" b="1" dirty="0">
                <a:solidFill>
                  <a:schemeClr val="tx1"/>
                </a:solidFill>
              </a:rPr>
              <a:t>입문과정</a:t>
            </a:r>
          </a:p>
        </p:txBody>
      </p:sp>
    </p:spTree>
    <p:extLst>
      <p:ext uri="{BB962C8B-B14F-4D97-AF65-F5344CB8AC3E}">
        <p14:creationId xmlns:p14="http://schemas.microsoft.com/office/powerpoint/2010/main" val="378644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8DB9B-7408-86C2-8F84-0B01FAE9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 ExtraBold"/>
                <a:ea typeface="나눔고딕 ExtraBold"/>
              </a:rPr>
              <a:t>API</a:t>
            </a:r>
            <a:r>
              <a:rPr lang="ko-KR" altLang="en-US" dirty="0">
                <a:latin typeface="나눔고딕 ExtraBold"/>
                <a:ea typeface="나눔고딕 ExtraBold"/>
              </a:rPr>
              <a:t> 연동</a:t>
            </a:r>
            <a:r>
              <a:rPr lang="en-US" altLang="ko-KR" dirty="0">
                <a:latin typeface="나눔고딕 ExtraBold"/>
                <a:ea typeface="나눔고딕 ExtraBold"/>
              </a:rPr>
              <a:t>, Library</a:t>
            </a:r>
            <a:r>
              <a:rPr lang="ko-KR" altLang="en-US" dirty="0">
                <a:latin typeface="나눔고딕 ExtraBold"/>
                <a:ea typeface="나눔고딕 ExtraBold"/>
              </a:rPr>
              <a:t> 연동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48DFBA-19F9-E663-4A39-5D3ACC1D4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나눔고딕 ExtraBold"/>
                <a:ea typeface="나눔고딕 ExtraBold"/>
              </a:rPr>
              <a:t>10</a:t>
            </a:r>
            <a:r>
              <a:rPr lang="ko-KR" altLang="en-US" dirty="0">
                <a:latin typeface="나눔고딕 ExtraBold"/>
                <a:ea typeface="나눔고딕 ExtraBold"/>
              </a:rPr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229848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0ABE23-BC4E-C13A-D13F-1A362AF3474A}"/>
              </a:ext>
            </a:extLst>
          </p:cNvPr>
          <p:cNvSpPr txBox="1"/>
          <p:nvPr/>
        </p:nvSpPr>
        <p:spPr>
          <a:xfrm>
            <a:off x="1768486" y="1710212"/>
            <a:ext cx="7031092" cy="4358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주요 </a:t>
            </a: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연동 대상</a:t>
            </a:r>
            <a:endParaRPr lang="en-US" altLang="ko-KR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Bot – Human Communication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API, Library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연동 실습</a:t>
            </a:r>
            <a:endParaRPr lang="en-US" altLang="ko-KR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Orchestrator 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연동</a:t>
            </a:r>
            <a:endParaRPr lang="en-US" altLang="ko-KR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90F6D-41FA-A75E-874B-BEA0BBC1672D}"/>
              </a:ext>
            </a:extLst>
          </p:cNvPr>
          <p:cNvSpPr txBox="1"/>
          <p:nvPr/>
        </p:nvSpPr>
        <p:spPr>
          <a:xfrm>
            <a:off x="412376" y="124994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61169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392899" y="1078819"/>
            <a:ext cx="2321469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주요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연동 대상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1BD8E0E3-EA51-1519-7DCB-1F2B72D22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94195"/>
              </p:ext>
            </p:extLst>
          </p:nvPr>
        </p:nvGraphicFramePr>
        <p:xfrm>
          <a:off x="830775" y="1744138"/>
          <a:ext cx="10599226" cy="45849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232">
                  <a:extLst>
                    <a:ext uri="{9D8B030D-6E8A-4147-A177-3AD203B41FA5}">
                      <a16:colId xmlns:a16="http://schemas.microsoft.com/office/drawing/2014/main" val="3765683898"/>
                    </a:ext>
                  </a:extLst>
                </a:gridCol>
                <a:gridCol w="1263184">
                  <a:extLst>
                    <a:ext uri="{9D8B030D-6E8A-4147-A177-3AD203B41FA5}">
                      <a16:colId xmlns:a16="http://schemas.microsoft.com/office/drawing/2014/main" val="3697397535"/>
                    </a:ext>
                  </a:extLst>
                </a:gridCol>
                <a:gridCol w="1263184">
                  <a:extLst>
                    <a:ext uri="{9D8B030D-6E8A-4147-A177-3AD203B41FA5}">
                      <a16:colId xmlns:a16="http://schemas.microsoft.com/office/drawing/2014/main" val="915640030"/>
                    </a:ext>
                  </a:extLst>
                </a:gridCol>
                <a:gridCol w="2904872">
                  <a:extLst>
                    <a:ext uri="{9D8B030D-6E8A-4147-A177-3AD203B41FA5}">
                      <a16:colId xmlns:a16="http://schemas.microsoft.com/office/drawing/2014/main" val="3765786577"/>
                    </a:ext>
                  </a:extLst>
                </a:gridCol>
                <a:gridCol w="4634754">
                  <a:extLst>
                    <a:ext uri="{9D8B030D-6E8A-4147-A177-3AD203B41FA5}">
                      <a16:colId xmlns:a16="http://schemas.microsoft.com/office/drawing/2014/main" val="2390175237"/>
                    </a:ext>
                  </a:extLst>
                </a:gridCol>
              </a:tblGrid>
              <a:tr h="352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방식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672652"/>
                  </a:ext>
                </a:extLst>
              </a:tr>
              <a:tr h="352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SMS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HttpRequest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(Naver API)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SMS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문자를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Naver API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를 이용하여 발송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523941"/>
                  </a:ext>
                </a:extLst>
              </a:tr>
              <a:tr h="35268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E-Mail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수신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(POP3)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 POP3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수신된 메일을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POP3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프로토콜을 이용해서 읽어오기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986862"/>
                  </a:ext>
                </a:extLst>
              </a:tr>
              <a:tr h="3526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수신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(IMAP)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 IMAP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수신된 메일을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IMAP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프로토콜을 이용해서 읽어오기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7955910"/>
                  </a:ext>
                </a:extLst>
              </a:tr>
              <a:tr h="3526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발송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(SMTP)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Send SMTP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메일을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SMTP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프로토콜을 이용하여 보내기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140660"/>
                  </a:ext>
                </a:extLst>
              </a:tr>
              <a:tr h="35268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FTP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FTP Session (Download File)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FTP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프로토콜을 이용하여 원격지의 파일 다운로드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131892"/>
                  </a:ext>
                </a:extLst>
              </a:tr>
              <a:tr h="3526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Put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FTP Session (Upload File)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FTP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프로토콜을 이용하여 원격지에 파일 업로드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563787"/>
                  </a:ext>
                </a:extLst>
              </a:tr>
              <a:tr h="35268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OCR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HttpRequest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(Google API)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OCR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인식 처리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886497"/>
                  </a:ext>
                </a:extLst>
              </a:tr>
              <a:tr h="3526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Document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HttpRequest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(Naver API)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OCR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문서 인식 처리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296090"/>
                  </a:ext>
                </a:extLst>
              </a:tr>
              <a:tr h="35268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PDF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Read PDF Text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Readable PDF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902398"/>
                  </a:ext>
                </a:extLst>
              </a:tr>
              <a:tr h="3526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OCT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Read PDF Width OCR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Image PDF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487899"/>
                  </a:ext>
                </a:extLst>
              </a:tr>
              <a:tr h="352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ChatGPT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Q&amp;A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HttpRequest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ChatGPT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API)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ChatGPT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&amp;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9043004"/>
                  </a:ext>
                </a:extLst>
              </a:tr>
              <a:tr h="352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 Data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BizNo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HttpRequest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사업자 번호 유효성 검사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8428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28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392899" y="1078819"/>
            <a:ext cx="3674404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Bot – Human Communication 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A9A9F3F-F0A3-F40C-8808-BC9492C1E7B4}"/>
              </a:ext>
            </a:extLst>
          </p:cNvPr>
          <p:cNvGrpSpPr/>
          <p:nvPr/>
        </p:nvGrpSpPr>
        <p:grpSpPr>
          <a:xfrm>
            <a:off x="3974101" y="2179535"/>
            <a:ext cx="655671" cy="3803504"/>
            <a:chOff x="1518700" y="4050532"/>
            <a:chExt cx="915972" cy="4184202"/>
          </a:xfrm>
        </p:grpSpPr>
        <p:cxnSp>
          <p:nvCxnSpPr>
            <p:cNvPr id="5" name="Connector: Elbow 220">
              <a:extLst>
                <a:ext uri="{FF2B5EF4-FFF2-40B4-BE49-F238E27FC236}">
                  <a16:creationId xmlns:a16="http://schemas.microsoft.com/office/drawing/2014/main" id="{7C3F914F-1BD5-FC5F-DD09-326158C8884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213581" y="4355651"/>
              <a:ext cx="1526208" cy="915969"/>
            </a:xfrm>
            <a:prstGeom prst="bentConnector2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or: Elbow 220">
              <a:extLst>
                <a:ext uri="{FF2B5EF4-FFF2-40B4-BE49-F238E27FC236}">
                  <a16:creationId xmlns:a16="http://schemas.microsoft.com/office/drawing/2014/main" id="{EAEC5937-46AD-5B69-63D8-C6AB73C5D89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213582" y="5215007"/>
              <a:ext cx="1526208" cy="915969"/>
            </a:xfrm>
            <a:prstGeom prst="bentConnector2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or: Elbow 220">
              <a:extLst>
                <a:ext uri="{FF2B5EF4-FFF2-40B4-BE49-F238E27FC236}">
                  <a16:creationId xmlns:a16="http://schemas.microsoft.com/office/drawing/2014/main" id="{7DE13C9A-13F1-1A0C-D4E0-C1ADA29DAC3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213583" y="6134958"/>
              <a:ext cx="1526208" cy="915969"/>
            </a:xfrm>
            <a:prstGeom prst="bentConnector2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220">
              <a:extLst>
                <a:ext uri="{FF2B5EF4-FFF2-40B4-BE49-F238E27FC236}">
                  <a16:creationId xmlns:a16="http://schemas.microsoft.com/office/drawing/2014/main" id="{9F1A7F29-BBEC-AED4-8573-571B5C6C4E0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213584" y="7013645"/>
              <a:ext cx="1526208" cy="915969"/>
            </a:xfrm>
            <a:prstGeom prst="bentConnector2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AD67B6-4A0A-825B-6414-BA2B27065ECE}"/>
              </a:ext>
            </a:extLst>
          </p:cNvPr>
          <p:cNvGrpSpPr/>
          <p:nvPr/>
        </p:nvGrpSpPr>
        <p:grpSpPr>
          <a:xfrm>
            <a:off x="6586736" y="2179536"/>
            <a:ext cx="698195" cy="3803504"/>
            <a:chOff x="4033153" y="2744312"/>
            <a:chExt cx="869099" cy="3803504"/>
          </a:xfrm>
        </p:grpSpPr>
        <p:cxnSp>
          <p:nvCxnSpPr>
            <p:cNvPr id="10" name="Connector: Elbow 220">
              <a:extLst>
                <a:ext uri="{FF2B5EF4-FFF2-40B4-BE49-F238E27FC236}">
                  <a16:creationId xmlns:a16="http://schemas.microsoft.com/office/drawing/2014/main" id="{6AACBA00-016A-1D0E-5273-23DF9931701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74031" y="3003438"/>
              <a:ext cx="1387347" cy="869095"/>
            </a:xfrm>
            <a:prstGeom prst="bentConnector2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220">
              <a:extLst>
                <a:ext uri="{FF2B5EF4-FFF2-40B4-BE49-F238E27FC236}">
                  <a16:creationId xmlns:a16="http://schemas.microsoft.com/office/drawing/2014/main" id="{A1F66913-12AA-D8D8-1C0D-49246911DFC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74030" y="3784606"/>
              <a:ext cx="1387347" cy="869095"/>
            </a:xfrm>
            <a:prstGeom prst="bentConnector2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220">
              <a:extLst>
                <a:ext uri="{FF2B5EF4-FFF2-40B4-BE49-F238E27FC236}">
                  <a16:creationId xmlns:a16="http://schemas.microsoft.com/office/drawing/2014/main" id="{7CA14233-305A-EF3A-D87F-E0A965952F4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74028" y="4620855"/>
              <a:ext cx="1387347" cy="869095"/>
            </a:xfrm>
            <a:prstGeom prst="bentConnector2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220">
              <a:extLst>
                <a:ext uri="{FF2B5EF4-FFF2-40B4-BE49-F238E27FC236}">
                  <a16:creationId xmlns:a16="http://schemas.microsoft.com/office/drawing/2014/main" id="{1498E3CE-2998-C524-2E74-24F0238342B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74027" y="5419595"/>
              <a:ext cx="1387347" cy="869095"/>
            </a:xfrm>
            <a:prstGeom prst="bentConnector2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D1CA057-8BBB-4180-80A0-FD38615BADDE}"/>
              </a:ext>
            </a:extLst>
          </p:cNvPr>
          <p:cNvSpPr txBox="1"/>
          <p:nvPr/>
        </p:nvSpPr>
        <p:spPr>
          <a:xfrm>
            <a:off x="3900938" y="2878007"/>
            <a:ext cx="18401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9226" indent="-97976">
              <a:buClr>
                <a:srgbClr val="08376A"/>
              </a:buClr>
              <a:buFont typeface="Arial" panose="020B0604020202020204" pitchFamily="34" charset="0"/>
              <a:buChar char="•"/>
            </a:pPr>
            <a:r>
              <a:rPr lang="ko-KR" altLang="en-US" sz="1100" spc="-45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작업에 필요한 입력</a:t>
            </a:r>
            <a:endParaRPr lang="en-US" altLang="ko-KR" sz="1100" spc="-45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61250">
              <a:buClr>
                <a:srgbClr val="08376A"/>
              </a:buClr>
            </a:pPr>
            <a:r>
              <a:rPr lang="en-US" altLang="ko-KR" sz="1100" spc="-45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1100" spc="-45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또는 데이터 </a:t>
            </a:r>
            <a:r>
              <a:rPr lang="en-US" altLang="ko-KR" sz="1100" spc="-45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spc="-45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7F0D25-ED93-B9B5-A118-2294198124D0}"/>
              </a:ext>
            </a:extLst>
          </p:cNvPr>
          <p:cNvSpPr txBox="1"/>
          <p:nvPr/>
        </p:nvSpPr>
        <p:spPr>
          <a:xfrm>
            <a:off x="5870550" y="2948372"/>
            <a:ext cx="1643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9226" indent="-97976">
              <a:buClr>
                <a:srgbClr val="08376A"/>
              </a:buClr>
              <a:buFont typeface="Arial" panose="020B0604020202020204" pitchFamily="34" charset="0"/>
              <a:buChar char="•"/>
            </a:pPr>
            <a:r>
              <a:rPr lang="ko-KR" altLang="en-US" sz="1100" spc="-45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작업 결과 </a:t>
            </a:r>
            <a:endParaRPr lang="en-US" altLang="ko-KR" sz="1100" spc="-45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사각형: 둥근 모서리 93">
            <a:extLst>
              <a:ext uri="{FF2B5EF4-FFF2-40B4-BE49-F238E27FC236}">
                <a16:creationId xmlns:a16="http://schemas.microsoft.com/office/drawing/2014/main" id="{CAD6B0C5-B2E5-596E-3C4A-F433D04EE80A}"/>
              </a:ext>
            </a:extLst>
          </p:cNvPr>
          <p:cNvSpPr/>
          <p:nvPr/>
        </p:nvSpPr>
        <p:spPr bwMode="ltGray">
          <a:xfrm>
            <a:off x="3595697" y="1883106"/>
            <a:ext cx="1336438" cy="926791"/>
          </a:xfrm>
          <a:prstGeom prst="roundRect">
            <a:avLst/>
          </a:prstGeom>
          <a:solidFill>
            <a:srgbClr val="85BD3C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50000"/>
              </a:lnSpc>
              <a:buClr>
                <a:srgbClr val="08376A"/>
              </a:buClr>
            </a:pPr>
            <a:endParaRPr lang="ko-KR" altLang="en-US" sz="1200" spc="-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72">
            <a:extLst>
              <a:ext uri="{FF2B5EF4-FFF2-40B4-BE49-F238E27FC236}">
                <a16:creationId xmlns:a16="http://schemas.microsoft.com/office/drawing/2014/main" id="{93EF8233-50B6-783D-762D-D6A6BF20DC2D}"/>
              </a:ext>
            </a:extLst>
          </p:cNvPr>
          <p:cNvGrpSpPr/>
          <p:nvPr/>
        </p:nvGrpSpPr>
        <p:grpSpPr>
          <a:xfrm>
            <a:off x="3847802" y="2038570"/>
            <a:ext cx="802463" cy="664690"/>
            <a:chOff x="3706005" y="2865446"/>
            <a:chExt cx="974556" cy="695323"/>
          </a:xfrm>
        </p:grpSpPr>
        <p:pic>
          <p:nvPicPr>
            <p:cNvPr id="18" name="그림 73">
              <a:extLst>
                <a:ext uri="{FF2B5EF4-FFF2-40B4-BE49-F238E27FC236}">
                  <a16:creationId xmlns:a16="http://schemas.microsoft.com/office/drawing/2014/main" id="{1086D6C9-92F4-3DD0-8E82-F457CF4BA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9569" y="2865446"/>
              <a:ext cx="358490" cy="34951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4A9A78A-68A9-EC83-EE7D-ACFAA20286F4}"/>
                </a:ext>
              </a:extLst>
            </p:cNvPr>
            <p:cNvSpPr txBox="1"/>
            <p:nvPr/>
          </p:nvSpPr>
          <p:spPr>
            <a:xfrm>
              <a:off x="3706005" y="3238808"/>
              <a:ext cx="974556" cy="321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>
                <a:defRPr/>
              </a:pPr>
              <a:r>
                <a:rPr lang="en-US" altLang="ko-KR" sz="1400" spc="-50" dirty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Human</a:t>
              </a:r>
              <a:endParaRPr lang="ko-KR" altLang="en-US" sz="1400" spc="-5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D0DFA04-9D65-B5F5-C801-0C95C238AD10}"/>
              </a:ext>
            </a:extLst>
          </p:cNvPr>
          <p:cNvGrpSpPr/>
          <p:nvPr/>
        </p:nvGrpSpPr>
        <p:grpSpPr>
          <a:xfrm>
            <a:off x="6241732" y="1883106"/>
            <a:ext cx="1336438" cy="926791"/>
            <a:chOff x="4204730" y="2447882"/>
            <a:chExt cx="1336438" cy="926791"/>
          </a:xfrm>
        </p:grpSpPr>
        <p:sp>
          <p:nvSpPr>
            <p:cNvPr id="21" name="사각형: 둥근 모서리 93">
              <a:extLst>
                <a:ext uri="{FF2B5EF4-FFF2-40B4-BE49-F238E27FC236}">
                  <a16:creationId xmlns:a16="http://schemas.microsoft.com/office/drawing/2014/main" id="{941239B4-ACDE-F47D-5255-2DEE29B5DDF8}"/>
                </a:ext>
              </a:extLst>
            </p:cNvPr>
            <p:cNvSpPr/>
            <p:nvPr/>
          </p:nvSpPr>
          <p:spPr bwMode="ltGray">
            <a:xfrm>
              <a:off x="4204730" y="2447882"/>
              <a:ext cx="1336438" cy="926791"/>
            </a:xfrm>
            <a:prstGeom prst="roundRect">
              <a:avLst/>
            </a:prstGeom>
            <a:solidFill>
              <a:srgbClr val="85BD3C"/>
            </a:solidFill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150000"/>
                </a:lnSpc>
                <a:buClr>
                  <a:srgbClr val="08376A"/>
                </a:buClr>
              </a:pPr>
              <a:endParaRPr lang="ko-KR" altLang="en-US" sz="1200" spc="-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22" name="그룹 140">
              <a:extLst>
                <a:ext uri="{FF2B5EF4-FFF2-40B4-BE49-F238E27FC236}">
                  <a16:creationId xmlns:a16="http://schemas.microsoft.com/office/drawing/2014/main" id="{3EA4E975-1245-2AC8-F520-D457079EDA45}"/>
                </a:ext>
              </a:extLst>
            </p:cNvPr>
            <p:cNvGrpSpPr/>
            <p:nvPr/>
          </p:nvGrpSpPr>
          <p:grpSpPr>
            <a:xfrm>
              <a:off x="4530086" y="2602885"/>
              <a:ext cx="652256" cy="669828"/>
              <a:chOff x="700963" y="2732588"/>
              <a:chExt cx="804474" cy="609498"/>
            </a:xfrm>
          </p:grpSpPr>
          <p:pic>
            <p:nvPicPr>
              <p:cNvPr id="23" name="그림 141">
                <a:extLst>
                  <a:ext uri="{FF2B5EF4-FFF2-40B4-BE49-F238E27FC236}">
                    <a16:creationId xmlns:a16="http://schemas.microsoft.com/office/drawing/2014/main" id="{708998E6-E045-486F-6D6A-6A1526E818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0809" y="2732588"/>
                <a:ext cx="484784" cy="348478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99EDCF-8E34-F6FA-CB53-B14F192DFA50}"/>
                  </a:ext>
                </a:extLst>
              </p:cNvPr>
              <p:cNvSpPr txBox="1"/>
              <p:nvPr/>
            </p:nvSpPr>
            <p:spPr>
              <a:xfrm>
                <a:off x="700963" y="3087511"/>
                <a:ext cx="804474" cy="254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 algn="ctr">
                  <a:buClr>
                    <a:srgbClr val="333333"/>
                  </a:buClr>
                  <a:buSzPct val="90000"/>
                  <a:defRPr/>
                </a:pPr>
                <a:r>
                  <a:rPr lang="en-US" altLang="ko-KR" sz="1400" spc="-50" dirty="0">
                    <a:gradFill>
                      <a:gsLst>
                        <a:gs pos="0">
                          <a:prstClr val="white"/>
                        </a:gs>
                        <a:gs pos="100000">
                          <a:prstClr val="white"/>
                        </a:gs>
                      </a:gsLst>
                      <a:lin ang="5400000" scaled="1"/>
                    </a:gra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Bot</a:t>
                </a:r>
              </a:p>
            </p:txBody>
          </p:sp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F23C74B-4BAD-C3DB-32C3-4F081F49578E}"/>
              </a:ext>
            </a:extLst>
          </p:cNvPr>
          <p:cNvGrpSpPr/>
          <p:nvPr/>
        </p:nvGrpSpPr>
        <p:grpSpPr>
          <a:xfrm>
            <a:off x="4648520" y="3327350"/>
            <a:ext cx="1960803" cy="2840644"/>
            <a:chOff x="2072350" y="3851492"/>
            <a:chExt cx="1960803" cy="3077036"/>
          </a:xfrm>
        </p:grpSpPr>
        <p:sp>
          <p:nvSpPr>
            <p:cNvPr id="26" name="모서리가 둥근 직사각형 57">
              <a:extLst>
                <a:ext uri="{FF2B5EF4-FFF2-40B4-BE49-F238E27FC236}">
                  <a16:creationId xmlns:a16="http://schemas.microsoft.com/office/drawing/2014/main" id="{97D5F09D-4031-6C64-4D0B-0D0ED6A5C09A}"/>
                </a:ext>
              </a:extLst>
            </p:cNvPr>
            <p:cNvSpPr/>
            <p:nvPr/>
          </p:nvSpPr>
          <p:spPr>
            <a:xfrm>
              <a:off x="2072351" y="3851492"/>
              <a:ext cx="1945729" cy="667385"/>
            </a:xfrm>
            <a:prstGeom prst="roundRect">
              <a:avLst>
                <a:gd name="adj" fmla="val 20090"/>
              </a:avLst>
            </a:prstGeom>
            <a:solidFill>
              <a:schemeClr val="bg1"/>
            </a:solidFill>
            <a:ln w="25400">
              <a:solidFill>
                <a:srgbClr val="0072BC"/>
              </a:solidFill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endParaRPr kumimoji="1" lang="ko-KR" altLang="en-US" sz="1100" spc="-5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B23323E-50EB-21C9-38ED-7287BF58F3CE}"/>
                </a:ext>
              </a:extLst>
            </p:cNvPr>
            <p:cNvSpPr txBox="1"/>
            <p:nvPr/>
          </p:nvSpPr>
          <p:spPr>
            <a:xfrm>
              <a:off x="2226766" y="3986966"/>
              <a:ext cx="1021433" cy="333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spc="-50" dirty="0" err="1">
                  <a:ln>
                    <a:solidFill>
                      <a:srgbClr val="FF99FF"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Messanger</a:t>
              </a:r>
              <a:endParaRPr kumimoji="1" lang="ko-KR" altLang="en-US" sz="1400" spc="-5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endParaRPr>
            </a:p>
          </p:txBody>
        </p:sp>
        <p:pic>
          <p:nvPicPr>
            <p:cNvPr id="28" name="그림 118">
              <a:extLst>
                <a:ext uri="{FF2B5EF4-FFF2-40B4-BE49-F238E27FC236}">
                  <a16:creationId xmlns:a16="http://schemas.microsoft.com/office/drawing/2014/main" id="{186E6BDB-21FC-AD69-3DDC-7FCA743E6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3890" y="4017243"/>
              <a:ext cx="533623" cy="304712"/>
            </a:xfrm>
            <a:prstGeom prst="rect">
              <a:avLst/>
            </a:prstGeom>
          </p:spPr>
        </p:pic>
        <p:sp>
          <p:nvSpPr>
            <p:cNvPr id="29" name="모서리가 둥근 직사각형 57">
              <a:extLst>
                <a:ext uri="{FF2B5EF4-FFF2-40B4-BE49-F238E27FC236}">
                  <a16:creationId xmlns:a16="http://schemas.microsoft.com/office/drawing/2014/main" id="{3A473274-C54E-F314-AD33-F6356E1CB9A3}"/>
                </a:ext>
              </a:extLst>
            </p:cNvPr>
            <p:cNvSpPr/>
            <p:nvPr/>
          </p:nvSpPr>
          <p:spPr>
            <a:xfrm>
              <a:off x="2072350" y="4656849"/>
              <a:ext cx="1960803" cy="667385"/>
            </a:xfrm>
            <a:prstGeom prst="roundRect">
              <a:avLst>
                <a:gd name="adj" fmla="val 20090"/>
              </a:avLst>
            </a:prstGeom>
            <a:solidFill>
              <a:schemeClr val="bg1"/>
            </a:solidFill>
            <a:ln w="25400">
              <a:solidFill>
                <a:srgbClr val="0072BC"/>
              </a:solidFill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endParaRPr kumimoji="1" lang="ko-KR" altLang="en-US" sz="1100" spc="-5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CC68CBC-A614-60CD-EA75-B1D8BADB556B}"/>
                </a:ext>
              </a:extLst>
            </p:cNvPr>
            <p:cNvSpPr txBox="1"/>
            <p:nvPr/>
          </p:nvSpPr>
          <p:spPr>
            <a:xfrm>
              <a:off x="2253240" y="4823049"/>
              <a:ext cx="652743" cy="333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spc="-50" dirty="0">
                  <a:ln>
                    <a:solidFill>
                      <a:srgbClr val="FF99FF"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E-Mail</a:t>
              </a:r>
              <a:endParaRPr kumimoji="1" lang="ko-KR" altLang="en-US" sz="1400" spc="-5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endParaRPr>
            </a:p>
          </p:txBody>
        </p:sp>
        <p:sp>
          <p:nvSpPr>
            <p:cNvPr id="31" name="모서리가 둥근 직사각형 57">
              <a:extLst>
                <a:ext uri="{FF2B5EF4-FFF2-40B4-BE49-F238E27FC236}">
                  <a16:creationId xmlns:a16="http://schemas.microsoft.com/office/drawing/2014/main" id="{55CEBE0D-D34C-9902-4057-A218CA3F8204}"/>
                </a:ext>
              </a:extLst>
            </p:cNvPr>
            <p:cNvSpPr/>
            <p:nvPr/>
          </p:nvSpPr>
          <p:spPr>
            <a:xfrm>
              <a:off x="2072350" y="6261143"/>
              <a:ext cx="1960803" cy="667385"/>
            </a:xfrm>
            <a:prstGeom prst="roundRect">
              <a:avLst>
                <a:gd name="adj" fmla="val 20090"/>
              </a:avLst>
            </a:prstGeom>
            <a:solidFill>
              <a:schemeClr val="bg1"/>
            </a:solidFill>
            <a:ln w="25400">
              <a:solidFill>
                <a:srgbClr val="0072BC"/>
              </a:solidFill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endParaRPr kumimoji="1" lang="ko-KR" altLang="en-US" sz="1100" spc="-5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403A84-A332-3AE4-D42C-69DCDA1619A3}"/>
                </a:ext>
              </a:extLst>
            </p:cNvPr>
            <p:cNvSpPr txBox="1"/>
            <p:nvPr/>
          </p:nvSpPr>
          <p:spPr>
            <a:xfrm>
              <a:off x="2136344" y="6446804"/>
              <a:ext cx="1093889" cy="333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spc="-50" dirty="0" err="1">
                  <a:ln>
                    <a:solidFill>
                      <a:srgbClr val="FF99FF"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Ochestrator</a:t>
              </a:r>
              <a:endParaRPr kumimoji="1" lang="ko-KR" altLang="en-US" sz="1400" spc="-5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endParaRPr>
            </a:p>
          </p:txBody>
        </p:sp>
        <p:pic>
          <p:nvPicPr>
            <p:cNvPr id="33" name="object 34">
              <a:extLst>
                <a:ext uri="{FF2B5EF4-FFF2-40B4-BE49-F238E27FC236}">
                  <a16:creationId xmlns:a16="http://schemas.microsoft.com/office/drawing/2014/main" id="{0BE1E33A-755B-0664-5056-D952DAFD2973}"/>
                </a:ext>
              </a:extLst>
            </p:cNvPr>
            <p:cNvPicPr/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71168" y="6378011"/>
              <a:ext cx="436345" cy="446661"/>
            </a:xfrm>
            <a:prstGeom prst="rect">
              <a:avLst/>
            </a:prstGeom>
          </p:spPr>
        </p:pic>
        <p:pic>
          <p:nvPicPr>
            <p:cNvPr id="34" name="object 75">
              <a:extLst>
                <a:ext uri="{FF2B5EF4-FFF2-40B4-BE49-F238E27FC236}">
                  <a16:creationId xmlns:a16="http://schemas.microsoft.com/office/drawing/2014/main" id="{CDCE5F8E-13D2-B91D-F1E6-256F1332620E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1168" y="4818270"/>
              <a:ext cx="335033" cy="344544"/>
            </a:xfrm>
            <a:prstGeom prst="rect">
              <a:avLst/>
            </a:prstGeom>
          </p:spPr>
        </p:pic>
        <p:sp>
          <p:nvSpPr>
            <p:cNvPr id="35" name="모서리가 둥근 직사각형 57">
              <a:extLst>
                <a:ext uri="{FF2B5EF4-FFF2-40B4-BE49-F238E27FC236}">
                  <a16:creationId xmlns:a16="http://schemas.microsoft.com/office/drawing/2014/main" id="{2B9A99EE-2746-A1AE-9FF1-9C4FB2077AE5}"/>
                </a:ext>
              </a:extLst>
            </p:cNvPr>
            <p:cNvSpPr/>
            <p:nvPr/>
          </p:nvSpPr>
          <p:spPr>
            <a:xfrm>
              <a:off x="2072350" y="5455786"/>
              <a:ext cx="1960803" cy="667385"/>
            </a:xfrm>
            <a:prstGeom prst="roundRect">
              <a:avLst>
                <a:gd name="adj" fmla="val 20090"/>
              </a:avLst>
            </a:prstGeom>
            <a:solidFill>
              <a:schemeClr val="bg1"/>
            </a:solidFill>
            <a:ln w="25400">
              <a:solidFill>
                <a:srgbClr val="0072BC"/>
              </a:solidFill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endParaRPr kumimoji="1" lang="ko-KR" altLang="en-US" sz="1100" spc="-5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5C866B3-5ABE-89F6-597A-0C8812BA7A02}"/>
                </a:ext>
              </a:extLst>
            </p:cNvPr>
            <p:cNvSpPr txBox="1"/>
            <p:nvPr/>
          </p:nvSpPr>
          <p:spPr>
            <a:xfrm>
              <a:off x="2183115" y="5634437"/>
              <a:ext cx="1053494" cy="333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spc="-50" dirty="0">
                  <a:ln>
                    <a:solidFill>
                      <a:srgbClr val="FF99FF"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File System</a:t>
              </a:r>
              <a:endParaRPr kumimoji="1" lang="ko-KR" altLang="en-US" sz="1400" spc="-5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endParaRPr>
            </a:p>
          </p:txBody>
        </p:sp>
        <p:pic>
          <p:nvPicPr>
            <p:cNvPr id="37" name="object 76">
              <a:extLst>
                <a:ext uri="{FF2B5EF4-FFF2-40B4-BE49-F238E27FC236}">
                  <a16:creationId xmlns:a16="http://schemas.microsoft.com/office/drawing/2014/main" id="{C5BC878E-AE84-AE5F-1847-D87EB586D489}"/>
                </a:ext>
              </a:extLst>
            </p:cNvPr>
            <p:cNvPicPr/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64277" y="5613551"/>
              <a:ext cx="434640" cy="376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876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392899" y="1078819"/>
            <a:ext cx="1180131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Library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B5E988-2CE7-A21A-FA20-1F4CFA4F530C}"/>
              </a:ext>
            </a:extLst>
          </p:cNvPr>
          <p:cNvSpPr txBox="1"/>
          <p:nvPr/>
        </p:nvSpPr>
        <p:spPr>
          <a:xfrm>
            <a:off x="1768486" y="1710212"/>
            <a:ext cx="5011308" cy="3674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 프로젝트 생성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 제작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Plus, Minus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게시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Local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 패키지 설치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사용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721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392899" y="1078819"/>
            <a:ext cx="1810111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Orchestrator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F2839E-15BE-6572-B405-21A94E904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406" y="409401"/>
            <a:ext cx="5106434" cy="24295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A31529-895A-D0BC-91A9-EA93898F18B2}"/>
              </a:ext>
            </a:extLst>
          </p:cNvPr>
          <p:cNvSpPr txBox="1"/>
          <p:nvPr/>
        </p:nvSpPr>
        <p:spPr>
          <a:xfrm>
            <a:off x="1768486" y="1710212"/>
            <a:ext cx="7312002" cy="4413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Tenant &gt; Machine &gt; Production (Unattended)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Tenant &gt; Manage Access &gt; Assign Role</a:t>
            </a:r>
            <a:b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3) Unattended Setup  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A) My Workspace &gt; Automations &gt; Add Process</a:t>
            </a:r>
            <a:b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B) Studio 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게시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Queues, Assets, Storage Buckets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CA81CF-999D-A2EE-EDC7-63F2E3789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1033" y="3011024"/>
            <a:ext cx="3112807" cy="335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0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54452C7C9A39C47A5BE1FD1DE8A79B9" ma:contentTypeVersion="2" ma:contentTypeDescription="새 문서를 만듭니다." ma:contentTypeScope="" ma:versionID="76f3f88463b0176f9beec8e41904357c">
  <xsd:schema xmlns:xsd="http://www.w3.org/2001/XMLSchema" xmlns:xs="http://www.w3.org/2001/XMLSchema" xmlns:p="http://schemas.microsoft.com/office/2006/metadata/properties" xmlns:ns2="3693d0d8-0464-4cce-abda-cd8524f42175" targetNamespace="http://schemas.microsoft.com/office/2006/metadata/properties" ma:root="true" ma:fieldsID="b573276717312a51ec6e06d3a0177ac9" ns2:_="">
    <xsd:import namespace="3693d0d8-0464-4cce-abda-cd8524f421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93d0d8-0464-4cce-abda-cd8524f421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9EA4CA-6334-4C9D-A217-8CE7EFE709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B68023-57E4-4EDB-9276-922A8C47C28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DBB958E-9043-4F17-B57A-1B36FDB522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93d0d8-0464-4cce-abda-cd8524f421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3713</TotalTime>
  <Words>265</Words>
  <Application>Microsoft Office PowerPoint</Application>
  <PresentationFormat>와이드스크린</PresentationFormat>
  <Paragraphs>85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나눔고딕 Light</vt:lpstr>
      <vt:lpstr>나눔스퀘어</vt:lpstr>
      <vt:lpstr>나눔스퀘어 ExtraBold</vt:lpstr>
      <vt:lpstr>Arial</vt:lpstr>
      <vt:lpstr>Wingdings</vt:lpstr>
      <vt:lpstr>나눔고딕</vt:lpstr>
      <vt:lpstr>나눔고딕 ExtraBold</vt:lpstr>
      <vt:lpstr>맑은 고딕</vt:lpstr>
      <vt:lpstr>Office 테마</vt:lpstr>
      <vt:lpstr>UiPath 입문과정</vt:lpstr>
      <vt:lpstr>API 연동, Library 연동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장현웅</dc:creator>
  <cp:lastModifiedBy>송의준</cp:lastModifiedBy>
  <cp:revision>40</cp:revision>
  <dcterms:created xsi:type="dcterms:W3CDTF">2023-03-07T05:29:44Z</dcterms:created>
  <dcterms:modified xsi:type="dcterms:W3CDTF">2023-05-24T07:36:53Z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0x010100554452C7C9A39C47A5BE1FD1DE8A79B9</vt:lpwstr>
  </property>
</Properties>
</file>