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90" r:id="rId5"/>
    <p:sldId id="292" r:id="rId6"/>
    <p:sldId id="289" r:id="rId7"/>
    <p:sldId id="293" r:id="rId8"/>
    <p:sldId id="271" r:id="rId9"/>
    <p:sldId id="291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FC59-2FDE-4CEB-9574-96FCB71B58AF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0ACE6-4EA8-4E77-B1D8-F62D97E14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33000">
              <a:schemeClr val="accent1">
                <a:lumMod val="20000"/>
                <a:lumOff val="8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0"/>
                <a:lumOff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BD7718-9085-ECB9-F217-06EDCF59F76B}"/>
              </a:ext>
            </a:extLst>
          </p:cNvPr>
          <p:cNvCxnSpPr>
            <a:cxnSpLocks/>
          </p:cNvCxnSpPr>
          <p:nvPr userDrawn="1"/>
        </p:nvCxnSpPr>
        <p:spPr>
          <a:xfrm>
            <a:off x="0" y="5897182"/>
            <a:ext cx="6427433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856260-DCC7-4103-2CDB-21085A66244E}"/>
              </a:ext>
            </a:extLst>
          </p:cNvPr>
          <p:cNvCxnSpPr>
            <a:cxnSpLocks/>
          </p:cNvCxnSpPr>
          <p:nvPr userDrawn="1"/>
        </p:nvCxnSpPr>
        <p:spPr>
          <a:xfrm>
            <a:off x="1988598" y="722852"/>
            <a:ext cx="10203402" cy="0"/>
          </a:xfrm>
          <a:prstGeom prst="line">
            <a:avLst/>
          </a:prstGeom>
          <a:ln w="952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3FB6EE1-67D9-6E4C-D5A0-043C57CE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C4A63-D21A-0079-4DF5-B81B014A8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419B6-6DCD-E2BE-C2EE-971F1334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10D0A-A042-88B9-D7E3-D4144C46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81EC1-87C0-39A8-BB6E-5E3C51D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227955-039F-CE49-8BB9-DF41ADEE0C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648">
            <a:off x="-172142" y="-162964"/>
            <a:ext cx="3392283" cy="2570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9A3EC7-9A8D-E45A-6F5A-CCA4782B90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3429000"/>
            <a:ext cx="6670089" cy="34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6221-DD93-2B20-DB5F-4C7E93A2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F8B017-0292-C711-ACB1-58CB630C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595BC-E80B-A5F2-D60A-59DA23D1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A3202-03B1-2C87-7592-DEDBE6A5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5C9FC-C7FC-14C9-EFFB-9EBAD38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C24DD-632A-46B0-13FD-0347369B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4031-909E-58A0-B39E-6D9803D2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C692-141F-43EC-2F30-EF66DD7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BF2D5-BA5E-8092-D96F-DE8EFC6E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2713-2AD1-59E3-AABF-C5C80D23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2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22A8A-65B4-DD62-B2FF-E440751B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84187"/>
            <a:ext cx="10515600" cy="2852737"/>
          </a:xfrm>
        </p:spPr>
        <p:txBody>
          <a:bodyPr anchor="t">
            <a:normAutofit/>
          </a:bodyPr>
          <a:lstStyle>
            <a:lvl1pPr algn="ctr">
              <a:defRPr sz="4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F472-27C7-29D0-1FD1-EDC7E484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84000"/>
            <a:ext cx="105156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217E2-0555-D39A-D292-D26AA7D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CB849-C177-82E6-A6CF-EEC3CA62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17F2-6656-77B7-A8FF-8F1540CE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2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61AE-AC93-FE3F-B261-A8B64229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C35C6-0493-F93A-65B6-5FBBA0B7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F4E1E-C23A-1195-EBE0-B663C9F1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5048-1BCA-51FD-3C73-EDCFBCAA06C8}"/>
              </a:ext>
            </a:extLst>
          </p:cNvPr>
          <p:cNvSpPr txBox="1"/>
          <p:nvPr userDrawn="1"/>
        </p:nvSpPr>
        <p:spPr>
          <a:xfrm>
            <a:off x="246335" y="396833"/>
            <a:ext cx="105028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수정하기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1F46F826-8D9D-2543-FF97-8E3783C47883}"/>
              </a:ext>
            </a:extLst>
          </p:cNvPr>
          <p:cNvSpPr/>
          <p:nvPr userDrawn="1"/>
        </p:nvSpPr>
        <p:spPr>
          <a:xfrm>
            <a:off x="0" y="305857"/>
            <a:ext cx="221942" cy="828284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3017-9CCB-0448-0105-433B5E6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1C268-F0EF-8C82-46C6-A5E2FEF2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A5A19-1A32-2E2C-AE3B-ED52497C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F030-650C-DBC5-7118-092F1A3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3AE68-C62F-ADC6-7084-9946D29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F376D-3772-9E71-A0B4-F8279494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F0EA-D8F2-EF48-D797-071315B8D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45653-253D-F294-F3EB-995ADC708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97496-A8CB-E23A-31FA-4652991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69CDB-5B8B-26E4-E7AF-756355E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22906-7E25-924D-9E4F-774EAAB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87EF-3AFD-EC36-400F-2FEF1D5F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9A416-733B-BA81-0AF0-C45249779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4FAC0-B9CD-E747-0800-9904F50E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026DD-19AA-224E-BDE2-BE3D7EF0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1CD45-7F64-F27B-94D8-6B0A054B3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E46C6-E1DA-E96B-E6A3-7BFA7F9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53B3B-2FCC-9880-EAF8-CA69207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10F8-2D17-CE03-0FE8-3299560D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7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68549-67C0-CDA7-66C0-CE2E90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F575D-096D-3A47-46CB-B959E2E6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9C0B0-4D4E-72BA-4D80-682D917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7EF9CF-5238-7FD1-CCE0-2F01553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5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81852-6E86-CAC6-8130-3DD16DBB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B6070-C9EA-0BD6-5A55-B33C223D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5B134B-9E38-4509-259E-563C07E9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9A843-EF3F-2CEC-0F16-A4EE3939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68DAD-71B4-270A-7652-81061CB0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20467-C7C0-BF7F-6403-9770883D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173-1EE9-7B94-59BC-F5DB8AED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96EB9-6487-CEE0-1224-9E43C1751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BB07C-21B1-E989-8407-188F10B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3280B-8254-2C0A-AE05-CEE2F4F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D8209-12D0-6EEA-3196-8EA011B6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B4F3A-E719-F9DD-89FB-1D722DD7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3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A3C09-04DE-7B4A-0875-07991837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A8D-7A9B-96F4-26F2-13A74607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83A8-3132-69F8-78B9-54E4E5F6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5E4-8E1A-4750-A051-34559525BDA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B1460-E8E4-490D-C541-8AF91D2DB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FED5A-FB94-440F-898D-CA84149E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E4E7-419D-4A88-BD4F-320200D223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5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cme-test.uipath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7288F-5F09-A351-B520-DDE3AEF5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165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</a:rPr>
              <a:t>UiPath</a:t>
            </a:r>
            <a:r>
              <a:rPr lang="ko-KR" altLang="en-U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</a:rPr>
              <a:t>입문과정</a:t>
            </a:r>
          </a:p>
        </p:txBody>
      </p:sp>
    </p:spTree>
    <p:extLst>
      <p:ext uri="{BB962C8B-B14F-4D97-AF65-F5344CB8AC3E}">
        <p14:creationId xmlns:p14="http://schemas.microsoft.com/office/powerpoint/2010/main" val="378644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2704587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SKILL UP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와일드카드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78E1E-09C3-53A3-24BD-FA9201963A35}"/>
              </a:ext>
            </a:extLst>
          </p:cNvPr>
          <p:cNvSpPr txBox="1"/>
          <p:nvPr/>
        </p:nvSpPr>
        <p:spPr>
          <a:xfrm>
            <a:off x="753035" y="175718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개발 예제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821DDD-D272-95A5-C292-01704E3B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7" y="2345864"/>
            <a:ext cx="3587709" cy="30060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971161-0E6F-2676-AC6F-3F3413DC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412" y="2996830"/>
            <a:ext cx="3841967" cy="3230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A34F2-09CD-C96C-16C3-50CBC42B98C2}"/>
              </a:ext>
            </a:extLst>
          </p:cNvPr>
          <p:cNvSpPr txBox="1"/>
          <p:nvPr/>
        </p:nvSpPr>
        <p:spPr>
          <a:xfrm>
            <a:off x="7342094" y="2995970"/>
            <a:ext cx="4057521" cy="1705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메모장에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Hello RPA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문장을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입력하는 프로세스를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(.txt)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에서도 이 프로세스가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돌아갈 수 있도록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8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B9B-7408-86C2-8F84-0B01FAE9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수정하기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8DFBA-19F9-E663-4A39-5D3ACC1D4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22984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ABE23-BC4E-C13A-D13F-1A362AF3474A}"/>
              </a:ext>
            </a:extLst>
          </p:cNvPr>
          <p:cNvSpPr txBox="1"/>
          <p:nvPr/>
        </p:nvSpPr>
        <p:spPr>
          <a:xfrm>
            <a:off x="2001568" y="2071358"/>
            <a:ext cx="5080237" cy="2142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이론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0F6D-41FA-A75E-874B-BEA0BBC1672D}"/>
              </a:ext>
            </a:extLst>
          </p:cNvPr>
          <p:cNvSpPr txBox="1"/>
          <p:nvPr/>
        </p:nvSpPr>
        <p:spPr>
          <a:xfrm>
            <a:off x="412376" y="12499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169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6123792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(Selector)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en-US" altLang="ko-KR" sz="2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속성값을 저장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표준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4795F4-1DB3-8D66-FEAA-64A19705D9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50000" b="3471"/>
          <a:stretch/>
        </p:blipFill>
        <p:spPr>
          <a:xfrm>
            <a:off x="430305" y="1947583"/>
            <a:ext cx="5239481" cy="2844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1786066" cy="1203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정의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614FD-975A-D443-061A-66A3EC8E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45" y="3370041"/>
            <a:ext cx="3508307" cy="2844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014721-CC37-9E1D-28C5-E38FC45A330D}"/>
              </a:ext>
            </a:extLst>
          </p:cNvPr>
          <p:cNvSpPr txBox="1"/>
          <p:nvPr/>
        </p:nvSpPr>
        <p:spPr>
          <a:xfrm>
            <a:off x="7189695" y="324433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사이트 로그인하는 프로세스 만들기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셀렉터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강조표현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6E0CF-4C1A-6A9F-C1B1-D8E788A837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06706" y="2850776"/>
            <a:ext cx="1120588" cy="17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2641B-4825-00B3-6C49-DC1867E47239}"/>
              </a:ext>
            </a:extLst>
          </p:cNvPr>
          <p:cNvSpPr txBox="1"/>
          <p:nvPr/>
        </p:nvSpPr>
        <p:spPr>
          <a:xfrm>
            <a:off x="2386900" y="1223600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https://acme-test.uipath.com/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5952270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24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에러가 발생했을 때 확인하는 부분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30F0D32-2248-815B-229E-E29F318E2DD9}"/>
              </a:ext>
            </a:extLst>
          </p:cNvPr>
          <p:cNvSpPr/>
          <p:nvPr/>
        </p:nvSpPr>
        <p:spPr>
          <a:xfrm>
            <a:off x="1840804" y="2634554"/>
            <a:ext cx="651383" cy="5645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래픽 5" descr="조금 굽은 줄 화살표 단색으로 채워진">
            <a:extLst>
              <a:ext uri="{FF2B5EF4-FFF2-40B4-BE49-F238E27FC236}">
                <a16:creationId xmlns:a16="http://schemas.microsoft.com/office/drawing/2014/main" id="{2B24E3CE-6986-9101-2642-2EE8F348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0929">
            <a:off x="1965443" y="2996757"/>
            <a:ext cx="552395" cy="736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93D0A-98D5-CCD1-BBD7-17C4B5A9FEC7}"/>
              </a:ext>
            </a:extLst>
          </p:cNvPr>
          <p:cNvSpPr txBox="1"/>
          <p:nvPr/>
        </p:nvSpPr>
        <p:spPr>
          <a:xfrm>
            <a:off x="2492187" y="3199096"/>
            <a:ext cx="3600666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사이트의 화면이 변경되었거나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자체가 없어졌거나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 크기가 달라 인식을 못하거나</a:t>
            </a:r>
          </a:p>
        </p:txBody>
      </p:sp>
      <p:pic>
        <p:nvPicPr>
          <p:cNvPr id="9" name="그래픽 8" descr="갈매기형 화살표 단색으로 채워진">
            <a:extLst>
              <a:ext uri="{FF2B5EF4-FFF2-40B4-BE49-F238E27FC236}">
                <a16:creationId xmlns:a16="http://schemas.microsoft.com/office/drawing/2014/main" id="{634F32AF-6977-6785-A282-0A32CA83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8104" y="3551967"/>
            <a:ext cx="584609" cy="584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73659-5BD8-84D7-74AC-6135A17B7C6A}"/>
              </a:ext>
            </a:extLst>
          </p:cNvPr>
          <p:cNvSpPr txBox="1"/>
          <p:nvPr/>
        </p:nvSpPr>
        <p:spPr>
          <a:xfrm>
            <a:off x="6987964" y="3199094"/>
            <a:ext cx="3996607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필수</a:t>
            </a:r>
            <a:endParaRPr lang="en-US" altLang="ko-KR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변경되거나 없어진 경우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반드시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눌러봅니다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1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22097"/>
            <a:ext cx="3874779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메세지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해석방법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5D2CC-5117-8AA4-D9F2-65B88375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4" y="2351262"/>
            <a:ext cx="4071957" cy="17925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20C6E-186D-D7A2-D174-2E49D4BF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47" y="3428999"/>
            <a:ext cx="3862258" cy="31677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482AB1-32E8-EABB-71BB-2D5C62C524A8}"/>
              </a:ext>
            </a:extLst>
          </p:cNvPr>
          <p:cNvSpPr/>
          <p:nvPr/>
        </p:nvSpPr>
        <p:spPr>
          <a:xfrm>
            <a:off x="1140643" y="2837468"/>
            <a:ext cx="1866508" cy="254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ADFBD-67BF-1F64-574A-DE578DF5B3A0}"/>
              </a:ext>
            </a:extLst>
          </p:cNvPr>
          <p:cNvSpPr/>
          <p:nvPr/>
        </p:nvSpPr>
        <p:spPr>
          <a:xfrm>
            <a:off x="2499467" y="5510585"/>
            <a:ext cx="2465703" cy="254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27688-94E5-E46E-44FC-48E4B90CE90E}"/>
              </a:ext>
            </a:extLst>
          </p:cNvPr>
          <p:cNvSpPr txBox="1"/>
          <p:nvPr/>
        </p:nvSpPr>
        <p:spPr>
          <a:xfrm>
            <a:off x="112366" y="3121223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6CFB5-8617-929A-4B5C-057E3FF5FE91}"/>
              </a:ext>
            </a:extLst>
          </p:cNvPr>
          <p:cNvSpPr txBox="1"/>
          <p:nvPr/>
        </p:nvSpPr>
        <p:spPr>
          <a:xfrm>
            <a:off x="1729167" y="5777690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코드</a:t>
            </a:r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검사의 상태를 알려줌</a:t>
            </a:r>
            <a:r>
              <a:rPr lang="en-US" altLang="ko-KR" sz="14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2734E-FBA7-EBC4-A60D-6BD24B824F58}"/>
              </a:ext>
            </a:extLst>
          </p:cNvPr>
          <p:cNvSpPr txBox="1"/>
          <p:nvPr/>
        </p:nvSpPr>
        <p:spPr>
          <a:xfrm>
            <a:off x="7148291" y="2554941"/>
            <a:ext cx="41504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유효성 검사 상태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FF0000"/>
                </a:highlight>
              </a:rPr>
              <a:t>X </a:t>
            </a:r>
            <a:r>
              <a:rPr lang="ko-KR" altLang="en-US" dirty="0">
                <a:highlight>
                  <a:srgbClr val="FF0000"/>
                </a:highlight>
              </a:rPr>
              <a:t>유효성 검사 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 해당 </a:t>
            </a:r>
            <a:r>
              <a:rPr lang="en-US" altLang="ko-KR" dirty="0"/>
              <a:t>UI</a:t>
            </a:r>
            <a:r>
              <a:rPr lang="ko-KR" altLang="en-US" dirty="0"/>
              <a:t>가 화면에 없음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ν </a:t>
            </a:r>
            <a:r>
              <a:rPr lang="ko-KR" altLang="en-US" dirty="0">
                <a:highlight>
                  <a:srgbClr val="00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초록색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유효성 검사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노란색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아직 알 수 없음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누르면 초록색인지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빨간색인지 알려줌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65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528862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수정하기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실행되지 않는 프로세스 수정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82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86888-34B0-1C47-66C3-2A314F465EC8}"/>
              </a:ext>
            </a:extLst>
          </p:cNvPr>
          <p:cNvSpPr txBox="1"/>
          <p:nvPr/>
        </p:nvSpPr>
        <p:spPr>
          <a:xfrm>
            <a:off x="430305" y="1150377"/>
            <a:ext cx="11198900" cy="387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SKILL UP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와일드카드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와일드카드</a:t>
            </a:r>
            <a:b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와일드카드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(Wildcard)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문자는 하나 또는 둘 이상의 문자를 대체합니다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셀렉터에서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속성을 변경할 때 사용합니다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b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-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자주 변경되는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날짜 등이 포함된 제목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에러가 발생하지 않도록 처리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중요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7C9BE-76E9-1940-8A03-C0B7E2CD0E16}"/>
              </a:ext>
            </a:extLst>
          </p:cNvPr>
          <p:cNvSpPr txBox="1"/>
          <p:nvPr/>
        </p:nvSpPr>
        <p:spPr>
          <a:xfrm>
            <a:off x="2554940" y="3174009"/>
            <a:ext cx="4179349" cy="874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?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개를 대체합니다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-&gt; * : 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영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문자를 대체합니다</a:t>
            </a:r>
            <a:r>
              <a:rPr lang="en-US" altLang="ko-KR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22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54452C7C9A39C47A5BE1FD1DE8A79B9" ma:contentTypeVersion="2" ma:contentTypeDescription="새 문서를 만듭니다." ma:contentTypeScope="" ma:versionID="76f3f88463b0176f9beec8e41904357c">
  <xsd:schema xmlns:xsd="http://www.w3.org/2001/XMLSchema" xmlns:xs="http://www.w3.org/2001/XMLSchema" xmlns:p="http://schemas.microsoft.com/office/2006/metadata/properties" xmlns:ns2="3693d0d8-0464-4cce-abda-cd8524f42175" targetNamespace="http://schemas.microsoft.com/office/2006/metadata/properties" ma:root="true" ma:fieldsID="b573276717312a51ec6e06d3a0177ac9" ns2:_="">
    <xsd:import namespace="3693d0d8-0464-4cce-abda-cd8524f42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3d0d8-0464-4cce-abda-cd8524f42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F92860-F849-4086-B2C4-856C97D77EEB}"/>
</file>

<file path=customXml/itemProps2.xml><?xml version="1.0" encoding="utf-8"?>
<ds:datastoreItem xmlns:ds="http://schemas.openxmlformats.org/officeDocument/2006/customXml" ds:itemID="{25CC6D3B-EDC6-489A-BE01-3A9B80A9C6A8}"/>
</file>

<file path=customXml/itemProps3.xml><?xml version="1.0" encoding="utf-8"?>
<ds:datastoreItem xmlns:ds="http://schemas.openxmlformats.org/officeDocument/2006/customXml" ds:itemID="{6C0EF214-3EE6-4FC4-A4B0-AFA65F49F58F}"/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291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</vt:lpstr>
      <vt:lpstr>나눔고딕 ExtraBold</vt:lpstr>
      <vt:lpstr>나눔고딕 Light</vt:lpstr>
      <vt:lpstr>맑은 고딕</vt:lpstr>
      <vt:lpstr>Arial</vt:lpstr>
      <vt:lpstr>Wingdings</vt:lpstr>
      <vt:lpstr>Office 테마</vt:lpstr>
      <vt:lpstr>UiPath 입문과정</vt:lpstr>
      <vt:lpstr>UI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장현웅</dc:creator>
  <cp:lastModifiedBy>Lee Celina</cp:lastModifiedBy>
  <cp:revision>18</cp:revision>
  <dcterms:created xsi:type="dcterms:W3CDTF">2023-03-07T05:29:44Z</dcterms:created>
  <dcterms:modified xsi:type="dcterms:W3CDTF">2023-04-12T06:09:17Z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0x010100554452C7C9A39C47A5BE1FD1DE8A79B9</vt:lpwstr>
  </property>
</Properties>
</file>