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0" r:id="rId4"/>
    <p:sldId id="271" r:id="rId5"/>
    <p:sldId id="289" r:id="rId6"/>
    <p:sldId id="311" r:id="rId7"/>
    <p:sldId id="31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FC59-2FDE-4CEB-9574-96FCB71B58AF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0ACE6-4EA8-4E77-B1D8-F62D97E14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33000">
              <a:schemeClr val="accent1">
                <a:lumMod val="20000"/>
                <a:lumOff val="80000"/>
              </a:schemeClr>
            </a:gs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0"/>
                <a:lumOff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BBD7718-9085-ECB9-F217-06EDCF59F76B}"/>
              </a:ext>
            </a:extLst>
          </p:cNvPr>
          <p:cNvCxnSpPr>
            <a:cxnSpLocks/>
          </p:cNvCxnSpPr>
          <p:nvPr userDrawn="1"/>
        </p:nvCxnSpPr>
        <p:spPr>
          <a:xfrm>
            <a:off x="0" y="5897182"/>
            <a:ext cx="6427433" cy="0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856260-DCC7-4103-2CDB-21085A66244E}"/>
              </a:ext>
            </a:extLst>
          </p:cNvPr>
          <p:cNvCxnSpPr>
            <a:cxnSpLocks/>
          </p:cNvCxnSpPr>
          <p:nvPr userDrawn="1"/>
        </p:nvCxnSpPr>
        <p:spPr>
          <a:xfrm>
            <a:off x="1988598" y="722852"/>
            <a:ext cx="10203402" cy="0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33FB6EE1-67D9-6E4C-D5A0-043C57CE4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C4A63-D21A-0079-4DF5-B81B014A8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419B6-6DCD-E2BE-C2EE-971F1334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10D0A-A042-88B9-D7E3-D4144C46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81EC1-87C0-39A8-BB6E-5E3C51DC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2227955-039F-CE49-8BB9-DF41ADEE0C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4648">
            <a:off x="-172142" y="-162964"/>
            <a:ext cx="3392283" cy="25706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9A3EC7-9A8D-E45A-6F5A-CCA4782B90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67" y="3429000"/>
            <a:ext cx="6670089" cy="342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6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F6221-DD93-2B20-DB5F-4C7E93A2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F8B017-0292-C711-ACB1-58CB630C2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595BC-E80B-A5F2-D60A-59DA23D1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A3202-03B1-2C87-7592-DEDBE6A5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5C9FC-C7FC-14C9-EFFB-9EBAD38C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58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0C24DD-632A-46B0-13FD-0347369BB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5F4031-909E-58A0-B39E-6D9803D2B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4C692-141F-43EC-2F30-EF66DD7D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BF2D5-BA5E-8092-D96F-DE8EFC6E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2713-2AD1-59E3-AABF-C5C80D23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2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22A8A-65B4-DD62-B2FF-E440751B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84187"/>
            <a:ext cx="10515600" cy="2852737"/>
          </a:xfrm>
        </p:spPr>
        <p:txBody>
          <a:bodyPr anchor="t">
            <a:normAutofit/>
          </a:bodyPr>
          <a:lstStyle>
            <a:lvl1pPr algn="ctr">
              <a:defRPr sz="4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1F472-27C7-29D0-1FD1-EDC7E4845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84000"/>
            <a:ext cx="105156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217E2-0555-D39A-D292-D26AA7D4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CB849-C177-82E6-A6CF-EEC3CA62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617F2-6656-77B7-A8FF-8F1540CE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02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E861AE-AC93-FE3F-B261-A8B64229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DC35C6-0493-F93A-65B6-5FBBA0B7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AF4E1E-C23A-1195-EBE0-B663C9F1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85048-1BCA-51FD-3C73-EDCFBCAA06C8}"/>
              </a:ext>
            </a:extLst>
          </p:cNvPr>
          <p:cNvSpPr txBox="1"/>
          <p:nvPr userDrawn="1"/>
        </p:nvSpPr>
        <p:spPr>
          <a:xfrm>
            <a:off x="221942" y="535332"/>
            <a:ext cx="83388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디버깅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순서도: 지연 8">
            <a:extLst>
              <a:ext uri="{FF2B5EF4-FFF2-40B4-BE49-F238E27FC236}">
                <a16:creationId xmlns:a16="http://schemas.microsoft.com/office/drawing/2014/main" id="{1F46F826-8D9D-2543-FF97-8E3783C47883}"/>
              </a:ext>
            </a:extLst>
          </p:cNvPr>
          <p:cNvSpPr/>
          <p:nvPr userDrawn="1"/>
        </p:nvSpPr>
        <p:spPr>
          <a:xfrm>
            <a:off x="0" y="305857"/>
            <a:ext cx="221942" cy="828284"/>
          </a:xfrm>
          <a:prstGeom prst="flowChartDelay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41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63017-9CCB-0448-0105-433B5E6D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1C268-F0EF-8C82-46C6-A5E2FEF2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A5A19-1A32-2E2C-AE3B-ED52497C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0F030-650C-DBC5-7118-092F1A39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3AE68-C62F-ADC6-7084-9946D293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28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F376D-3772-9E71-A0B4-F8279494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F0EA-D8F2-EF48-D797-071315B8D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745653-253D-F294-F3EB-995ADC708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97496-A8CB-E23A-31FA-4652991E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869CDB-5B8B-26E4-E7AF-756355E8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D22906-7E25-924D-9E4F-774EAAB9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8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087EF-3AFD-EC36-400F-2FEF1D5F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C9A416-733B-BA81-0AF0-C45249779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34FAC0-B9CD-E747-0800-9904F50E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5026DD-19AA-224E-BDE2-BE3D7EF02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E1CD45-7F64-F27B-94D8-6B0A054B3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0E46C6-E1DA-E96B-E6A3-7BFA7F9B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C53B3B-2FCC-9880-EAF8-CA692074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C710F8-2D17-CE03-0FE8-3299560D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7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68549-67C0-CDA7-66C0-CE2E9080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5F575D-096D-3A47-46CB-B959E2E6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79C0B0-4D4E-72BA-4D80-682D9176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7EF9CF-5238-7FD1-CCE0-2F01553F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75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81852-6E86-CAC6-8130-3DD16DBB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B6070-C9EA-0BD6-5A55-B33C223DF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5B134B-9E38-4509-259E-563C07E97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9A843-EF3F-2CEC-0F16-A4EE3939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568DAD-71B4-270A-7652-81061CB0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520467-C7C0-BF7F-6403-9770883D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7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6F173-1EE9-7B94-59BC-F5DB8AED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696EB9-6487-CEE0-1224-9E43C1751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FBB07C-21B1-E989-8407-188F10BD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33280B-8254-2C0A-AE05-CEE2F4F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D8209-12D0-6EEA-3196-8EA011B6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EB4F3A-E719-F9DD-89FB-1D722DD7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3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9A3C09-04DE-7B4A-0875-07991837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2EA8D-7A9B-96F4-26F2-13A74607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D83A8-3132-69F8-78B9-54E4E5F67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395E4-8E1A-4750-A051-34559525BDA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B1460-E8E4-490D-C541-8AF91D2DB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FED5A-FB94-440F-898D-CA84149E2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5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0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7288F-5F09-A351-B520-DDE3AEF5C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165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000" b="1" dirty="0">
                <a:solidFill>
                  <a:schemeClr val="accent1">
                    <a:lumMod val="75000"/>
                  </a:schemeClr>
                </a:solidFill>
              </a:rPr>
              <a:t>UiPath</a:t>
            </a:r>
            <a:r>
              <a:rPr lang="ko-KR" altLang="en-US" sz="6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6000" b="1" dirty="0">
                <a:solidFill>
                  <a:schemeClr val="tx1"/>
                </a:solidFill>
              </a:rPr>
              <a:t>입문과정</a:t>
            </a:r>
          </a:p>
        </p:txBody>
      </p:sp>
    </p:spTree>
    <p:extLst>
      <p:ext uri="{BB962C8B-B14F-4D97-AF65-F5344CB8AC3E}">
        <p14:creationId xmlns:p14="http://schemas.microsoft.com/office/powerpoint/2010/main" val="378644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8DB9B-7408-86C2-8F84-0B01FAE9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  <a:r>
              <a:rPr lang="en-US" altLang="ko-KR" dirty="0"/>
              <a:t>(DEBUGGING)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8DFBA-19F9-E663-4A39-5D3ACC1D4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229848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0ABE23-BC4E-C13A-D13F-1A362AF3474A}"/>
              </a:ext>
            </a:extLst>
          </p:cNvPr>
          <p:cNvSpPr txBox="1"/>
          <p:nvPr/>
        </p:nvSpPr>
        <p:spPr>
          <a:xfrm>
            <a:off x="1732627" y="2364639"/>
            <a:ext cx="4756430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디버깅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(Debugging)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90F6D-41FA-A75E-874B-BEA0BBC1672D}"/>
              </a:ext>
            </a:extLst>
          </p:cNvPr>
          <p:cNvSpPr txBox="1"/>
          <p:nvPr/>
        </p:nvSpPr>
        <p:spPr>
          <a:xfrm>
            <a:off x="412376" y="124994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61169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00218" y="996453"/>
            <a:ext cx="2523448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(DEBUGGING)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7F9D0F-7B95-2053-082F-95B677151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41" y="1547158"/>
            <a:ext cx="9520518" cy="515694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632A57-E415-6100-C5F5-3CBE70948A25}"/>
              </a:ext>
            </a:extLst>
          </p:cNvPr>
          <p:cNvSpPr/>
          <p:nvPr/>
        </p:nvSpPr>
        <p:spPr>
          <a:xfrm>
            <a:off x="1335741" y="1703294"/>
            <a:ext cx="304800" cy="39444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DCB51D-7248-F685-EA01-6E3784BDF63D}"/>
              </a:ext>
            </a:extLst>
          </p:cNvPr>
          <p:cNvSpPr/>
          <p:nvPr/>
        </p:nvSpPr>
        <p:spPr>
          <a:xfrm>
            <a:off x="1891553" y="1547159"/>
            <a:ext cx="304800" cy="15613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826A25-1CE6-68CF-78F9-D33CE25B7F1F}"/>
              </a:ext>
            </a:extLst>
          </p:cNvPr>
          <p:cNvSpPr/>
          <p:nvPr/>
        </p:nvSpPr>
        <p:spPr>
          <a:xfrm>
            <a:off x="3247511" y="1703293"/>
            <a:ext cx="445947" cy="39444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389C06-E5DD-BB97-E446-C85A45ABBCBF}"/>
              </a:ext>
            </a:extLst>
          </p:cNvPr>
          <p:cNvSpPr/>
          <p:nvPr/>
        </p:nvSpPr>
        <p:spPr>
          <a:xfrm>
            <a:off x="4018477" y="1703293"/>
            <a:ext cx="320442" cy="3944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C6CFBD-96AD-5FEE-7C6C-56D1D1FCAAA4}"/>
              </a:ext>
            </a:extLst>
          </p:cNvPr>
          <p:cNvSpPr/>
          <p:nvPr/>
        </p:nvSpPr>
        <p:spPr>
          <a:xfrm>
            <a:off x="1353671" y="6423960"/>
            <a:ext cx="152400" cy="14716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014CBE3-E162-3B42-8CA3-69E8DD44BB6B}"/>
              </a:ext>
            </a:extLst>
          </p:cNvPr>
          <p:cNvSpPr/>
          <p:nvPr/>
        </p:nvSpPr>
        <p:spPr>
          <a:xfrm>
            <a:off x="2151530" y="6414992"/>
            <a:ext cx="445947" cy="15613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8BCE22-C4C5-F676-BCB5-480DD569F48E}"/>
              </a:ext>
            </a:extLst>
          </p:cNvPr>
          <p:cNvSpPr/>
          <p:nvPr/>
        </p:nvSpPr>
        <p:spPr>
          <a:xfrm>
            <a:off x="1532965" y="6423960"/>
            <a:ext cx="304800" cy="15613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8CD88B7B-BBD1-E0E6-D6D1-0C094EF1678A}"/>
              </a:ext>
            </a:extLst>
          </p:cNvPr>
          <p:cNvCxnSpPr>
            <a:cxnSpLocks/>
          </p:cNvCxnSpPr>
          <p:nvPr/>
        </p:nvCxnSpPr>
        <p:spPr>
          <a:xfrm rot="5400000">
            <a:off x="992639" y="1799461"/>
            <a:ext cx="353363" cy="3328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BF44A88-3B42-D243-71EE-2FDFA3C2934B}"/>
              </a:ext>
            </a:extLst>
          </p:cNvPr>
          <p:cNvSpPr txBox="1"/>
          <p:nvPr/>
        </p:nvSpPr>
        <p:spPr>
          <a:xfrm>
            <a:off x="176408" y="2142555"/>
            <a:ext cx="12394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디버그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디버깅 실행버튼</a:t>
            </a: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F91E325F-F8C2-0C4F-AF46-C9C9808203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61280" y="1960218"/>
            <a:ext cx="870149" cy="356297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3B545C-AD07-1E2A-2071-97B46DE7CBD1}"/>
              </a:ext>
            </a:extLst>
          </p:cNvPr>
          <p:cNvSpPr txBox="1"/>
          <p:nvPr/>
        </p:nvSpPr>
        <p:spPr>
          <a:xfrm>
            <a:off x="1962596" y="2573441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리본메뉴  →디버그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938CD37A-02AF-7780-FAF6-1E00B41F50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58287" y="1108425"/>
            <a:ext cx="779056" cy="4112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365EF46-CF8D-C5A0-100E-B51E5883BFE9}"/>
              </a:ext>
            </a:extLst>
          </p:cNvPr>
          <p:cNvSpPr txBox="1"/>
          <p:nvPr/>
        </p:nvSpPr>
        <p:spPr>
          <a:xfrm>
            <a:off x="3654884" y="493629"/>
            <a:ext cx="29033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브레이크포인트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실행 중 원하는 지점에서 멈추게 함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5341C77F-B2A6-2CF8-CF49-34BBB7804EA8}"/>
              </a:ext>
            </a:extLst>
          </p:cNvPr>
          <p:cNvCxnSpPr>
            <a:cxnSpLocks/>
          </p:cNvCxnSpPr>
          <p:nvPr/>
        </p:nvCxnSpPr>
        <p:spPr>
          <a:xfrm rot="5400000">
            <a:off x="3446838" y="2258762"/>
            <a:ext cx="927786" cy="60574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8194E2A-89D5-E723-74A5-69387120327C}"/>
              </a:ext>
            </a:extLst>
          </p:cNvPr>
          <p:cNvSpPr txBox="1"/>
          <p:nvPr/>
        </p:nvSpPr>
        <p:spPr>
          <a:xfrm>
            <a:off x="2627201" y="3025527"/>
            <a:ext cx="238398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엘리먼트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강조 표시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화면상에서 어느 부분을 진행중인지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빨간색 테두리로 표시해줌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10243148-49EA-57AC-30CC-D3AEE5A4C592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5528" y="5880068"/>
            <a:ext cx="582185" cy="487665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69EDF08-DB4C-02A7-C2DB-CC319B6C5895}"/>
              </a:ext>
            </a:extLst>
          </p:cNvPr>
          <p:cNvSpPr txBox="1"/>
          <p:nvPr/>
        </p:nvSpPr>
        <p:spPr>
          <a:xfrm>
            <a:off x="176408" y="4894088"/>
            <a:ext cx="226376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arenR"/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오류 메시지도 표시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arenR"/>
            </a:pP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Write Line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찍은 부분 표시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arenR"/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 표시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arenR"/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일반적인 것 표시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F2F68EE4-D71E-2754-EA12-9EBF9CBFC9A3}"/>
              </a:ext>
            </a:extLst>
          </p:cNvPr>
          <p:cNvCxnSpPr>
            <a:cxnSpLocks/>
          </p:cNvCxnSpPr>
          <p:nvPr/>
        </p:nvCxnSpPr>
        <p:spPr>
          <a:xfrm flipV="1">
            <a:off x="1668581" y="5288536"/>
            <a:ext cx="1173231" cy="11264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E7FC48F-4B83-C0FD-FFF3-DEA225A41E2D}"/>
              </a:ext>
            </a:extLst>
          </p:cNvPr>
          <p:cNvSpPr txBox="1"/>
          <p:nvPr/>
        </p:nvSpPr>
        <p:spPr>
          <a:xfrm>
            <a:off x="2842997" y="5082818"/>
            <a:ext cx="14959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오류 목록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에러 표시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경고 표시</a:t>
            </a:r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044B86E2-D119-3258-24F1-FE3B84B595E3}"/>
              </a:ext>
            </a:extLst>
          </p:cNvPr>
          <p:cNvCxnSpPr>
            <a:cxnSpLocks/>
          </p:cNvCxnSpPr>
          <p:nvPr/>
        </p:nvCxnSpPr>
        <p:spPr>
          <a:xfrm flipV="1">
            <a:off x="2476246" y="5898427"/>
            <a:ext cx="815562" cy="5075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3EA04D4-D974-BEAA-A519-967BF4C153D9}"/>
              </a:ext>
            </a:extLst>
          </p:cNvPr>
          <p:cNvSpPr txBox="1"/>
          <p:nvPr/>
        </p:nvSpPr>
        <p:spPr>
          <a:xfrm>
            <a:off x="3259372" y="5759694"/>
            <a:ext cx="2077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브레이크포인트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브레이크포인트 사용지점 표시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82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92899" y="1078819"/>
            <a:ext cx="6284093" cy="2371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디버깅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디버깅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프로세스의 오류를 잡는 것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041D4-E565-A3EC-9E13-5D94E98F2FD4}"/>
              </a:ext>
            </a:extLst>
          </p:cNvPr>
          <p:cNvSpPr txBox="1"/>
          <p:nvPr/>
        </p:nvSpPr>
        <p:spPr>
          <a:xfrm>
            <a:off x="1308847" y="2264528"/>
            <a:ext cx="4161717" cy="3783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리본메뉴 → 디자인 탭 → 파일분석 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리본메뉴 → 디버그 탭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EF626C-01C0-00BA-51C2-F58986E59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827" y="3297674"/>
            <a:ext cx="9287369" cy="82908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114E01A-FF43-FA7C-95DD-40A0C2F63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403" y="4106953"/>
            <a:ext cx="1608714" cy="94914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8E8CDE3-9AF0-82AD-D653-7E8D7A5C2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827" y="5684929"/>
            <a:ext cx="7401173" cy="82760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7C5672-1E00-DE0A-B7C3-15941411258D}"/>
              </a:ext>
            </a:extLst>
          </p:cNvPr>
          <p:cNvSpPr/>
          <p:nvPr/>
        </p:nvSpPr>
        <p:spPr>
          <a:xfrm>
            <a:off x="9706402" y="3514993"/>
            <a:ext cx="325103" cy="591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E7510D-4180-A258-F445-6D6C47E0CD2B}"/>
              </a:ext>
            </a:extLst>
          </p:cNvPr>
          <p:cNvSpPr/>
          <p:nvPr/>
        </p:nvSpPr>
        <p:spPr>
          <a:xfrm>
            <a:off x="9706402" y="4156198"/>
            <a:ext cx="1608714" cy="8998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81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92899" y="1078819"/>
            <a:ext cx="2282997" cy="172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 설명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디버깅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041D4-E565-A3EC-9E13-5D94E98F2FD4}"/>
              </a:ext>
            </a:extLst>
          </p:cNvPr>
          <p:cNvSpPr txBox="1"/>
          <p:nvPr/>
        </p:nvSpPr>
        <p:spPr>
          <a:xfrm>
            <a:off x="1033531" y="2197522"/>
            <a:ext cx="1611339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▷ 디자인 패널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16FB1F-7F5C-6808-A89E-1A086C396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12" y="2803907"/>
            <a:ext cx="1733792" cy="7335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1F55FB-A7A0-684B-3306-F31FA1BD8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472" y="3489277"/>
            <a:ext cx="1762847" cy="9735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F8AF344-4E4E-5932-7292-5F26E786B80C}"/>
              </a:ext>
            </a:extLst>
          </p:cNvPr>
          <p:cNvSpPr/>
          <p:nvPr/>
        </p:nvSpPr>
        <p:spPr>
          <a:xfrm>
            <a:off x="1794472" y="3097963"/>
            <a:ext cx="505420" cy="3913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82AE6-D884-F292-0382-BBB2DDAD1169}"/>
              </a:ext>
            </a:extLst>
          </p:cNvPr>
          <p:cNvSpPr txBox="1"/>
          <p:nvPr/>
        </p:nvSpPr>
        <p:spPr>
          <a:xfrm>
            <a:off x="4213411" y="2427200"/>
            <a:ext cx="6651180" cy="3367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분석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전반적인 부분을 체크함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유효성 검사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파일에 오류가 있는지 없는지 체크함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하나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유효성 검사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Main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포함한 모든 파일에 오류가 있는지 체크함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전체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워크플로우 분석기 설정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어떤 부분을 오류로 표시해줄지 설정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(ex)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미사용 변수 제거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128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392899" y="1078819"/>
            <a:ext cx="2282997" cy="172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 설명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디버깅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3A628-3D2F-F41F-7667-705463C7C5DD}"/>
              </a:ext>
            </a:extLst>
          </p:cNvPr>
          <p:cNvSpPr txBox="1"/>
          <p:nvPr/>
        </p:nvSpPr>
        <p:spPr>
          <a:xfrm>
            <a:off x="1045119" y="1572381"/>
            <a:ext cx="1611339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▷ 디버그 패널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B051A8-473F-03D3-D826-80889BF14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74" y="2148053"/>
            <a:ext cx="7401173" cy="82760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5C02287-E98A-02C8-48AF-2E786160359B}"/>
              </a:ext>
            </a:extLst>
          </p:cNvPr>
          <p:cNvSpPr/>
          <p:nvPr/>
        </p:nvSpPr>
        <p:spPr>
          <a:xfrm>
            <a:off x="1222874" y="2387649"/>
            <a:ext cx="462491" cy="588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A34F48-ACDF-F726-C40C-0CCF19563C97}"/>
              </a:ext>
            </a:extLst>
          </p:cNvPr>
          <p:cNvSpPr/>
          <p:nvPr/>
        </p:nvSpPr>
        <p:spPr>
          <a:xfrm>
            <a:off x="2052849" y="2387648"/>
            <a:ext cx="1102727" cy="588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D5E4D8-50C8-D18E-817E-975DD5EC7BAF}"/>
              </a:ext>
            </a:extLst>
          </p:cNvPr>
          <p:cNvSpPr/>
          <p:nvPr/>
        </p:nvSpPr>
        <p:spPr>
          <a:xfrm>
            <a:off x="4208827" y="2387028"/>
            <a:ext cx="721762" cy="588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F7B4FB-F168-7DB1-C08E-4CBC5F06D36B}"/>
              </a:ext>
            </a:extLst>
          </p:cNvPr>
          <p:cNvSpPr/>
          <p:nvPr/>
        </p:nvSpPr>
        <p:spPr>
          <a:xfrm>
            <a:off x="4966449" y="2385788"/>
            <a:ext cx="233080" cy="588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3CCE0D-AAAD-4281-582B-2EF3A63046BD}"/>
              </a:ext>
            </a:extLst>
          </p:cNvPr>
          <p:cNvSpPr/>
          <p:nvPr/>
        </p:nvSpPr>
        <p:spPr>
          <a:xfrm>
            <a:off x="5481990" y="2385787"/>
            <a:ext cx="479712" cy="588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BDB7E9-62EA-C0A1-E826-5B0BC0C0CFEB}"/>
              </a:ext>
            </a:extLst>
          </p:cNvPr>
          <p:cNvSpPr/>
          <p:nvPr/>
        </p:nvSpPr>
        <p:spPr>
          <a:xfrm>
            <a:off x="6011167" y="2384391"/>
            <a:ext cx="389633" cy="588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38BF0D-0970-ACA2-11FD-3E5040079372}"/>
              </a:ext>
            </a:extLst>
          </p:cNvPr>
          <p:cNvSpPr txBox="1"/>
          <p:nvPr/>
        </p:nvSpPr>
        <p:spPr>
          <a:xfrm>
            <a:off x="1321486" y="3100972"/>
            <a:ext cx="6875600" cy="3514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디버그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디버그 모드로 프로세스 실행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단계씩 코드 실행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단계씩 실행</a:t>
            </a:r>
            <a:b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프로시저 단위 실행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단계가 오류일 경우 다음 단계로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넘어감</a:t>
            </a:r>
            <a:b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프로시저 나가기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단계 종료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브레이크포인트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지점에서 멈춤</a:t>
            </a:r>
            <a:b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브레이크포인트 설정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해제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브레이크포인트 설정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해제함</a:t>
            </a:r>
            <a:b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브레이크포인트 패널 표시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브레이크포인트 지점을 표시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느린 단계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실행 속도를 느리게 조절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엘리먼트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강조 표시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화면상에서 어느 부분을 진행중인지 빨간색 테두리로 표시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기록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프로세스의 모든 액티비티에 대한 로그 기록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47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54452C7C9A39C47A5BE1FD1DE8A79B9" ma:contentTypeVersion="2" ma:contentTypeDescription="새 문서를 만듭니다." ma:contentTypeScope="" ma:versionID="76f3f88463b0176f9beec8e41904357c">
  <xsd:schema xmlns:xsd="http://www.w3.org/2001/XMLSchema" xmlns:xs="http://www.w3.org/2001/XMLSchema" xmlns:p="http://schemas.microsoft.com/office/2006/metadata/properties" xmlns:ns2="3693d0d8-0464-4cce-abda-cd8524f42175" targetNamespace="http://schemas.microsoft.com/office/2006/metadata/properties" ma:root="true" ma:fieldsID="b573276717312a51ec6e06d3a0177ac9" ns2:_="">
    <xsd:import namespace="3693d0d8-0464-4cce-abda-cd8524f421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93d0d8-0464-4cce-abda-cd8524f421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714A80-F80A-4479-9DB1-09B7FBD41047}"/>
</file>

<file path=customXml/itemProps2.xml><?xml version="1.0" encoding="utf-8"?>
<ds:datastoreItem xmlns:ds="http://schemas.openxmlformats.org/officeDocument/2006/customXml" ds:itemID="{F9D800C5-618B-4FEC-A44C-27A4361CD662}"/>
</file>

<file path=customXml/itemProps3.xml><?xml version="1.0" encoding="utf-8"?>
<ds:datastoreItem xmlns:ds="http://schemas.openxmlformats.org/officeDocument/2006/customXml" ds:itemID="{CC1B2643-E2AB-43BF-8D65-1F3A29A00357}"/>
</file>

<file path=docProps/app.xml><?xml version="1.0" encoding="utf-8"?>
<Properties xmlns="http://schemas.openxmlformats.org/officeDocument/2006/extended-properties" xmlns:vt="http://schemas.openxmlformats.org/officeDocument/2006/docPropsVTypes">
  <TotalTime>3041</TotalTime>
  <Words>264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나눔고딕</vt:lpstr>
      <vt:lpstr>나눔고딕 ExtraBold</vt:lpstr>
      <vt:lpstr>나눔고딕 Light</vt:lpstr>
      <vt:lpstr>맑은 고딕</vt:lpstr>
      <vt:lpstr>Arial</vt:lpstr>
      <vt:lpstr>Wingdings</vt:lpstr>
      <vt:lpstr>Office 테마</vt:lpstr>
      <vt:lpstr>UiPath 입문과정</vt:lpstr>
      <vt:lpstr>디버깅(DEBUGGING)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장현웅</dc:creator>
  <cp:lastModifiedBy>Lee Celina</cp:lastModifiedBy>
  <cp:revision>24</cp:revision>
  <dcterms:created xsi:type="dcterms:W3CDTF">2023-03-07T05:29:44Z</dcterms:created>
  <dcterms:modified xsi:type="dcterms:W3CDTF">2023-04-07T05:01:22Z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0x010100554452C7C9A39C47A5BE1FD1DE8A79B9</vt:lpwstr>
  </property>
</Properties>
</file>