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0" r:id="rId4"/>
    <p:sldId id="289" r:id="rId5"/>
    <p:sldId id="311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21942" y="535332"/>
            <a:ext cx="10502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예외처리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1768486" y="1916404"/>
            <a:ext cx="5976316" cy="325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Find ~ / ~ Exists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Try Catch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Retry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3082895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 ~ / ~ Exists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56ACE-1580-3B84-4BD5-17998CE1E07F}"/>
              </a:ext>
            </a:extLst>
          </p:cNvPr>
          <p:cNvSpPr txBox="1"/>
          <p:nvPr/>
        </p:nvSpPr>
        <p:spPr>
          <a:xfrm>
            <a:off x="680745" y="2523552"/>
            <a:ext cx="10830509" cy="219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RPA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작업이 많기 때문에 이와 관련한 예외처리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(Exception Handling)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액티비티들이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존재합니다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대표적으로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Find~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로 시작하는 액티비티와 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Exists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끝나는 액티비티가 있습니다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8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1338828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1641094" y="1515405"/>
            <a:ext cx="8909811" cy="1013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작업과 관련해서 대표적인 예외 처리입니다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있는지 없는지 검사합니다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0B13D-EB57-1AD4-8090-7AF042E544B5}"/>
              </a:ext>
            </a:extLst>
          </p:cNvPr>
          <p:cNvSpPr txBox="1"/>
          <p:nvPr/>
        </p:nvSpPr>
        <p:spPr>
          <a:xfrm>
            <a:off x="511809" y="2359482"/>
            <a:ext cx="22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① </a:t>
            </a:r>
            <a:r>
              <a:rPr lang="en-US" altLang="ko-KR" sz="1600" dirty="0"/>
              <a:t>Find Element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D2105-3A46-AF37-406D-E23EA9D9B23C}"/>
              </a:ext>
            </a:extLst>
          </p:cNvPr>
          <p:cNvSpPr txBox="1"/>
          <p:nvPr/>
        </p:nvSpPr>
        <p:spPr>
          <a:xfrm>
            <a:off x="6355413" y="2359482"/>
            <a:ext cx="262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② </a:t>
            </a:r>
            <a:r>
              <a:rPr lang="en-US" altLang="ko-KR" sz="1600" dirty="0"/>
              <a:t>Element Exists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6E0A37-75BC-F221-4B82-368860BC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51" y="2773964"/>
            <a:ext cx="2722304" cy="35860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BB3D29-7058-59FB-F56B-E57E90DE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82" y="2773964"/>
            <a:ext cx="2722304" cy="3671433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2557D6E-5483-1B58-D178-2707E61BF0C9}"/>
              </a:ext>
            </a:extLst>
          </p:cNvPr>
          <p:cNvSpPr/>
          <p:nvPr/>
        </p:nvSpPr>
        <p:spPr>
          <a:xfrm>
            <a:off x="2006082" y="5747657"/>
            <a:ext cx="1231640" cy="28924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F4AD4-C346-A217-053B-EC9956302AFA}"/>
              </a:ext>
            </a:extLst>
          </p:cNvPr>
          <p:cNvSpPr txBox="1"/>
          <p:nvPr/>
        </p:nvSpPr>
        <p:spPr>
          <a:xfrm>
            <a:off x="1623269" y="5667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1E42757E-9983-104E-1171-DF401C4C58C4}"/>
              </a:ext>
            </a:extLst>
          </p:cNvPr>
          <p:cNvSpPr/>
          <p:nvPr/>
        </p:nvSpPr>
        <p:spPr>
          <a:xfrm>
            <a:off x="7840825" y="6146817"/>
            <a:ext cx="1312506" cy="28924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BADEC-ED49-FF5E-DDCE-CE327FE273CF}"/>
              </a:ext>
            </a:extLst>
          </p:cNvPr>
          <p:cNvSpPr txBox="1"/>
          <p:nvPr/>
        </p:nvSpPr>
        <p:spPr>
          <a:xfrm>
            <a:off x="7449007" y="6076065"/>
            <a:ext cx="4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7AF01-D803-0E2A-1845-8308DFE6348E}"/>
              </a:ext>
            </a:extLst>
          </p:cNvPr>
          <p:cNvSpPr txBox="1"/>
          <p:nvPr/>
        </p:nvSpPr>
        <p:spPr>
          <a:xfrm>
            <a:off x="2763514" y="5153687"/>
            <a:ext cx="345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Try-catch / Anchor Base </a:t>
            </a:r>
            <a:r>
              <a:rPr lang="ko-KR" altLang="en-US" sz="1400" dirty="0">
                <a:highlight>
                  <a:srgbClr val="FFFF00"/>
                </a:highlight>
              </a:rPr>
              <a:t>와 같이 쓰임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7B02E-EBFC-3E56-4253-82C09C848698}"/>
              </a:ext>
            </a:extLst>
          </p:cNvPr>
          <p:cNvSpPr txBox="1"/>
          <p:nvPr/>
        </p:nvSpPr>
        <p:spPr>
          <a:xfrm>
            <a:off x="8985380" y="5729129"/>
            <a:ext cx="345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00FFFF"/>
                </a:highlight>
              </a:rPr>
              <a:t>If / Flow Decision </a:t>
            </a:r>
            <a:r>
              <a:rPr lang="ko-KR" altLang="en-US" sz="1400" dirty="0">
                <a:highlight>
                  <a:srgbClr val="00FFFF"/>
                </a:highlight>
              </a:rPr>
              <a:t>와 같이 쓰임</a:t>
            </a:r>
          </a:p>
        </p:txBody>
      </p:sp>
    </p:spTree>
    <p:extLst>
      <p:ext uri="{BB962C8B-B14F-4D97-AF65-F5344CB8AC3E}">
        <p14:creationId xmlns:p14="http://schemas.microsoft.com/office/powerpoint/2010/main" val="348128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369303" cy="1078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TRY CATCH 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26AA9-6CEA-0662-3149-446DDE4C6B38}"/>
              </a:ext>
            </a:extLst>
          </p:cNvPr>
          <p:cNvSpPr txBox="1"/>
          <p:nvPr/>
        </p:nvSpPr>
        <p:spPr>
          <a:xfrm>
            <a:off x="680745" y="2824197"/>
            <a:ext cx="10830509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에러가 발생했을 때 어떻게 에러를 처리할지 정하는 구문</a:t>
            </a:r>
          </a:p>
        </p:txBody>
      </p:sp>
    </p:spTree>
    <p:extLst>
      <p:ext uri="{BB962C8B-B14F-4D97-AF65-F5344CB8AC3E}">
        <p14:creationId xmlns:p14="http://schemas.microsoft.com/office/powerpoint/2010/main" val="353747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30146" y="987375"/>
            <a:ext cx="1338828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E691D-D80B-A7DC-C420-B26A335154CF}"/>
              </a:ext>
            </a:extLst>
          </p:cNvPr>
          <p:cNvSpPr txBox="1"/>
          <p:nvPr/>
        </p:nvSpPr>
        <p:spPr>
          <a:xfrm>
            <a:off x="551760" y="1385803"/>
            <a:ext cx="1108848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Try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실행할 프로세스를 넣습니다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확률이 높은 프로세스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잘 안 눌리는 사이트 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Catches : Try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에러가 나면 실행할 프로세스를 넣습니다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Finally : Try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Catch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다음에 진행할 프로세스를 넣습니다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683F6-15D0-4470-7F44-D65AB28BE1B2}"/>
              </a:ext>
            </a:extLst>
          </p:cNvPr>
          <p:cNvSpPr txBox="1"/>
          <p:nvPr/>
        </p:nvSpPr>
        <p:spPr>
          <a:xfrm>
            <a:off x="452188" y="3280682"/>
            <a:ext cx="175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☆ </a:t>
            </a:r>
            <a:r>
              <a:rPr lang="en-US" altLang="ko-KR" sz="1600" dirty="0"/>
              <a:t>Try Catch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01F37-3EE2-B924-CB91-D45AD3C1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" y="3623686"/>
            <a:ext cx="2906818" cy="2685900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85B3E43-C42B-4843-A595-D0199DA61981}"/>
              </a:ext>
            </a:extLst>
          </p:cNvPr>
          <p:cNvSpPr/>
          <p:nvPr/>
        </p:nvSpPr>
        <p:spPr>
          <a:xfrm>
            <a:off x="1519168" y="5425439"/>
            <a:ext cx="1231640" cy="28924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DEE0D9A4-8598-3E4D-C220-AEAC228EFB6C}"/>
              </a:ext>
            </a:extLst>
          </p:cNvPr>
          <p:cNvSpPr/>
          <p:nvPr/>
        </p:nvSpPr>
        <p:spPr>
          <a:xfrm>
            <a:off x="1162659" y="5425438"/>
            <a:ext cx="250259" cy="28924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BD54E-63DD-CBBA-CB41-B77103AE2C9F}"/>
              </a:ext>
            </a:extLst>
          </p:cNvPr>
          <p:cNvSpPr txBox="1"/>
          <p:nvPr/>
        </p:nvSpPr>
        <p:spPr>
          <a:xfrm>
            <a:off x="3742358" y="2913546"/>
            <a:ext cx="228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</a:t>
            </a:r>
            <a:r>
              <a:rPr lang="en-US" altLang="ko-KR" sz="1400" dirty="0"/>
              <a:t>Try : </a:t>
            </a:r>
            <a:r>
              <a:rPr lang="ko-KR" altLang="en-US" sz="1400" dirty="0"/>
              <a:t>실행 프로세스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EF6F1-6D7F-37AC-5295-F44E2F3B238A}"/>
              </a:ext>
            </a:extLst>
          </p:cNvPr>
          <p:cNvSpPr txBox="1"/>
          <p:nvPr/>
        </p:nvSpPr>
        <p:spPr>
          <a:xfrm>
            <a:off x="7395273" y="2859760"/>
            <a:ext cx="344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</a:t>
            </a:r>
            <a:r>
              <a:rPr lang="en-US" altLang="ko-KR" sz="1400" dirty="0"/>
              <a:t>Catches : </a:t>
            </a:r>
            <a:r>
              <a:rPr lang="ko-KR" altLang="en-US" sz="1400" dirty="0"/>
              <a:t>에러처리 프로세스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D9679B-A555-54E1-618C-AD523A85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65" y="3221323"/>
            <a:ext cx="2939315" cy="18890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865F5D-7F59-5EB7-CD75-F9D831E0A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27" y="3160258"/>
            <a:ext cx="2939315" cy="18967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11E35A-F505-3318-77F6-34ECEE665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383" y="5059924"/>
            <a:ext cx="2592705" cy="1753889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2F49F714-701F-7BF8-2C36-8B97C8D8B28F}"/>
              </a:ext>
            </a:extLst>
          </p:cNvPr>
          <p:cNvSpPr/>
          <p:nvPr/>
        </p:nvSpPr>
        <p:spPr>
          <a:xfrm>
            <a:off x="4007784" y="3577181"/>
            <a:ext cx="2710650" cy="778252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B787DF3-AC42-6F98-0EC7-B5495B705682}"/>
              </a:ext>
            </a:extLst>
          </p:cNvPr>
          <p:cNvSpPr/>
          <p:nvPr/>
        </p:nvSpPr>
        <p:spPr>
          <a:xfrm>
            <a:off x="7743267" y="3703041"/>
            <a:ext cx="2719393" cy="995007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E0D968-9741-3878-32B8-23B5A8989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563" y="3794150"/>
            <a:ext cx="2638793" cy="1600423"/>
          </a:xfrm>
          <a:prstGeom prst="rect">
            <a:avLst/>
          </a:prstGeom>
        </p:spPr>
      </p:pic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1FC0BE2C-7021-0F3E-6434-3CCDDAA75C6B}"/>
              </a:ext>
            </a:extLst>
          </p:cNvPr>
          <p:cNvSpPr/>
          <p:nvPr/>
        </p:nvSpPr>
        <p:spPr>
          <a:xfrm>
            <a:off x="5814508" y="6025726"/>
            <a:ext cx="2501718" cy="778252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4F8035B9-687D-3C91-71DB-368F167593EB}"/>
              </a:ext>
            </a:extLst>
          </p:cNvPr>
          <p:cNvSpPr/>
          <p:nvPr/>
        </p:nvSpPr>
        <p:spPr>
          <a:xfrm>
            <a:off x="10077675" y="4264797"/>
            <a:ext cx="1886527" cy="1129775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27D32-2362-13DE-E928-06927FD612F1}"/>
              </a:ext>
            </a:extLst>
          </p:cNvPr>
          <p:cNvSpPr/>
          <p:nvPr/>
        </p:nvSpPr>
        <p:spPr>
          <a:xfrm>
            <a:off x="9528769" y="4966636"/>
            <a:ext cx="954348" cy="1222408"/>
          </a:xfrm>
          <a:custGeom>
            <a:avLst/>
            <a:gdLst>
              <a:gd name="connsiteX0" fmla="*/ 491130 w 954348"/>
              <a:gd name="connsiteY0" fmla="*/ 0 h 1222408"/>
              <a:gd name="connsiteX1" fmla="*/ 433378 w 954348"/>
              <a:gd name="connsiteY1" fmla="*/ 9625 h 1222408"/>
              <a:gd name="connsiteX2" fmla="*/ 242 w 954348"/>
              <a:gd name="connsiteY2" fmla="*/ 413886 h 1222408"/>
              <a:gd name="connsiteX3" fmla="*/ 106119 w 954348"/>
              <a:gd name="connsiteY3" fmla="*/ 760396 h 1222408"/>
              <a:gd name="connsiteX4" fmla="*/ 260124 w 954348"/>
              <a:gd name="connsiteY4" fmla="*/ 808522 h 1222408"/>
              <a:gd name="connsiteX5" fmla="*/ 462254 w 954348"/>
              <a:gd name="connsiteY5" fmla="*/ 779646 h 1222408"/>
              <a:gd name="connsiteX6" fmla="*/ 529631 w 954348"/>
              <a:gd name="connsiteY6" fmla="*/ 721895 h 1222408"/>
              <a:gd name="connsiteX7" fmla="*/ 481505 w 954348"/>
              <a:gd name="connsiteY7" fmla="*/ 635267 h 1222408"/>
              <a:gd name="connsiteX8" fmla="*/ 404503 w 954348"/>
              <a:gd name="connsiteY8" fmla="*/ 596766 h 1222408"/>
              <a:gd name="connsiteX9" fmla="*/ 337126 w 954348"/>
              <a:gd name="connsiteY9" fmla="*/ 616017 h 1222408"/>
              <a:gd name="connsiteX10" fmla="*/ 221623 w 954348"/>
              <a:gd name="connsiteY10" fmla="*/ 837398 h 1222408"/>
              <a:gd name="connsiteX11" fmla="*/ 510380 w 954348"/>
              <a:gd name="connsiteY11" fmla="*/ 1203158 h 1222408"/>
              <a:gd name="connsiteX12" fmla="*/ 664385 w 954348"/>
              <a:gd name="connsiteY12" fmla="*/ 1222408 h 1222408"/>
              <a:gd name="connsiteX13" fmla="*/ 779888 w 954348"/>
              <a:gd name="connsiteY13" fmla="*/ 1203158 h 1222408"/>
              <a:gd name="connsiteX14" fmla="*/ 895391 w 954348"/>
              <a:gd name="connsiteY14" fmla="*/ 1174282 h 1222408"/>
              <a:gd name="connsiteX15" fmla="*/ 943517 w 954348"/>
              <a:gd name="connsiteY15" fmla="*/ 1164657 h 1222408"/>
              <a:gd name="connsiteX16" fmla="*/ 953143 w 954348"/>
              <a:gd name="connsiteY16" fmla="*/ 1049153 h 122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348" h="1222408">
                <a:moveTo>
                  <a:pt x="491130" y="0"/>
                </a:moveTo>
                <a:cubicBezTo>
                  <a:pt x="471879" y="3208"/>
                  <a:pt x="450511" y="280"/>
                  <a:pt x="433378" y="9625"/>
                </a:cubicBezTo>
                <a:cubicBezTo>
                  <a:pt x="124141" y="178300"/>
                  <a:pt x="200208" y="136155"/>
                  <a:pt x="242" y="413886"/>
                </a:cubicBezTo>
                <a:cubicBezTo>
                  <a:pt x="6750" y="563580"/>
                  <a:pt x="-31319" y="665246"/>
                  <a:pt x="106119" y="760396"/>
                </a:cubicBezTo>
                <a:cubicBezTo>
                  <a:pt x="150339" y="791010"/>
                  <a:pt x="208789" y="792480"/>
                  <a:pt x="260124" y="808522"/>
                </a:cubicBezTo>
                <a:cubicBezTo>
                  <a:pt x="327501" y="798897"/>
                  <a:pt x="397458" y="800473"/>
                  <a:pt x="462254" y="779646"/>
                </a:cubicBezTo>
                <a:cubicBezTo>
                  <a:pt x="490415" y="770594"/>
                  <a:pt x="525721" y="751216"/>
                  <a:pt x="529631" y="721895"/>
                </a:cubicBezTo>
                <a:cubicBezTo>
                  <a:pt x="533997" y="689152"/>
                  <a:pt x="504863" y="658625"/>
                  <a:pt x="481505" y="635267"/>
                </a:cubicBezTo>
                <a:cubicBezTo>
                  <a:pt x="461213" y="614975"/>
                  <a:pt x="430170" y="609600"/>
                  <a:pt x="404503" y="596766"/>
                </a:cubicBezTo>
                <a:cubicBezTo>
                  <a:pt x="382044" y="603183"/>
                  <a:pt x="354202" y="600080"/>
                  <a:pt x="337126" y="616017"/>
                </a:cubicBezTo>
                <a:cubicBezTo>
                  <a:pt x="269810" y="678846"/>
                  <a:pt x="251171" y="756142"/>
                  <a:pt x="221623" y="837398"/>
                </a:cubicBezTo>
                <a:cubicBezTo>
                  <a:pt x="310693" y="1042260"/>
                  <a:pt x="292541" y="1100290"/>
                  <a:pt x="510380" y="1203158"/>
                </a:cubicBezTo>
                <a:cubicBezTo>
                  <a:pt x="557161" y="1225249"/>
                  <a:pt x="613050" y="1215991"/>
                  <a:pt x="664385" y="1222408"/>
                </a:cubicBezTo>
                <a:cubicBezTo>
                  <a:pt x="702886" y="1215991"/>
                  <a:pt x="741676" y="1211119"/>
                  <a:pt x="779888" y="1203158"/>
                </a:cubicBezTo>
                <a:cubicBezTo>
                  <a:pt x="818740" y="1195064"/>
                  <a:pt x="856760" y="1183372"/>
                  <a:pt x="895391" y="1174282"/>
                </a:cubicBezTo>
                <a:cubicBezTo>
                  <a:pt x="911316" y="1170535"/>
                  <a:pt x="927475" y="1167865"/>
                  <a:pt x="943517" y="1164657"/>
                </a:cubicBezTo>
                <a:cubicBezTo>
                  <a:pt x="959369" y="1101255"/>
                  <a:pt x="953143" y="1139385"/>
                  <a:pt x="953143" y="10491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BCBD9FA-5524-089B-4F01-BFAD23205C50}"/>
              </a:ext>
            </a:extLst>
          </p:cNvPr>
          <p:cNvSpPr/>
          <p:nvPr/>
        </p:nvSpPr>
        <p:spPr>
          <a:xfrm>
            <a:off x="10337533" y="6015789"/>
            <a:ext cx="259882" cy="115504"/>
          </a:xfrm>
          <a:custGeom>
            <a:avLst/>
            <a:gdLst>
              <a:gd name="connsiteX0" fmla="*/ 0 w 259882"/>
              <a:gd name="connsiteY0" fmla="*/ 86628 h 115504"/>
              <a:gd name="connsiteX1" fmla="*/ 48126 w 259882"/>
              <a:gd name="connsiteY1" fmla="*/ 57752 h 115504"/>
              <a:gd name="connsiteX2" fmla="*/ 86627 w 259882"/>
              <a:gd name="connsiteY2" fmla="*/ 38502 h 115504"/>
              <a:gd name="connsiteX3" fmla="*/ 154004 w 259882"/>
              <a:gd name="connsiteY3" fmla="*/ 0 h 115504"/>
              <a:gd name="connsiteX4" fmla="*/ 192505 w 259882"/>
              <a:gd name="connsiteY4" fmla="*/ 38502 h 115504"/>
              <a:gd name="connsiteX5" fmla="*/ 221381 w 259882"/>
              <a:gd name="connsiteY5" fmla="*/ 48127 h 115504"/>
              <a:gd name="connsiteX6" fmla="*/ 240631 w 259882"/>
              <a:gd name="connsiteY6" fmla="*/ 86628 h 115504"/>
              <a:gd name="connsiteX7" fmla="*/ 259882 w 259882"/>
              <a:gd name="connsiteY7" fmla="*/ 115504 h 11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882" h="115504">
                <a:moveTo>
                  <a:pt x="0" y="86628"/>
                </a:moveTo>
                <a:cubicBezTo>
                  <a:pt x="16042" y="77003"/>
                  <a:pt x="31772" y="66837"/>
                  <a:pt x="48126" y="57752"/>
                </a:cubicBezTo>
                <a:cubicBezTo>
                  <a:pt x="60669" y="50784"/>
                  <a:pt x="74460" y="46107"/>
                  <a:pt x="86627" y="38502"/>
                </a:cubicBezTo>
                <a:cubicBezTo>
                  <a:pt x="153227" y="-3123"/>
                  <a:pt x="97271" y="18912"/>
                  <a:pt x="154004" y="0"/>
                </a:cubicBezTo>
                <a:cubicBezTo>
                  <a:pt x="166838" y="12834"/>
                  <a:pt x="177736" y="27953"/>
                  <a:pt x="192505" y="38502"/>
                </a:cubicBezTo>
                <a:cubicBezTo>
                  <a:pt x="200761" y="44399"/>
                  <a:pt x="214207" y="40953"/>
                  <a:pt x="221381" y="48127"/>
                </a:cubicBezTo>
                <a:cubicBezTo>
                  <a:pt x="231527" y="58273"/>
                  <a:pt x="233512" y="74170"/>
                  <a:pt x="240631" y="86628"/>
                </a:cubicBezTo>
                <a:cubicBezTo>
                  <a:pt x="246370" y="96672"/>
                  <a:pt x="259882" y="115504"/>
                  <a:pt x="259882" y="1155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3D572C-90C5-FAEF-38E4-A1B36B5D980E}"/>
              </a:ext>
            </a:extLst>
          </p:cNvPr>
          <p:cNvSpPr txBox="1"/>
          <p:nvPr/>
        </p:nvSpPr>
        <p:spPr>
          <a:xfrm>
            <a:off x="10278931" y="5525422"/>
            <a:ext cx="176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에러타입을</a:t>
            </a:r>
            <a:endParaRPr lang="en-US" altLang="ko-KR" sz="1200" dirty="0"/>
          </a:p>
          <a:p>
            <a:r>
              <a:rPr lang="ko-KR" altLang="en-US" sz="1200" dirty="0"/>
              <a:t>선택할 수 있어요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2204F-EAA7-6AE0-C844-68878D2482C1}"/>
              </a:ext>
            </a:extLst>
          </p:cNvPr>
          <p:cNvSpPr txBox="1"/>
          <p:nvPr/>
        </p:nvSpPr>
        <p:spPr>
          <a:xfrm>
            <a:off x="3478826" y="6357607"/>
            <a:ext cx="344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</a:t>
            </a:r>
            <a:r>
              <a:rPr lang="en-US" altLang="ko-KR" sz="1400" dirty="0"/>
              <a:t>Finally : Try </a:t>
            </a:r>
            <a:r>
              <a:rPr lang="ko-KR" altLang="en-US" sz="1400" dirty="0"/>
              <a:t>또는 </a:t>
            </a:r>
            <a:r>
              <a:rPr lang="en-US" altLang="ko-KR" sz="1400" dirty="0"/>
              <a:t>Catch </a:t>
            </a:r>
            <a:r>
              <a:rPr lang="ko-KR" altLang="en-US" sz="1400" dirty="0"/>
              <a:t>이후 프로세스</a:t>
            </a:r>
          </a:p>
        </p:txBody>
      </p:sp>
    </p:spTree>
    <p:extLst>
      <p:ext uri="{BB962C8B-B14F-4D97-AF65-F5344CB8AC3E}">
        <p14:creationId xmlns:p14="http://schemas.microsoft.com/office/powerpoint/2010/main" val="46465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629246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RETRY SCOPE 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BD444-50D8-8D29-320F-3D6B17B7DB63}"/>
              </a:ext>
            </a:extLst>
          </p:cNvPr>
          <p:cNvSpPr txBox="1"/>
          <p:nvPr/>
        </p:nvSpPr>
        <p:spPr>
          <a:xfrm>
            <a:off x="520797" y="1450531"/>
            <a:ext cx="1083050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동일작업을 특정 간격으로 정해진 횟수만큼 반복해서 수행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892435-2AEF-0079-686D-92178C92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8" y="2350230"/>
            <a:ext cx="2324100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C2E58-1EB5-F71E-0288-33F417347520}"/>
              </a:ext>
            </a:extLst>
          </p:cNvPr>
          <p:cNvSpPr txBox="1"/>
          <p:nvPr/>
        </p:nvSpPr>
        <p:spPr>
          <a:xfrm>
            <a:off x="487453" y="6482362"/>
            <a:ext cx="6784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버튼이 잘 안 눌릴 때 에러가 나지 않도록 누를 때까지 시도하는 프로세스에 유용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E3781-6D46-8E7C-0570-9B513C44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31" y="4565635"/>
            <a:ext cx="2597065" cy="1743075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75CDB9C-E1C9-F459-B2F6-C2D3CA19D22C}"/>
              </a:ext>
            </a:extLst>
          </p:cNvPr>
          <p:cNvSpPr/>
          <p:nvPr/>
        </p:nvSpPr>
        <p:spPr>
          <a:xfrm>
            <a:off x="1099279" y="3755229"/>
            <a:ext cx="250259" cy="28924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E3AD7CCC-0086-C068-C03F-649BD79B3C34}"/>
              </a:ext>
            </a:extLst>
          </p:cNvPr>
          <p:cNvSpPr/>
          <p:nvPr/>
        </p:nvSpPr>
        <p:spPr>
          <a:xfrm>
            <a:off x="1414917" y="3755230"/>
            <a:ext cx="1231640" cy="289249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A8523DEE-16C7-5EF1-5D6F-ACAB1DAE8655}"/>
              </a:ext>
            </a:extLst>
          </p:cNvPr>
          <p:cNvSpPr/>
          <p:nvPr/>
        </p:nvSpPr>
        <p:spPr>
          <a:xfrm>
            <a:off x="2019582" y="5006115"/>
            <a:ext cx="250259" cy="28924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89181DB3-CB32-3AD3-FA1F-B29B43A52800}"/>
              </a:ext>
            </a:extLst>
          </p:cNvPr>
          <p:cNvSpPr/>
          <p:nvPr/>
        </p:nvSpPr>
        <p:spPr>
          <a:xfrm>
            <a:off x="2335220" y="5006116"/>
            <a:ext cx="2350164" cy="685878"/>
          </a:xfrm>
          <a:prstGeom prst="flowChart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BB913-50D1-3F67-684E-8E6ED5AA0FE1}"/>
              </a:ext>
            </a:extLst>
          </p:cNvPr>
          <p:cNvSpPr txBox="1"/>
          <p:nvPr/>
        </p:nvSpPr>
        <p:spPr>
          <a:xfrm>
            <a:off x="2746902" y="5283283"/>
            <a:ext cx="1517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수행할 액티비티</a:t>
            </a: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162A640-8DDC-C165-CD2F-895838E58608}"/>
              </a:ext>
            </a:extLst>
          </p:cNvPr>
          <p:cNvSpPr/>
          <p:nvPr/>
        </p:nvSpPr>
        <p:spPr>
          <a:xfrm>
            <a:off x="2019582" y="5735844"/>
            <a:ext cx="250259" cy="28924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62C14ED5-DB0F-FF72-D91C-B27CB3F8CC08}"/>
              </a:ext>
            </a:extLst>
          </p:cNvPr>
          <p:cNvSpPr/>
          <p:nvPr/>
        </p:nvSpPr>
        <p:spPr>
          <a:xfrm>
            <a:off x="2335220" y="5735845"/>
            <a:ext cx="2350164" cy="502922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E68BE-372E-F59E-7385-07421CD654DB}"/>
              </a:ext>
            </a:extLst>
          </p:cNvPr>
          <p:cNvSpPr txBox="1"/>
          <p:nvPr/>
        </p:nvSpPr>
        <p:spPr>
          <a:xfrm>
            <a:off x="2746901" y="5833417"/>
            <a:ext cx="1517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Exists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C187EB8-20A9-7780-3098-EF7701108EA9}"/>
              </a:ext>
            </a:extLst>
          </p:cNvPr>
          <p:cNvCxnSpPr/>
          <p:nvPr/>
        </p:nvCxnSpPr>
        <p:spPr>
          <a:xfrm>
            <a:off x="7007192" y="1980669"/>
            <a:ext cx="0" cy="45741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E14A62-BDFB-F1BB-782A-7389948D406B}"/>
              </a:ext>
            </a:extLst>
          </p:cNvPr>
          <p:cNvSpPr txBox="1"/>
          <p:nvPr/>
        </p:nvSpPr>
        <p:spPr>
          <a:xfrm>
            <a:off x="7207232" y="2288446"/>
            <a:ext cx="47452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①액티비티 검색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retry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Scope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드래그 앤 드롭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Drag&amp;Drop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인터벌 다시 시도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RetryInterval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 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마다 시도할 것인지 시간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적습니다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Ex) 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00:00:02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재시도 횟수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NumberOfRetries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몇 번 시도할 것인지 횟수를 적습니다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Ex) 10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10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④액션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(Action) =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수행할 액티비티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⑤조건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(Condition) = Exists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A2F1F-5731-ACFC-8526-0836A4F71633}"/>
              </a:ext>
            </a:extLst>
          </p:cNvPr>
          <p:cNvSpPr txBox="1"/>
          <p:nvPr/>
        </p:nvSpPr>
        <p:spPr>
          <a:xfrm>
            <a:off x="926622" y="2133069"/>
            <a:ext cx="244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▷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Retry Scope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0B026C-4F92-10D9-7B7B-A7AAB298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08" y="2343537"/>
            <a:ext cx="3526564" cy="1832581"/>
          </a:xfrm>
          <a:prstGeom prst="rect">
            <a:avLst/>
          </a:prstGeom>
        </p:spPr>
      </p:pic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79642374-9B52-AC88-501A-B6F64A4B678E}"/>
              </a:ext>
            </a:extLst>
          </p:cNvPr>
          <p:cNvSpPr/>
          <p:nvPr/>
        </p:nvSpPr>
        <p:spPr>
          <a:xfrm>
            <a:off x="4418853" y="3601026"/>
            <a:ext cx="250259" cy="289249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ABF364A8-B827-083B-1539-F315A58BF5D7}"/>
              </a:ext>
            </a:extLst>
          </p:cNvPr>
          <p:cNvSpPr/>
          <p:nvPr/>
        </p:nvSpPr>
        <p:spPr>
          <a:xfrm>
            <a:off x="4406401" y="4058295"/>
            <a:ext cx="250259" cy="289249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82EF67B-31F3-0768-D0EB-51A5EF55638B}"/>
              </a:ext>
            </a:extLst>
          </p:cNvPr>
          <p:cNvSpPr/>
          <p:nvPr/>
        </p:nvSpPr>
        <p:spPr>
          <a:xfrm>
            <a:off x="4685383" y="3766858"/>
            <a:ext cx="1908363" cy="204173"/>
          </a:xfrm>
          <a:prstGeom prst="flowChartProcess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EB226C57-8A6E-9CE4-251B-7E870E0A1253}"/>
              </a:ext>
            </a:extLst>
          </p:cNvPr>
          <p:cNvSpPr/>
          <p:nvPr/>
        </p:nvSpPr>
        <p:spPr>
          <a:xfrm>
            <a:off x="4685383" y="3984949"/>
            <a:ext cx="1908363" cy="204173"/>
          </a:xfrm>
          <a:prstGeom prst="flowChartProcess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6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9" ma:contentTypeDescription="새 문서를 만듭니다." ma:contentTypeScope="" ma:versionID="993d3fba746f0dfa974e36ba57bc5db0">
  <xsd:schema xmlns:xsd="http://www.w3.org/2001/XMLSchema" xmlns:xs="http://www.w3.org/2001/XMLSchema" xmlns:p="http://schemas.microsoft.com/office/2006/metadata/properties" xmlns:ns2="3693d0d8-0464-4cce-abda-cd8524f42175" xmlns:ns3="aff8ce7c-408c-4e0e-9a17-854f108d641a" targetNamespace="http://schemas.microsoft.com/office/2006/metadata/properties" ma:root="true" ma:fieldsID="db8f5613a1450f5430653ffc552cc34a" ns2:_="" ns3:_="">
    <xsd:import namespace="3693d0d8-0464-4cce-abda-cd8524f42175"/>
    <xsd:import namespace="aff8ce7c-408c-4e0e-9a17-854f108d64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573615a4-fea2-46b1-8899-63681bdef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ce7c-408c-4e0e-9a17-854f108d641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ef2228a-1730-4ef9-bd77-6a75b889eb1a}" ma:internalName="TaxCatchAll" ma:showField="CatchAllData" ma:web="aff8ce7c-408c-4e0e-9a17-854f108d64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93d0d8-0464-4cce-abda-cd8524f42175">
      <Terms xmlns="http://schemas.microsoft.com/office/infopath/2007/PartnerControls"/>
    </lcf76f155ced4ddcb4097134ff3c332f>
    <TaxCatchAll xmlns="aff8ce7c-408c-4e0e-9a17-854f108d641a" xsi:nil="true"/>
  </documentManagement>
</p:properties>
</file>

<file path=customXml/itemProps1.xml><?xml version="1.0" encoding="utf-8"?>
<ds:datastoreItem xmlns:ds="http://schemas.openxmlformats.org/officeDocument/2006/customXml" ds:itemID="{40520B09-2178-45B5-8C17-8301750EF7F2}"/>
</file>

<file path=customXml/itemProps2.xml><?xml version="1.0" encoding="utf-8"?>
<ds:datastoreItem xmlns:ds="http://schemas.openxmlformats.org/officeDocument/2006/customXml" ds:itemID="{A6010283-44F3-4AB7-A733-21802DF50553}"/>
</file>

<file path=customXml/itemProps3.xml><?xml version="1.0" encoding="utf-8"?>
<ds:datastoreItem xmlns:ds="http://schemas.openxmlformats.org/officeDocument/2006/customXml" ds:itemID="{F809127C-4E7A-452C-A225-6195219838E1}"/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313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나눔고딕 ExtraBold</vt:lpstr>
      <vt:lpstr>나눔고딕 Light</vt:lpstr>
      <vt:lpstr>맑은 고딕</vt:lpstr>
      <vt:lpstr>Arial</vt:lpstr>
      <vt:lpstr>Wingdings</vt:lpstr>
      <vt:lpstr>Office 테마</vt:lpstr>
      <vt:lpstr>UiPath 입문과정</vt:lpstr>
      <vt:lpstr>예외처리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Lee Celina</cp:lastModifiedBy>
  <cp:revision>26</cp:revision>
  <dcterms:created xsi:type="dcterms:W3CDTF">2023-03-07T05:29:44Z</dcterms:created>
  <dcterms:modified xsi:type="dcterms:W3CDTF">2023-04-19T06:09:41Z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