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0" r:id="rId7"/>
    <p:sldId id="289" r:id="rId8"/>
    <p:sldId id="311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6C945-41AB-422F-82D6-D3A811616B79}" v="6" dt="2023-04-19T06:29:5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연" userId="S::celinalee@dxtech.co.kr::80133612-a97f-4964-ba94-57aca144a1c0" providerId="AD" clId="Web-{BAF6C945-41AB-422F-82D6-D3A811616B79}"/>
    <pc:docChg chg="modSld">
      <pc:chgData name="이승연" userId="S::celinalee@dxtech.co.kr::80133612-a97f-4964-ba94-57aca144a1c0" providerId="AD" clId="Web-{BAF6C945-41AB-422F-82D6-D3A811616B79}" dt="2023-04-19T06:29:53.557" v="3" actId="20577"/>
      <pc:docMkLst>
        <pc:docMk/>
      </pc:docMkLst>
      <pc:sldChg chg="modSp">
        <pc:chgData name="이승연" userId="S::celinalee@dxtech.co.kr::80133612-a97f-4964-ba94-57aca144a1c0" providerId="AD" clId="Web-{BAF6C945-41AB-422F-82D6-D3A811616B79}" dt="2023-04-19T06:29:53.557" v="3" actId="20577"/>
        <pc:sldMkLst>
          <pc:docMk/>
          <pc:sldMk cId="2298485186" sldId="257"/>
        </pc:sldMkLst>
        <pc:spChg chg="mod">
          <ac:chgData name="이승연" userId="S::celinalee@dxtech.co.kr::80133612-a97f-4964-ba94-57aca144a1c0" providerId="AD" clId="Web-{BAF6C945-41AB-422F-82D6-D3A811616B79}" dt="2023-04-19T06:29:50.635" v="2" actId="20577"/>
          <ac:spMkLst>
            <pc:docMk/>
            <pc:sldMk cId="2298485186" sldId="257"/>
            <ac:spMk id="2" creationId="{1F88DB9B-7408-86C2-8F84-0B01FAE9B0DF}"/>
          </ac:spMkLst>
        </pc:spChg>
        <pc:spChg chg="mod">
          <ac:chgData name="이승연" userId="S::celinalee@dxtech.co.kr::80133612-a97f-4964-ba94-57aca144a1c0" providerId="AD" clId="Web-{BAF6C945-41AB-422F-82D6-D3A811616B79}" dt="2023-04-19T06:29:53.557" v="3" actId="20577"/>
          <ac:spMkLst>
            <pc:docMk/>
            <pc:sldMk cId="2298485186" sldId="257"/>
            <ac:spMk id="3" creationId="{C748DFBA-19F9-E663-4A39-5D3ACC1D4D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396833"/>
            <a:ext cx="10502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구성하기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/>
                <a:ea typeface="나눔고딕 ExtraBold"/>
              </a:rPr>
              <a:t>프로젝트 구성하기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/>
                <a:ea typeface="나눔고딕 ExtraBold"/>
              </a:rPr>
              <a:t>9강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1768486" y="1916404"/>
            <a:ext cx="4354654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Invoke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044A05BA-0EFB-122F-4399-20B0BEB089F7}"/>
              </a:ext>
            </a:extLst>
          </p:cNvPr>
          <p:cNvSpPr/>
          <p:nvPr/>
        </p:nvSpPr>
        <p:spPr>
          <a:xfrm>
            <a:off x="294395" y="5578190"/>
            <a:ext cx="3296602" cy="1168320"/>
          </a:xfrm>
          <a:prstGeom prst="ellipse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1265199" y="473754"/>
            <a:ext cx="2438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RPA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FFFD2A6-C4E6-D400-5524-A1AB876E898A}"/>
              </a:ext>
            </a:extLst>
          </p:cNvPr>
          <p:cNvSpPr/>
          <p:nvPr/>
        </p:nvSpPr>
        <p:spPr>
          <a:xfrm>
            <a:off x="615528" y="2690261"/>
            <a:ext cx="1701198" cy="1669984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과제발굴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3C29727-1E40-3058-850C-3E30818430B1}"/>
              </a:ext>
            </a:extLst>
          </p:cNvPr>
          <p:cNvSpPr/>
          <p:nvPr/>
        </p:nvSpPr>
        <p:spPr>
          <a:xfrm>
            <a:off x="3637505" y="2690261"/>
            <a:ext cx="1701198" cy="166998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5ECEC5E-4B8A-02F1-593B-F04CABCE0EE1}"/>
              </a:ext>
            </a:extLst>
          </p:cNvPr>
          <p:cNvSpPr/>
          <p:nvPr/>
        </p:nvSpPr>
        <p:spPr>
          <a:xfrm>
            <a:off x="6853299" y="2690261"/>
            <a:ext cx="1701198" cy="166998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STEP3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C6D74B0-4A04-7D18-9D68-A1C3F57DE0E0}"/>
              </a:ext>
            </a:extLst>
          </p:cNvPr>
          <p:cNvSpPr/>
          <p:nvPr/>
        </p:nvSpPr>
        <p:spPr>
          <a:xfrm>
            <a:off x="9875274" y="2690261"/>
            <a:ext cx="1701198" cy="1669984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7D5B886-EB28-9B8A-100D-AC093ED665F3}"/>
              </a:ext>
            </a:extLst>
          </p:cNvPr>
          <p:cNvSpPr/>
          <p:nvPr/>
        </p:nvSpPr>
        <p:spPr>
          <a:xfrm>
            <a:off x="2704699" y="3397718"/>
            <a:ext cx="558265" cy="2598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D91D2D-4790-9738-2D51-D88E3C8C6ADF}"/>
              </a:ext>
            </a:extLst>
          </p:cNvPr>
          <p:cNvSpPr/>
          <p:nvPr/>
        </p:nvSpPr>
        <p:spPr>
          <a:xfrm>
            <a:off x="5816867" y="3397718"/>
            <a:ext cx="558265" cy="2598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6E01E4-CAA6-CDFB-9E56-B0F9C6773804}"/>
              </a:ext>
            </a:extLst>
          </p:cNvPr>
          <p:cNvSpPr/>
          <p:nvPr/>
        </p:nvSpPr>
        <p:spPr>
          <a:xfrm>
            <a:off x="8935753" y="3395312"/>
            <a:ext cx="558265" cy="2598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053EDE-2C01-2298-DCD1-402FCBF7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93" y="1501748"/>
            <a:ext cx="3305082" cy="1046010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0E37E50-6F87-B213-34B0-DF93B629EABC}"/>
              </a:ext>
            </a:extLst>
          </p:cNvPr>
          <p:cNvSpPr/>
          <p:nvPr/>
        </p:nvSpPr>
        <p:spPr>
          <a:xfrm>
            <a:off x="832000" y="1566938"/>
            <a:ext cx="3305081" cy="1073836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E64A83-E7AB-27B7-0CB0-AE100671522D}"/>
              </a:ext>
            </a:extLst>
          </p:cNvPr>
          <p:cNvCxnSpPr>
            <a:cxnSpLocks/>
          </p:cNvCxnSpPr>
          <p:nvPr/>
        </p:nvCxnSpPr>
        <p:spPr>
          <a:xfrm flipV="1">
            <a:off x="1616923" y="2305949"/>
            <a:ext cx="0" cy="37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04030D-DEC2-E0E7-1863-07F2B4313CA1}"/>
              </a:ext>
            </a:extLst>
          </p:cNvPr>
          <p:cNvSpPr txBox="1"/>
          <p:nvPr/>
        </p:nvSpPr>
        <p:spPr>
          <a:xfrm>
            <a:off x="-303262" y="2503629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환율 추출 프로세스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3E7C80E-918C-CD6B-F92D-E2DA71BC8A09}"/>
              </a:ext>
            </a:extLst>
          </p:cNvPr>
          <p:cNvSpPr/>
          <p:nvPr/>
        </p:nvSpPr>
        <p:spPr>
          <a:xfrm>
            <a:off x="306977" y="4081112"/>
            <a:ext cx="617048" cy="714710"/>
          </a:xfrm>
          <a:custGeom>
            <a:avLst/>
            <a:gdLst>
              <a:gd name="connsiteX0" fmla="*/ 299415 w 617048"/>
              <a:gd name="connsiteY0" fmla="*/ 0 h 714710"/>
              <a:gd name="connsiteX1" fmla="*/ 68408 w 617048"/>
              <a:gd name="connsiteY1" fmla="*/ 67376 h 714710"/>
              <a:gd name="connsiteX2" fmla="*/ 29907 w 617048"/>
              <a:gd name="connsiteY2" fmla="*/ 96252 h 714710"/>
              <a:gd name="connsiteX3" fmla="*/ 10657 w 617048"/>
              <a:gd name="connsiteY3" fmla="*/ 192505 h 714710"/>
              <a:gd name="connsiteX4" fmla="*/ 58783 w 617048"/>
              <a:gd name="connsiteY4" fmla="*/ 481263 h 714710"/>
              <a:gd name="connsiteX5" fmla="*/ 212787 w 617048"/>
              <a:gd name="connsiteY5" fmla="*/ 548640 h 714710"/>
              <a:gd name="connsiteX6" fmla="*/ 414918 w 617048"/>
              <a:gd name="connsiteY6" fmla="*/ 413886 h 714710"/>
              <a:gd name="connsiteX7" fmla="*/ 395667 w 617048"/>
              <a:gd name="connsiteY7" fmla="*/ 346509 h 714710"/>
              <a:gd name="connsiteX8" fmla="*/ 260914 w 617048"/>
              <a:gd name="connsiteY8" fmla="*/ 394635 h 714710"/>
              <a:gd name="connsiteX9" fmla="*/ 212787 w 617048"/>
              <a:gd name="connsiteY9" fmla="*/ 693019 h 714710"/>
              <a:gd name="connsiteX10" fmla="*/ 270539 w 617048"/>
              <a:gd name="connsiteY10" fmla="*/ 712269 h 714710"/>
              <a:gd name="connsiteX11" fmla="*/ 617048 w 617048"/>
              <a:gd name="connsiteY11" fmla="*/ 712269 h 71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048" h="714710">
                <a:moveTo>
                  <a:pt x="299415" y="0"/>
                </a:moveTo>
                <a:cubicBezTo>
                  <a:pt x="222413" y="22459"/>
                  <a:pt x="143946" y="40398"/>
                  <a:pt x="68408" y="67376"/>
                </a:cubicBezTo>
                <a:cubicBezTo>
                  <a:pt x="53300" y="72772"/>
                  <a:pt x="36630" y="81686"/>
                  <a:pt x="29907" y="96252"/>
                </a:cubicBezTo>
                <a:cubicBezTo>
                  <a:pt x="16196" y="125960"/>
                  <a:pt x="17074" y="160421"/>
                  <a:pt x="10657" y="192505"/>
                </a:cubicBezTo>
                <a:cubicBezTo>
                  <a:pt x="5069" y="287489"/>
                  <a:pt x="-27529" y="402798"/>
                  <a:pt x="58783" y="481263"/>
                </a:cubicBezTo>
                <a:cubicBezTo>
                  <a:pt x="100244" y="518955"/>
                  <a:pt x="161452" y="526181"/>
                  <a:pt x="212787" y="548640"/>
                </a:cubicBezTo>
                <a:cubicBezTo>
                  <a:pt x="331534" y="537844"/>
                  <a:pt x="355766" y="561766"/>
                  <a:pt x="414918" y="413886"/>
                </a:cubicBezTo>
                <a:cubicBezTo>
                  <a:pt x="423593" y="392199"/>
                  <a:pt x="402084" y="368968"/>
                  <a:pt x="395667" y="346509"/>
                </a:cubicBezTo>
                <a:cubicBezTo>
                  <a:pt x="350749" y="362551"/>
                  <a:pt x="297012" y="363460"/>
                  <a:pt x="260914" y="394635"/>
                </a:cubicBezTo>
                <a:cubicBezTo>
                  <a:pt x="167576" y="475245"/>
                  <a:pt x="162989" y="587891"/>
                  <a:pt x="212787" y="693019"/>
                </a:cubicBezTo>
                <a:cubicBezTo>
                  <a:pt x="221474" y="711358"/>
                  <a:pt x="250270" y="711304"/>
                  <a:pt x="270539" y="712269"/>
                </a:cubicBezTo>
                <a:cubicBezTo>
                  <a:pt x="385911" y="717763"/>
                  <a:pt x="501545" y="712269"/>
                  <a:pt x="617048" y="712269"/>
                </a:cubicBezTo>
              </a:path>
            </a:pathLst>
          </a:cu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448E300-7CD8-1A35-BC59-E6D8DC0E7821}"/>
              </a:ext>
            </a:extLst>
          </p:cNvPr>
          <p:cNvSpPr/>
          <p:nvPr/>
        </p:nvSpPr>
        <p:spPr>
          <a:xfrm>
            <a:off x="837398" y="4697128"/>
            <a:ext cx="115503" cy="182880"/>
          </a:xfrm>
          <a:custGeom>
            <a:avLst/>
            <a:gdLst>
              <a:gd name="connsiteX0" fmla="*/ 0 w 115503"/>
              <a:gd name="connsiteY0" fmla="*/ 0 h 182880"/>
              <a:gd name="connsiteX1" fmla="*/ 96253 w 115503"/>
              <a:gd name="connsiteY1" fmla="*/ 48127 h 182880"/>
              <a:gd name="connsiteX2" fmla="*/ 115503 w 115503"/>
              <a:gd name="connsiteY2" fmla="*/ 77003 h 182880"/>
              <a:gd name="connsiteX3" fmla="*/ 67377 w 115503"/>
              <a:gd name="connsiteY3" fmla="*/ 134754 h 182880"/>
              <a:gd name="connsiteX4" fmla="*/ 48126 w 115503"/>
              <a:gd name="connsiteY4" fmla="*/ 163630 h 182880"/>
              <a:gd name="connsiteX5" fmla="*/ 19250 w 115503"/>
              <a:gd name="connsiteY5" fmla="*/ 173255 h 182880"/>
              <a:gd name="connsiteX6" fmla="*/ 9625 w 115503"/>
              <a:gd name="connsiteY6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03" h="182880">
                <a:moveTo>
                  <a:pt x="0" y="0"/>
                </a:moveTo>
                <a:cubicBezTo>
                  <a:pt x="32797" y="13119"/>
                  <a:pt x="68717" y="24525"/>
                  <a:pt x="96253" y="48127"/>
                </a:cubicBezTo>
                <a:cubicBezTo>
                  <a:pt x="105036" y="55655"/>
                  <a:pt x="109086" y="67378"/>
                  <a:pt x="115503" y="77003"/>
                </a:cubicBezTo>
                <a:cubicBezTo>
                  <a:pt x="71325" y="187451"/>
                  <a:pt x="125070" y="88600"/>
                  <a:pt x="67377" y="134754"/>
                </a:cubicBezTo>
                <a:cubicBezTo>
                  <a:pt x="58344" y="141981"/>
                  <a:pt x="57159" y="156403"/>
                  <a:pt x="48126" y="163630"/>
                </a:cubicBezTo>
                <a:cubicBezTo>
                  <a:pt x="40203" y="169968"/>
                  <a:pt x="28325" y="168718"/>
                  <a:pt x="19250" y="173255"/>
                </a:cubicBezTo>
                <a:cubicBezTo>
                  <a:pt x="15192" y="175284"/>
                  <a:pt x="12833" y="179672"/>
                  <a:pt x="9625" y="18288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A681C-139C-C5C4-215B-7BBE2EC4560D}"/>
              </a:ext>
            </a:extLst>
          </p:cNvPr>
          <p:cNvSpPr txBox="1"/>
          <p:nvPr/>
        </p:nvSpPr>
        <p:spPr>
          <a:xfrm>
            <a:off x="445808" y="4538286"/>
            <a:ext cx="2134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단계에서는 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과제인터뷰 및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회의들을 진행해요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97874-9B27-D705-7D10-EE3FAB310D25}"/>
              </a:ext>
            </a:extLst>
          </p:cNvPr>
          <p:cNvSpPr txBox="1"/>
          <p:nvPr/>
        </p:nvSpPr>
        <p:spPr>
          <a:xfrm>
            <a:off x="4539569" y="2524955"/>
            <a:ext cx="2180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단계에서는 과제를 분석해서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개발할 것인지 설계해요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CA50D6B-FDF3-1229-B572-F1946D702D5A}"/>
              </a:ext>
            </a:extLst>
          </p:cNvPr>
          <p:cNvSpPr/>
          <p:nvPr/>
        </p:nvSpPr>
        <p:spPr>
          <a:xfrm>
            <a:off x="2743200" y="4292867"/>
            <a:ext cx="1260909" cy="1434165"/>
          </a:xfrm>
          <a:custGeom>
            <a:avLst/>
            <a:gdLst>
              <a:gd name="connsiteX0" fmla="*/ 1260909 w 1260909"/>
              <a:gd name="connsiteY0" fmla="*/ 0 h 1434165"/>
              <a:gd name="connsiteX1" fmla="*/ 693019 w 1260909"/>
              <a:gd name="connsiteY1" fmla="*/ 750771 h 1434165"/>
              <a:gd name="connsiteX2" fmla="*/ 442762 w 1260909"/>
              <a:gd name="connsiteY2" fmla="*/ 1029904 h 1434165"/>
              <a:gd name="connsiteX3" fmla="*/ 0 w 1260909"/>
              <a:gd name="connsiteY3" fmla="*/ 1434165 h 143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909" h="1434165">
                <a:moveTo>
                  <a:pt x="1260909" y="0"/>
                </a:moveTo>
                <a:cubicBezTo>
                  <a:pt x="1080340" y="270858"/>
                  <a:pt x="966697" y="445515"/>
                  <a:pt x="693019" y="750771"/>
                </a:cubicBezTo>
                <a:cubicBezTo>
                  <a:pt x="609600" y="843815"/>
                  <a:pt x="530437" y="940859"/>
                  <a:pt x="442762" y="1029904"/>
                </a:cubicBezTo>
                <a:cubicBezTo>
                  <a:pt x="153687" y="1323495"/>
                  <a:pt x="192258" y="1289970"/>
                  <a:pt x="0" y="14341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4FEFFA5-1AE3-E5BF-B7B4-F0C8CBC0FCE8}"/>
              </a:ext>
            </a:extLst>
          </p:cNvPr>
          <p:cNvSpPr/>
          <p:nvPr/>
        </p:nvSpPr>
        <p:spPr>
          <a:xfrm>
            <a:off x="2695074" y="5553777"/>
            <a:ext cx="202130" cy="211891"/>
          </a:xfrm>
          <a:custGeom>
            <a:avLst/>
            <a:gdLst>
              <a:gd name="connsiteX0" fmla="*/ 0 w 202130"/>
              <a:gd name="connsiteY0" fmla="*/ 0 h 211891"/>
              <a:gd name="connsiteX1" fmla="*/ 19250 w 202130"/>
              <a:gd name="connsiteY1" fmla="*/ 154004 h 211891"/>
              <a:gd name="connsiteX2" fmla="*/ 28875 w 202130"/>
              <a:gd name="connsiteY2" fmla="*/ 192505 h 211891"/>
              <a:gd name="connsiteX3" fmla="*/ 154004 w 202130"/>
              <a:gd name="connsiteY3" fmla="*/ 202130 h 211891"/>
              <a:gd name="connsiteX4" fmla="*/ 202130 w 202130"/>
              <a:gd name="connsiteY4" fmla="*/ 211756 h 21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30" h="211891">
                <a:moveTo>
                  <a:pt x="0" y="0"/>
                </a:moveTo>
                <a:cubicBezTo>
                  <a:pt x="6635" y="66349"/>
                  <a:pt x="7310" y="94300"/>
                  <a:pt x="19250" y="154004"/>
                </a:cubicBezTo>
                <a:cubicBezTo>
                  <a:pt x="21844" y="166976"/>
                  <a:pt x="16417" y="188056"/>
                  <a:pt x="28875" y="192505"/>
                </a:cubicBezTo>
                <a:cubicBezTo>
                  <a:pt x="68271" y="206575"/>
                  <a:pt x="112294" y="198922"/>
                  <a:pt x="154004" y="202130"/>
                </a:cubicBezTo>
                <a:cubicBezTo>
                  <a:pt x="188967" y="213785"/>
                  <a:pt x="172734" y="211756"/>
                  <a:pt x="202130" y="21175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7C22D3A-4B94-3CDC-FDD2-6C8A088889C5}"/>
              </a:ext>
            </a:extLst>
          </p:cNvPr>
          <p:cNvSpPr/>
          <p:nvPr/>
        </p:nvSpPr>
        <p:spPr>
          <a:xfrm>
            <a:off x="5224513" y="3768886"/>
            <a:ext cx="308009" cy="346509"/>
          </a:xfrm>
          <a:custGeom>
            <a:avLst/>
            <a:gdLst>
              <a:gd name="connsiteX0" fmla="*/ 0 w 308009"/>
              <a:gd name="connsiteY0" fmla="*/ 0 h 346509"/>
              <a:gd name="connsiteX1" fmla="*/ 221381 w 308009"/>
              <a:gd name="connsiteY1" fmla="*/ 269507 h 346509"/>
              <a:gd name="connsiteX2" fmla="*/ 259882 w 308009"/>
              <a:gd name="connsiteY2" fmla="*/ 298383 h 346509"/>
              <a:gd name="connsiteX3" fmla="*/ 308009 w 308009"/>
              <a:gd name="connsiteY3" fmla="*/ 346509 h 34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09" h="346509">
                <a:moveTo>
                  <a:pt x="0" y="0"/>
                </a:moveTo>
                <a:cubicBezTo>
                  <a:pt x="138309" y="138306"/>
                  <a:pt x="-64660" y="-68543"/>
                  <a:pt x="221381" y="269507"/>
                </a:cubicBezTo>
                <a:cubicBezTo>
                  <a:pt x="231743" y="281753"/>
                  <a:pt x="247809" y="287819"/>
                  <a:pt x="259882" y="298383"/>
                </a:cubicBezTo>
                <a:cubicBezTo>
                  <a:pt x="276956" y="313323"/>
                  <a:pt x="291966" y="330468"/>
                  <a:pt x="308009" y="346509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D7A2BE8-6843-9FD2-E5A7-80678FBD56C7}"/>
              </a:ext>
            </a:extLst>
          </p:cNvPr>
          <p:cNvSpPr/>
          <p:nvPr/>
        </p:nvSpPr>
        <p:spPr>
          <a:xfrm>
            <a:off x="5412686" y="4003045"/>
            <a:ext cx="182953" cy="163629"/>
          </a:xfrm>
          <a:custGeom>
            <a:avLst/>
            <a:gdLst>
              <a:gd name="connsiteX0" fmla="*/ 0 w 182953"/>
              <a:gd name="connsiteY0" fmla="*/ 86627 h 163629"/>
              <a:gd name="connsiteX1" fmla="*/ 48127 w 182953"/>
              <a:gd name="connsiteY1" fmla="*/ 125128 h 163629"/>
              <a:gd name="connsiteX2" fmla="*/ 77003 w 182953"/>
              <a:gd name="connsiteY2" fmla="*/ 134754 h 163629"/>
              <a:gd name="connsiteX3" fmla="*/ 144379 w 182953"/>
              <a:gd name="connsiteY3" fmla="*/ 163629 h 163629"/>
              <a:gd name="connsiteX4" fmla="*/ 173255 w 182953"/>
              <a:gd name="connsiteY4" fmla="*/ 57751 h 163629"/>
              <a:gd name="connsiteX5" fmla="*/ 182880 w 182953"/>
              <a:gd name="connsiteY5" fmla="*/ 0 h 16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953" h="163629">
                <a:moveTo>
                  <a:pt x="0" y="86627"/>
                </a:moveTo>
                <a:cubicBezTo>
                  <a:pt x="16042" y="99461"/>
                  <a:pt x="30706" y="114240"/>
                  <a:pt x="48127" y="125128"/>
                </a:cubicBezTo>
                <a:cubicBezTo>
                  <a:pt x="56731" y="130505"/>
                  <a:pt x="67677" y="130757"/>
                  <a:pt x="77003" y="134754"/>
                </a:cubicBezTo>
                <a:cubicBezTo>
                  <a:pt x="160252" y="170432"/>
                  <a:pt x="76668" y="141059"/>
                  <a:pt x="144379" y="163629"/>
                </a:cubicBezTo>
                <a:cubicBezTo>
                  <a:pt x="175292" y="86348"/>
                  <a:pt x="155804" y="145010"/>
                  <a:pt x="173255" y="57751"/>
                </a:cubicBezTo>
                <a:cubicBezTo>
                  <a:pt x="184436" y="1843"/>
                  <a:pt x="182880" y="37902"/>
                  <a:pt x="182880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B96E9-F532-8F84-6E8E-4ED646FC0170}"/>
              </a:ext>
            </a:extLst>
          </p:cNvPr>
          <p:cNvSpPr txBox="1"/>
          <p:nvPr/>
        </p:nvSpPr>
        <p:spPr>
          <a:xfrm>
            <a:off x="2407160" y="4539589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분석 및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환경테스트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8B1D0-BD4F-65C6-DD12-DC1380721734}"/>
              </a:ext>
            </a:extLst>
          </p:cNvPr>
          <p:cNvSpPr txBox="1"/>
          <p:nvPr/>
        </p:nvSpPr>
        <p:spPr>
          <a:xfrm>
            <a:off x="4306945" y="4139223"/>
            <a:ext cx="126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설계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5A8F6C24-D237-0F54-288B-9451BC4D8512}"/>
              </a:ext>
            </a:extLst>
          </p:cNvPr>
          <p:cNvSpPr/>
          <p:nvPr/>
        </p:nvSpPr>
        <p:spPr>
          <a:xfrm>
            <a:off x="5629772" y="4115395"/>
            <a:ext cx="973969" cy="346509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3DA7B64F-3C84-8933-0C96-E5255E0AC6F3}"/>
              </a:ext>
            </a:extLst>
          </p:cNvPr>
          <p:cNvSpPr/>
          <p:nvPr/>
        </p:nvSpPr>
        <p:spPr>
          <a:xfrm>
            <a:off x="5665812" y="4597216"/>
            <a:ext cx="973969" cy="346509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8ED85F5E-310E-D7A3-8029-2EB3D799DDB4}"/>
              </a:ext>
            </a:extLst>
          </p:cNvPr>
          <p:cNvSpPr/>
          <p:nvPr/>
        </p:nvSpPr>
        <p:spPr>
          <a:xfrm>
            <a:off x="5700258" y="5073567"/>
            <a:ext cx="881034" cy="28757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환율 사이트 접속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8437B79C-8C86-BF1A-C8D4-C8102A2C1EC2}"/>
              </a:ext>
            </a:extLst>
          </p:cNvPr>
          <p:cNvSpPr/>
          <p:nvPr/>
        </p:nvSpPr>
        <p:spPr>
          <a:xfrm>
            <a:off x="5712279" y="5500610"/>
            <a:ext cx="881034" cy="28757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환율 데이터 추출</a:t>
            </a:r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6487162A-2D0E-29DB-EC7C-E01CE3556563}"/>
              </a:ext>
            </a:extLst>
          </p:cNvPr>
          <p:cNvSpPr/>
          <p:nvPr/>
        </p:nvSpPr>
        <p:spPr>
          <a:xfrm>
            <a:off x="5590574" y="5913870"/>
            <a:ext cx="973969" cy="287575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47A40BF-7E8F-C6DF-28E7-080D84E1CA29}"/>
              </a:ext>
            </a:extLst>
          </p:cNvPr>
          <p:cNvSpPr/>
          <p:nvPr/>
        </p:nvSpPr>
        <p:spPr>
          <a:xfrm>
            <a:off x="5571655" y="6348787"/>
            <a:ext cx="973969" cy="346509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26B246D5-BDAC-B5D9-7073-9E2FEAA08C2F}"/>
              </a:ext>
            </a:extLst>
          </p:cNvPr>
          <p:cNvSpPr/>
          <p:nvPr/>
        </p:nvSpPr>
        <p:spPr>
          <a:xfrm>
            <a:off x="6058639" y="4461904"/>
            <a:ext cx="161098" cy="12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7FEDE53-F9FB-31E9-B0F1-67D3A5F23C36}"/>
              </a:ext>
            </a:extLst>
          </p:cNvPr>
          <p:cNvSpPr/>
          <p:nvPr/>
        </p:nvSpPr>
        <p:spPr>
          <a:xfrm>
            <a:off x="6058639" y="4951903"/>
            <a:ext cx="161098" cy="12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3F2606A-6E8F-A89B-A489-5D8104F19F2A}"/>
              </a:ext>
            </a:extLst>
          </p:cNvPr>
          <p:cNvSpPr/>
          <p:nvPr/>
        </p:nvSpPr>
        <p:spPr>
          <a:xfrm>
            <a:off x="6072247" y="5365299"/>
            <a:ext cx="161098" cy="12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E76CD7FD-2261-8B41-166D-70EBF2B17655}"/>
              </a:ext>
            </a:extLst>
          </p:cNvPr>
          <p:cNvSpPr/>
          <p:nvPr/>
        </p:nvSpPr>
        <p:spPr>
          <a:xfrm>
            <a:off x="6072247" y="5788185"/>
            <a:ext cx="161098" cy="12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71BE5AFB-0CFF-37F9-B4B5-98117D04FAC9}"/>
              </a:ext>
            </a:extLst>
          </p:cNvPr>
          <p:cNvSpPr/>
          <p:nvPr/>
        </p:nvSpPr>
        <p:spPr>
          <a:xfrm>
            <a:off x="6019799" y="6210153"/>
            <a:ext cx="161098" cy="12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21D8BC28-431F-1797-27CA-081925B27142}"/>
              </a:ext>
            </a:extLst>
          </p:cNvPr>
          <p:cNvSpPr/>
          <p:nvPr/>
        </p:nvSpPr>
        <p:spPr>
          <a:xfrm>
            <a:off x="5496025" y="3951765"/>
            <a:ext cx="1163039" cy="2804370"/>
          </a:xfrm>
          <a:prstGeom prst="flowChartProcess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382ADDD3-53D9-CC67-971B-58AE7AC53EAC}"/>
              </a:ext>
            </a:extLst>
          </p:cNvPr>
          <p:cNvSpPr/>
          <p:nvPr/>
        </p:nvSpPr>
        <p:spPr>
          <a:xfrm>
            <a:off x="8402855" y="2040556"/>
            <a:ext cx="472787" cy="693019"/>
          </a:xfrm>
          <a:custGeom>
            <a:avLst/>
            <a:gdLst>
              <a:gd name="connsiteX0" fmla="*/ 57751 w 472787"/>
              <a:gd name="connsiteY0" fmla="*/ 693019 h 693019"/>
              <a:gd name="connsiteX1" fmla="*/ 308008 w 472787"/>
              <a:gd name="connsiteY1" fmla="*/ 635267 h 693019"/>
              <a:gd name="connsiteX2" fmla="*/ 462012 w 472787"/>
              <a:gd name="connsiteY2" fmla="*/ 462012 h 693019"/>
              <a:gd name="connsiteX3" fmla="*/ 452387 w 472787"/>
              <a:gd name="connsiteY3" fmla="*/ 250257 h 693019"/>
              <a:gd name="connsiteX4" fmla="*/ 346509 w 472787"/>
              <a:gd name="connsiteY4" fmla="*/ 125128 h 693019"/>
              <a:gd name="connsiteX5" fmla="*/ 0 w 472787"/>
              <a:gd name="connsiteY5" fmla="*/ 0 h 69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787" h="693019">
                <a:moveTo>
                  <a:pt x="57751" y="693019"/>
                </a:moveTo>
                <a:cubicBezTo>
                  <a:pt x="141170" y="673768"/>
                  <a:pt x="233677" y="677742"/>
                  <a:pt x="308008" y="635267"/>
                </a:cubicBezTo>
                <a:cubicBezTo>
                  <a:pt x="375096" y="596931"/>
                  <a:pt x="434881" y="534361"/>
                  <a:pt x="462012" y="462012"/>
                </a:cubicBezTo>
                <a:cubicBezTo>
                  <a:pt x="486822" y="395853"/>
                  <a:pt x="462380" y="320205"/>
                  <a:pt x="452387" y="250257"/>
                </a:cubicBezTo>
                <a:cubicBezTo>
                  <a:pt x="445644" y="203054"/>
                  <a:pt x="380466" y="141622"/>
                  <a:pt x="346509" y="125128"/>
                </a:cubicBezTo>
                <a:cubicBezTo>
                  <a:pt x="276415" y="91082"/>
                  <a:pt x="102326" y="3410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746F423-2514-7997-FADA-2AC519878974}"/>
              </a:ext>
            </a:extLst>
          </p:cNvPr>
          <p:cNvSpPr/>
          <p:nvPr/>
        </p:nvSpPr>
        <p:spPr>
          <a:xfrm>
            <a:off x="8345103" y="1934678"/>
            <a:ext cx="154004" cy="221381"/>
          </a:xfrm>
          <a:custGeom>
            <a:avLst/>
            <a:gdLst>
              <a:gd name="connsiteX0" fmla="*/ 154004 w 154004"/>
              <a:gd name="connsiteY0" fmla="*/ 0 h 221381"/>
              <a:gd name="connsiteX1" fmla="*/ 57752 w 154004"/>
              <a:gd name="connsiteY1" fmla="*/ 48126 h 221381"/>
              <a:gd name="connsiteX2" fmla="*/ 0 w 154004"/>
              <a:gd name="connsiteY2" fmla="*/ 115503 h 221381"/>
              <a:gd name="connsiteX3" fmla="*/ 125129 w 154004"/>
              <a:gd name="connsiteY3" fmla="*/ 202130 h 221381"/>
              <a:gd name="connsiteX4" fmla="*/ 154004 w 154004"/>
              <a:gd name="connsiteY4" fmla="*/ 221381 h 22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04" h="221381">
                <a:moveTo>
                  <a:pt x="154004" y="0"/>
                </a:moveTo>
                <a:cubicBezTo>
                  <a:pt x="136629" y="7447"/>
                  <a:pt x="78253" y="27625"/>
                  <a:pt x="57752" y="48126"/>
                </a:cubicBezTo>
                <a:cubicBezTo>
                  <a:pt x="36835" y="69042"/>
                  <a:pt x="19251" y="93044"/>
                  <a:pt x="0" y="115503"/>
                </a:cubicBezTo>
                <a:cubicBezTo>
                  <a:pt x="104176" y="198843"/>
                  <a:pt x="57273" y="179512"/>
                  <a:pt x="125129" y="202130"/>
                </a:cubicBezTo>
                <a:lnTo>
                  <a:pt x="154004" y="2213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3CFE2-292E-9BE7-19F1-C7F55B85296B}"/>
              </a:ext>
            </a:extLst>
          </p:cNvPr>
          <p:cNvSpPr txBox="1"/>
          <p:nvPr/>
        </p:nvSpPr>
        <p:spPr>
          <a:xfrm>
            <a:off x="7263235" y="1500260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단계에서는 단계별로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프로세스를 개발해요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D473AA-9388-DE0D-D781-E45B1D3EB46D}"/>
              </a:ext>
            </a:extLst>
          </p:cNvPr>
          <p:cNvGrpSpPr/>
          <p:nvPr/>
        </p:nvGrpSpPr>
        <p:grpSpPr>
          <a:xfrm rot="20617159">
            <a:off x="7103164" y="4100366"/>
            <a:ext cx="747039" cy="560706"/>
            <a:chOff x="7228573" y="4235116"/>
            <a:chExt cx="747039" cy="560706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4702135-354A-00AD-6B72-3BE9282968D0}"/>
                </a:ext>
              </a:extLst>
            </p:cNvPr>
            <p:cNvSpPr/>
            <p:nvPr/>
          </p:nvSpPr>
          <p:spPr>
            <a:xfrm>
              <a:off x="7228573" y="4235116"/>
              <a:ext cx="741145" cy="519764"/>
            </a:xfrm>
            <a:custGeom>
              <a:avLst/>
              <a:gdLst>
                <a:gd name="connsiteX0" fmla="*/ 0 w 741145"/>
                <a:gd name="connsiteY0" fmla="*/ 0 h 519764"/>
                <a:gd name="connsiteX1" fmla="*/ 240631 w 741145"/>
                <a:gd name="connsiteY1" fmla="*/ 221381 h 519764"/>
                <a:gd name="connsiteX2" fmla="*/ 529389 w 741145"/>
                <a:gd name="connsiteY2" fmla="*/ 404261 h 519764"/>
                <a:gd name="connsiteX3" fmla="*/ 644892 w 741145"/>
                <a:gd name="connsiteY3" fmla="*/ 481263 h 519764"/>
                <a:gd name="connsiteX4" fmla="*/ 721894 w 741145"/>
                <a:gd name="connsiteY4" fmla="*/ 510139 h 519764"/>
                <a:gd name="connsiteX5" fmla="*/ 741145 w 741145"/>
                <a:gd name="connsiteY5" fmla="*/ 519764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1145" h="519764">
                  <a:moveTo>
                    <a:pt x="0" y="0"/>
                  </a:moveTo>
                  <a:cubicBezTo>
                    <a:pt x="78919" y="118377"/>
                    <a:pt x="49247" y="86286"/>
                    <a:pt x="240631" y="221381"/>
                  </a:cubicBezTo>
                  <a:cubicBezTo>
                    <a:pt x="333710" y="287084"/>
                    <a:pt x="434591" y="341062"/>
                    <a:pt x="529389" y="404261"/>
                  </a:cubicBezTo>
                  <a:cubicBezTo>
                    <a:pt x="567890" y="429928"/>
                    <a:pt x="604347" y="458963"/>
                    <a:pt x="644892" y="481263"/>
                  </a:cubicBezTo>
                  <a:cubicBezTo>
                    <a:pt x="668911" y="494474"/>
                    <a:pt x="696442" y="499958"/>
                    <a:pt x="721894" y="510139"/>
                  </a:cubicBezTo>
                  <a:cubicBezTo>
                    <a:pt x="728555" y="512803"/>
                    <a:pt x="734728" y="516556"/>
                    <a:pt x="741145" y="5197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0AB007A-FDEC-2B51-06CA-7B015C70DCF8}"/>
                </a:ext>
              </a:extLst>
            </p:cNvPr>
            <p:cNvSpPr/>
            <p:nvPr/>
          </p:nvSpPr>
          <p:spPr>
            <a:xfrm>
              <a:off x="7817796" y="4589406"/>
              <a:ext cx="157816" cy="206416"/>
            </a:xfrm>
            <a:custGeom>
              <a:avLst/>
              <a:gdLst>
                <a:gd name="connsiteX0" fmla="*/ 38501 w 157816"/>
                <a:gd name="connsiteY0" fmla="*/ 0 h 206416"/>
                <a:gd name="connsiteX1" fmla="*/ 96253 w 157816"/>
                <a:gd name="connsiteY1" fmla="*/ 105878 h 206416"/>
                <a:gd name="connsiteX2" fmla="*/ 125128 w 157816"/>
                <a:gd name="connsiteY2" fmla="*/ 163630 h 206416"/>
                <a:gd name="connsiteX3" fmla="*/ 154004 w 157816"/>
                <a:gd name="connsiteY3" fmla="*/ 202131 h 206416"/>
                <a:gd name="connsiteX4" fmla="*/ 19251 w 157816"/>
                <a:gd name="connsiteY4" fmla="*/ 192506 h 206416"/>
                <a:gd name="connsiteX5" fmla="*/ 0 w 157816"/>
                <a:gd name="connsiteY5" fmla="*/ 182880 h 20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816" h="206416">
                  <a:moveTo>
                    <a:pt x="38501" y="0"/>
                  </a:moveTo>
                  <a:cubicBezTo>
                    <a:pt x="56320" y="89097"/>
                    <a:pt x="32629" y="10442"/>
                    <a:pt x="96253" y="105878"/>
                  </a:cubicBezTo>
                  <a:cubicBezTo>
                    <a:pt x="108192" y="123786"/>
                    <a:pt x="114055" y="145174"/>
                    <a:pt x="125128" y="163630"/>
                  </a:cubicBezTo>
                  <a:cubicBezTo>
                    <a:pt x="133382" y="177386"/>
                    <a:pt x="169481" y="197910"/>
                    <a:pt x="154004" y="202131"/>
                  </a:cubicBezTo>
                  <a:cubicBezTo>
                    <a:pt x="110559" y="213980"/>
                    <a:pt x="63935" y="198092"/>
                    <a:pt x="19251" y="192506"/>
                  </a:cubicBezTo>
                  <a:cubicBezTo>
                    <a:pt x="12132" y="191616"/>
                    <a:pt x="6417" y="186089"/>
                    <a:pt x="0" y="1828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48304BB-8C19-EAA8-E3C7-C292C2B2CC9C}"/>
              </a:ext>
            </a:extLst>
          </p:cNvPr>
          <p:cNvSpPr txBox="1"/>
          <p:nvPr/>
        </p:nvSpPr>
        <p:spPr>
          <a:xfrm>
            <a:off x="6551630" y="4575837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9AE1A86-C310-21D0-13EA-07FC902A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724" y="4219651"/>
            <a:ext cx="1708531" cy="248447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470CE7-5FBE-A1F5-B8DA-4B082A29E878}"/>
              </a:ext>
            </a:extLst>
          </p:cNvPr>
          <p:cNvSpPr/>
          <p:nvPr/>
        </p:nvSpPr>
        <p:spPr>
          <a:xfrm>
            <a:off x="7987724" y="4219651"/>
            <a:ext cx="1701198" cy="25364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B4EF4B-F487-5515-225A-27A0B11BD65F}"/>
              </a:ext>
            </a:extLst>
          </p:cNvPr>
          <p:cNvSpPr/>
          <p:nvPr/>
        </p:nvSpPr>
        <p:spPr>
          <a:xfrm>
            <a:off x="8195290" y="4837068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175BFC-E673-8823-3E2E-1B161902CB63}"/>
              </a:ext>
            </a:extLst>
          </p:cNvPr>
          <p:cNvSpPr/>
          <p:nvPr/>
        </p:nvSpPr>
        <p:spPr>
          <a:xfrm>
            <a:off x="8195290" y="5490984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B80341-0488-12AA-E984-7291054F8AB7}"/>
              </a:ext>
            </a:extLst>
          </p:cNvPr>
          <p:cNvSpPr/>
          <p:nvPr/>
        </p:nvSpPr>
        <p:spPr>
          <a:xfrm>
            <a:off x="8195290" y="6144663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B72E19A6-D776-F272-7366-C00C52A887C2}"/>
              </a:ext>
            </a:extLst>
          </p:cNvPr>
          <p:cNvSpPr/>
          <p:nvPr/>
        </p:nvSpPr>
        <p:spPr>
          <a:xfrm>
            <a:off x="9625015" y="4917518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67E68781-540D-5C1D-063E-73F49A4E949C}"/>
              </a:ext>
            </a:extLst>
          </p:cNvPr>
          <p:cNvSpPr/>
          <p:nvPr/>
        </p:nvSpPr>
        <p:spPr>
          <a:xfrm>
            <a:off x="9625015" y="5619415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D8D82058-60D6-2A46-94F5-761AA8105E9C}"/>
              </a:ext>
            </a:extLst>
          </p:cNvPr>
          <p:cNvSpPr/>
          <p:nvPr/>
        </p:nvSpPr>
        <p:spPr>
          <a:xfrm>
            <a:off x="9637409" y="6264153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9650D016-FBA4-E248-2E0F-24DF0C3EBD20}"/>
              </a:ext>
            </a:extLst>
          </p:cNvPr>
          <p:cNvSpPr/>
          <p:nvPr/>
        </p:nvSpPr>
        <p:spPr>
          <a:xfrm>
            <a:off x="10453036" y="1848051"/>
            <a:ext cx="404261" cy="895149"/>
          </a:xfrm>
          <a:custGeom>
            <a:avLst/>
            <a:gdLst>
              <a:gd name="connsiteX0" fmla="*/ 404261 w 404261"/>
              <a:gd name="connsiteY0" fmla="*/ 895149 h 895149"/>
              <a:gd name="connsiteX1" fmla="*/ 134753 w 404261"/>
              <a:gd name="connsiteY1" fmla="*/ 394635 h 895149"/>
              <a:gd name="connsiteX2" fmla="*/ 9625 w 404261"/>
              <a:gd name="connsiteY2" fmla="*/ 67376 h 895149"/>
              <a:gd name="connsiteX3" fmla="*/ 0 w 404261"/>
              <a:gd name="connsiteY3" fmla="*/ 0 h 89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61" h="895149">
                <a:moveTo>
                  <a:pt x="404261" y="895149"/>
                </a:moveTo>
                <a:cubicBezTo>
                  <a:pt x="306084" y="731523"/>
                  <a:pt x="214572" y="580879"/>
                  <a:pt x="134753" y="394635"/>
                </a:cubicBezTo>
                <a:cubicBezTo>
                  <a:pt x="76333" y="258321"/>
                  <a:pt x="42657" y="199506"/>
                  <a:pt x="9625" y="67376"/>
                </a:cubicBezTo>
                <a:cubicBezTo>
                  <a:pt x="4123" y="45367"/>
                  <a:pt x="3208" y="22459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6A00E2C-94BD-C9E1-ECB4-DE3A5E5A1492}"/>
              </a:ext>
            </a:extLst>
          </p:cNvPr>
          <p:cNvSpPr/>
          <p:nvPr/>
        </p:nvSpPr>
        <p:spPr>
          <a:xfrm>
            <a:off x="10356783" y="1818365"/>
            <a:ext cx="231006" cy="135563"/>
          </a:xfrm>
          <a:custGeom>
            <a:avLst/>
            <a:gdLst>
              <a:gd name="connsiteX0" fmla="*/ 0 w 231006"/>
              <a:gd name="connsiteY0" fmla="*/ 135563 h 135563"/>
              <a:gd name="connsiteX1" fmla="*/ 96253 w 231006"/>
              <a:gd name="connsiteY1" fmla="*/ 810 h 135563"/>
              <a:gd name="connsiteX2" fmla="*/ 211756 w 231006"/>
              <a:gd name="connsiteY2" fmla="*/ 48936 h 135563"/>
              <a:gd name="connsiteX3" fmla="*/ 231006 w 231006"/>
              <a:gd name="connsiteY3" fmla="*/ 77812 h 13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06" h="135563">
                <a:moveTo>
                  <a:pt x="0" y="135563"/>
                </a:moveTo>
                <a:cubicBezTo>
                  <a:pt x="32084" y="90645"/>
                  <a:pt x="48482" y="28467"/>
                  <a:pt x="96253" y="810"/>
                </a:cubicBezTo>
                <a:cubicBezTo>
                  <a:pt x="107353" y="-5616"/>
                  <a:pt x="190430" y="27610"/>
                  <a:pt x="211756" y="48936"/>
                </a:cubicBezTo>
                <a:cubicBezTo>
                  <a:pt x="219936" y="57116"/>
                  <a:pt x="224589" y="68187"/>
                  <a:pt x="231006" y="7781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C5A91F5C-0930-E992-341E-AD14E09D9CB2}"/>
              </a:ext>
            </a:extLst>
          </p:cNvPr>
          <p:cNvSpPr/>
          <p:nvPr/>
        </p:nvSpPr>
        <p:spPr>
          <a:xfrm>
            <a:off x="10180961" y="4254366"/>
            <a:ext cx="329826" cy="462013"/>
          </a:xfrm>
          <a:custGeom>
            <a:avLst/>
            <a:gdLst>
              <a:gd name="connsiteX0" fmla="*/ 204698 w 329826"/>
              <a:gd name="connsiteY0" fmla="*/ 0 h 462013"/>
              <a:gd name="connsiteX1" fmla="*/ 2567 w 329826"/>
              <a:gd name="connsiteY1" fmla="*/ 298383 h 462013"/>
              <a:gd name="connsiteX2" fmla="*/ 31443 w 329826"/>
              <a:gd name="connsiteY2" fmla="*/ 394636 h 462013"/>
              <a:gd name="connsiteX3" fmla="*/ 89195 w 329826"/>
              <a:gd name="connsiteY3" fmla="*/ 413887 h 462013"/>
              <a:gd name="connsiteX4" fmla="*/ 204698 w 329826"/>
              <a:gd name="connsiteY4" fmla="*/ 433137 h 462013"/>
              <a:gd name="connsiteX5" fmla="*/ 300951 w 329826"/>
              <a:gd name="connsiteY5" fmla="*/ 452388 h 462013"/>
              <a:gd name="connsiteX6" fmla="*/ 329826 w 329826"/>
              <a:gd name="connsiteY6" fmla="*/ 462013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826" h="462013">
                <a:moveTo>
                  <a:pt x="204698" y="0"/>
                </a:moveTo>
                <a:cubicBezTo>
                  <a:pt x="95673" y="95397"/>
                  <a:pt x="56941" y="113513"/>
                  <a:pt x="2567" y="298383"/>
                </a:cubicBezTo>
                <a:cubicBezTo>
                  <a:pt x="-6885" y="330519"/>
                  <a:pt x="11345" y="367838"/>
                  <a:pt x="31443" y="394636"/>
                </a:cubicBezTo>
                <a:cubicBezTo>
                  <a:pt x="43618" y="410870"/>
                  <a:pt x="69618" y="408548"/>
                  <a:pt x="89195" y="413887"/>
                </a:cubicBezTo>
                <a:cubicBezTo>
                  <a:pt x="127441" y="424318"/>
                  <a:pt x="165678" y="426251"/>
                  <a:pt x="204698" y="433137"/>
                </a:cubicBezTo>
                <a:cubicBezTo>
                  <a:pt x="236920" y="438823"/>
                  <a:pt x="269910" y="442041"/>
                  <a:pt x="300951" y="452388"/>
                </a:cubicBezTo>
                <a:lnTo>
                  <a:pt x="329826" y="46201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3D0AB1FC-0F5C-9B1F-2BD1-76E8532DC7D8}"/>
              </a:ext>
            </a:extLst>
          </p:cNvPr>
          <p:cNvSpPr/>
          <p:nvPr/>
        </p:nvSpPr>
        <p:spPr>
          <a:xfrm>
            <a:off x="10414535" y="4629752"/>
            <a:ext cx="163629" cy="144379"/>
          </a:xfrm>
          <a:custGeom>
            <a:avLst/>
            <a:gdLst>
              <a:gd name="connsiteX0" fmla="*/ 0 w 163629"/>
              <a:gd name="connsiteY0" fmla="*/ 0 h 144379"/>
              <a:gd name="connsiteX1" fmla="*/ 48126 w 163629"/>
              <a:gd name="connsiteY1" fmla="*/ 9625 h 144379"/>
              <a:gd name="connsiteX2" fmla="*/ 163629 w 163629"/>
              <a:gd name="connsiteY2" fmla="*/ 77002 h 144379"/>
              <a:gd name="connsiteX3" fmla="*/ 125128 w 163629"/>
              <a:gd name="connsiteY3" fmla="*/ 105877 h 144379"/>
              <a:gd name="connsiteX4" fmla="*/ 38501 w 163629"/>
              <a:gd name="connsiteY4" fmla="*/ 134753 h 144379"/>
              <a:gd name="connsiteX5" fmla="*/ 9625 w 163629"/>
              <a:gd name="connsiteY5" fmla="*/ 144379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629" h="144379">
                <a:moveTo>
                  <a:pt x="0" y="0"/>
                </a:moveTo>
                <a:cubicBezTo>
                  <a:pt x="16042" y="3208"/>
                  <a:pt x="32857" y="3752"/>
                  <a:pt x="48126" y="9625"/>
                </a:cubicBezTo>
                <a:cubicBezTo>
                  <a:pt x="110629" y="33665"/>
                  <a:pt x="118297" y="43002"/>
                  <a:pt x="163629" y="77002"/>
                </a:cubicBezTo>
                <a:cubicBezTo>
                  <a:pt x="150795" y="86627"/>
                  <a:pt x="139693" y="99155"/>
                  <a:pt x="125128" y="105877"/>
                </a:cubicBezTo>
                <a:cubicBezTo>
                  <a:pt x="97492" y="118632"/>
                  <a:pt x="67376" y="125127"/>
                  <a:pt x="38501" y="134753"/>
                </a:cubicBezTo>
                <a:lnTo>
                  <a:pt x="9625" y="14437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BBABF-0937-691A-34BE-1A403AB96526}"/>
              </a:ext>
            </a:extLst>
          </p:cNvPr>
          <p:cNvSpPr txBox="1"/>
          <p:nvPr/>
        </p:nvSpPr>
        <p:spPr>
          <a:xfrm>
            <a:off x="10398277" y="2125745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운영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오케스트레이터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11E20C-1E6A-9DD5-4B0D-5541EA4470A5}"/>
              </a:ext>
            </a:extLst>
          </p:cNvPr>
          <p:cNvSpPr txBox="1"/>
          <p:nvPr/>
        </p:nvSpPr>
        <p:spPr>
          <a:xfrm>
            <a:off x="10340775" y="4534192"/>
            <a:ext cx="185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단계에서는 로봇과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프로세스를 관리해요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19FEE0F-7AC1-44AE-8C35-94BC023FA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92" y="347316"/>
            <a:ext cx="2835984" cy="136087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4E128EC-C60F-4187-2F60-A7EECF18C130}"/>
              </a:ext>
            </a:extLst>
          </p:cNvPr>
          <p:cNvSpPr txBox="1"/>
          <p:nvPr/>
        </p:nvSpPr>
        <p:spPr>
          <a:xfrm>
            <a:off x="-224711" y="5674423"/>
            <a:ext cx="4310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환율 프로세스 분석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어떻게 만들 것인가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??</a:t>
            </a: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잘 잡히나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?? Ex)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엘리먼트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(Element)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 잡히는지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③보안에 막혀서 안되는 게 있을까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?? Ex)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캡쳐 불가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 기타 등등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1835759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635819" y="1398433"/>
            <a:ext cx="140294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준수사항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BD8E0E3-EA51-1519-7DCB-1F2B72D2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18057"/>
              </p:ext>
            </p:extLst>
          </p:nvPr>
        </p:nvGraphicFramePr>
        <p:xfrm>
          <a:off x="830775" y="1941363"/>
          <a:ext cx="9211695" cy="189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27">
                  <a:extLst>
                    <a:ext uri="{9D8B030D-6E8A-4147-A177-3AD203B41FA5}">
                      <a16:colId xmlns:a16="http://schemas.microsoft.com/office/drawing/2014/main" val="3765683898"/>
                    </a:ext>
                  </a:extLst>
                </a:gridCol>
                <a:gridCol w="2195644">
                  <a:extLst>
                    <a:ext uri="{9D8B030D-6E8A-4147-A177-3AD203B41FA5}">
                      <a16:colId xmlns:a16="http://schemas.microsoft.com/office/drawing/2014/main" val="3697397535"/>
                    </a:ext>
                  </a:extLst>
                </a:gridCol>
                <a:gridCol w="6552624">
                  <a:extLst>
                    <a:ext uri="{9D8B030D-6E8A-4147-A177-3AD203B41FA5}">
                      <a16:colId xmlns:a16="http://schemas.microsoft.com/office/drawing/2014/main" val="3765786577"/>
                    </a:ext>
                  </a:extLst>
                </a:gridCol>
              </a:tblGrid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72652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(Reliability)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에러처리 잘하기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23941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(Efficiency)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재사용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(Reusability)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높여 개발 시간 단축하기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 모듈 개념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86862"/>
                  </a:ext>
                </a:extLst>
              </a:tr>
              <a:tr h="42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(Maintainability)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쉽게 만들기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디버그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주석처리 잘하기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31892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(Extensibility)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추가할 수 있도록 쉽게 만들기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(-&gt;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복잡한 프로세스 쪼개기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8864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3DB834-C4B9-C207-1D68-8A4D307E479B}"/>
              </a:ext>
            </a:extLst>
          </p:cNvPr>
          <p:cNvSpPr txBox="1"/>
          <p:nvPr/>
        </p:nvSpPr>
        <p:spPr>
          <a:xfrm>
            <a:off x="800159" y="4037112"/>
            <a:ext cx="185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안정성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(Reliability)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36AB9-C549-1228-C067-FCE8EB8A3C75}"/>
              </a:ext>
            </a:extLst>
          </p:cNvPr>
          <p:cNvSpPr txBox="1"/>
          <p:nvPr/>
        </p:nvSpPr>
        <p:spPr>
          <a:xfrm>
            <a:off x="1107409" y="4329279"/>
            <a:ext cx="18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①Find/Exists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B6807-B83E-4835-25A5-C7B061714EA0}"/>
              </a:ext>
            </a:extLst>
          </p:cNvPr>
          <p:cNvSpPr txBox="1"/>
          <p:nvPr/>
        </p:nvSpPr>
        <p:spPr>
          <a:xfrm>
            <a:off x="3931344" y="4329279"/>
            <a:ext cx="18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②Try Catch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DEF4E-E334-EF4A-58B3-78C4C65EA7A1}"/>
              </a:ext>
            </a:extLst>
          </p:cNvPr>
          <p:cNvSpPr txBox="1"/>
          <p:nvPr/>
        </p:nvSpPr>
        <p:spPr>
          <a:xfrm>
            <a:off x="7638532" y="4329279"/>
            <a:ext cx="18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③Retry Scope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1AE94E-1577-6A30-E725-89DA446C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08" y="4580671"/>
            <a:ext cx="3152101" cy="20340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EB2465-D5E5-C6E8-07D7-77466905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92" y="4580672"/>
            <a:ext cx="2049035" cy="20340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0DEB0D-AFA6-A0EE-D9E2-A9197EAA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68" y="4580671"/>
            <a:ext cx="2968297" cy="2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1835759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635819" y="1398433"/>
            <a:ext cx="140294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준수사항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8C235-4C7E-0D42-32E5-A02B9E79851A}"/>
              </a:ext>
            </a:extLst>
          </p:cNvPr>
          <p:cNvSpPr txBox="1"/>
          <p:nvPr/>
        </p:nvSpPr>
        <p:spPr>
          <a:xfrm>
            <a:off x="2400592" y="616596"/>
            <a:ext cx="249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효율성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(Efficiency)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56FF8-05C9-19D5-1369-E895F46CF13D}"/>
              </a:ext>
            </a:extLst>
          </p:cNvPr>
          <p:cNvSpPr txBox="1"/>
          <p:nvPr/>
        </p:nvSpPr>
        <p:spPr>
          <a:xfrm>
            <a:off x="6834237" y="4031052"/>
            <a:ext cx="313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11.2 Invoke Workflow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D640E-B4B2-15E7-9DCE-166E7C4D4514}"/>
              </a:ext>
            </a:extLst>
          </p:cNvPr>
          <p:cNvSpPr txBox="1"/>
          <p:nvPr/>
        </p:nvSpPr>
        <p:spPr>
          <a:xfrm>
            <a:off x="8232750" y="996036"/>
            <a:ext cx="313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다운로드 프로세스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공통모듈화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5C72E-8C39-B2CE-B201-7BACE186E6D4}"/>
              </a:ext>
            </a:extLst>
          </p:cNvPr>
          <p:cNvSpPr txBox="1"/>
          <p:nvPr/>
        </p:nvSpPr>
        <p:spPr>
          <a:xfrm>
            <a:off x="2727441" y="3690150"/>
            <a:ext cx="630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유지보수성</a:t>
            </a:r>
            <a:r>
              <a:rPr lang="en-US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(Maintainability)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ko-KR" sz="1400" b="0" i="0" u="none" strike="noStrike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확장성</a:t>
            </a:r>
            <a:r>
              <a:rPr lang="en-US" altLang="ko-KR" sz="1400" b="0" i="0" u="none" strike="noStrike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(Extensibility)</a:t>
            </a:r>
            <a:endParaRPr lang="ko-KR" altLang="ko-KR" sz="1400" b="0" i="0" u="none" strike="noStrike" dirty="0">
              <a:effectLst/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A22375-9220-DF0C-F4A5-41DCC582BA59}"/>
              </a:ext>
            </a:extLst>
          </p:cNvPr>
          <p:cNvCxnSpPr>
            <a:cxnSpLocks/>
          </p:cNvCxnSpPr>
          <p:nvPr/>
        </p:nvCxnSpPr>
        <p:spPr>
          <a:xfrm>
            <a:off x="6981808" y="3997927"/>
            <a:ext cx="500514" cy="215443"/>
          </a:xfrm>
          <a:prstGeom prst="bentConnector3">
            <a:avLst>
              <a:gd name="adj1" fmla="val -576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490609-DF1A-7042-6077-5CDE369D64AF}"/>
              </a:ext>
            </a:extLst>
          </p:cNvPr>
          <p:cNvSpPr txBox="1"/>
          <p:nvPr/>
        </p:nvSpPr>
        <p:spPr>
          <a:xfrm>
            <a:off x="2649244" y="1148437"/>
            <a:ext cx="313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프로세스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공통모듈화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222765-7F3F-CD6E-4935-85CCD274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92" y="4114636"/>
            <a:ext cx="1708531" cy="24844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96431-2C17-DBC5-66A5-22ED7DC48563}"/>
              </a:ext>
            </a:extLst>
          </p:cNvPr>
          <p:cNvSpPr/>
          <p:nvPr/>
        </p:nvSpPr>
        <p:spPr>
          <a:xfrm>
            <a:off x="4362492" y="4114636"/>
            <a:ext cx="1701198" cy="25364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CE0F7-F8C4-BF22-393E-E4CAE922D61A}"/>
              </a:ext>
            </a:extLst>
          </p:cNvPr>
          <p:cNvSpPr/>
          <p:nvPr/>
        </p:nvSpPr>
        <p:spPr>
          <a:xfrm>
            <a:off x="4570058" y="4732053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295AC-8240-D038-D1F8-FEB28246C8BA}"/>
              </a:ext>
            </a:extLst>
          </p:cNvPr>
          <p:cNvSpPr/>
          <p:nvPr/>
        </p:nvSpPr>
        <p:spPr>
          <a:xfrm>
            <a:off x="4570058" y="5385969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151961-76EF-D021-62F5-D79D335729AA}"/>
              </a:ext>
            </a:extLst>
          </p:cNvPr>
          <p:cNvSpPr/>
          <p:nvPr/>
        </p:nvSpPr>
        <p:spPr>
          <a:xfrm>
            <a:off x="4570058" y="6039648"/>
            <a:ext cx="1391472" cy="528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F948D7B-FCDA-C051-69BF-37A16A945CD9}"/>
              </a:ext>
            </a:extLst>
          </p:cNvPr>
          <p:cNvSpPr/>
          <p:nvPr/>
        </p:nvSpPr>
        <p:spPr>
          <a:xfrm>
            <a:off x="4300072" y="4769500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A0DF573B-3C06-0CBD-49D8-BA03C6C38F91}"/>
              </a:ext>
            </a:extLst>
          </p:cNvPr>
          <p:cNvSpPr/>
          <p:nvPr/>
        </p:nvSpPr>
        <p:spPr>
          <a:xfrm>
            <a:off x="4300072" y="5471397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466CD82-CB91-D40E-40B5-6E9A920B3746}"/>
              </a:ext>
            </a:extLst>
          </p:cNvPr>
          <p:cNvSpPr/>
          <p:nvPr/>
        </p:nvSpPr>
        <p:spPr>
          <a:xfrm>
            <a:off x="4312466" y="6116135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77889-DA38-E04E-03E0-424A2BACD322}"/>
              </a:ext>
            </a:extLst>
          </p:cNvPr>
          <p:cNvCxnSpPr/>
          <p:nvPr/>
        </p:nvCxnSpPr>
        <p:spPr>
          <a:xfrm flipV="1">
            <a:off x="6071023" y="4990321"/>
            <a:ext cx="496899" cy="6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D84A54-D6B1-48D0-B78D-BC1D556E2A66}"/>
              </a:ext>
            </a:extLst>
          </p:cNvPr>
          <p:cNvSpPr txBox="1"/>
          <p:nvPr/>
        </p:nvSpPr>
        <p:spPr>
          <a:xfrm>
            <a:off x="6668814" y="4618207"/>
            <a:ext cx="2363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유지보수성</a:t>
            </a:r>
            <a:r>
              <a:rPr lang="en-US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(Maintainability)</a:t>
            </a:r>
            <a:br>
              <a:rPr lang="en-US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b="0" i="0" u="none" strike="noStrike" kern="12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스탭별로</a:t>
            </a:r>
            <a:r>
              <a:rPr lang="ko-KR" altLang="en-US" sz="1400" b="0" i="0" u="none" strike="noStrike" kern="12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나누기</a:t>
            </a:r>
            <a:endParaRPr lang="en-US" altLang="ko-KR" sz="1400" b="0" i="0" u="none" strike="noStrike" kern="120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및 </a:t>
            </a:r>
            <a:r>
              <a:rPr lang="ko-KR" altLang="en-US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주석달기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65202D2-E478-E6E9-6E1B-7EF0CCE43385}"/>
              </a:ext>
            </a:extLst>
          </p:cNvPr>
          <p:cNvSpPr/>
          <p:nvPr/>
        </p:nvSpPr>
        <p:spPr>
          <a:xfrm>
            <a:off x="6567922" y="4509058"/>
            <a:ext cx="2464066" cy="87691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F651C05-4BFC-4FD2-11AC-A1A366C47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82" y="1515247"/>
            <a:ext cx="2106808" cy="20492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D0F61A-B7D2-8A2E-C1BB-4B9D9C4A0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6" y="1512371"/>
            <a:ext cx="2222851" cy="20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73344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INVOKE WORKFLOW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673286" y="1430454"/>
            <a:ext cx="915635" cy="248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5C2FE-FDB5-EE22-E62B-2F1B963B2CF0}"/>
              </a:ext>
            </a:extLst>
          </p:cNvPr>
          <p:cNvSpPr txBox="1"/>
          <p:nvPr/>
        </p:nvSpPr>
        <p:spPr>
          <a:xfrm>
            <a:off x="874161" y="1883655"/>
            <a:ext cx="11613674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Invoke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호출하다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다른 위치에 저장한 프로세스를 현재 프로세스 위치로 불러옵니다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(Extensibility)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개념에 해당되며 복잡한 프로세스를 작은 단위로 나눌 때 사용합니다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모든 프로젝트는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Invoke Workflow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이루어집니다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 프로세스 호출하기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053B1-BCBD-A62A-2C6D-EED939405BBB}"/>
              </a:ext>
            </a:extLst>
          </p:cNvPr>
          <p:cNvSpPr txBox="1"/>
          <p:nvPr/>
        </p:nvSpPr>
        <p:spPr>
          <a:xfrm>
            <a:off x="673286" y="3298502"/>
            <a:ext cx="1199367" cy="248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사용이유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E520E96-CE80-A631-A754-E8C75F78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92753"/>
              </p:ext>
            </p:extLst>
          </p:nvPr>
        </p:nvGraphicFramePr>
        <p:xfrm>
          <a:off x="874161" y="4040015"/>
          <a:ext cx="9211695" cy="189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27">
                  <a:extLst>
                    <a:ext uri="{9D8B030D-6E8A-4147-A177-3AD203B41FA5}">
                      <a16:colId xmlns:a16="http://schemas.microsoft.com/office/drawing/2014/main" val="3765683898"/>
                    </a:ext>
                  </a:extLst>
                </a:gridCol>
                <a:gridCol w="2195644">
                  <a:extLst>
                    <a:ext uri="{9D8B030D-6E8A-4147-A177-3AD203B41FA5}">
                      <a16:colId xmlns:a16="http://schemas.microsoft.com/office/drawing/2014/main" val="3697397535"/>
                    </a:ext>
                  </a:extLst>
                </a:gridCol>
                <a:gridCol w="6552624">
                  <a:extLst>
                    <a:ext uri="{9D8B030D-6E8A-4147-A177-3AD203B41FA5}">
                      <a16:colId xmlns:a16="http://schemas.microsoft.com/office/drawing/2014/main" val="3765786577"/>
                    </a:ext>
                  </a:extLst>
                </a:gridCol>
              </a:tblGrid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72652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(Reliability)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메모리 구조상 안정적으로 작동합니다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23941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(Efficiency)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재사용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(Reusability)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 모듈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86862"/>
                  </a:ext>
                </a:extLst>
              </a:tr>
              <a:tr h="42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(Maintainability)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파일만 수정하면 나머지 공통 프로세스도 같이 수정됩니다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31892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(Extensibility)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프로세스에 복사 및 붙여넣기 할 때 간편히 파일만 옮기면 됩니다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88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73344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INVOKE WORKFLOW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499604" y="1430454"/>
            <a:ext cx="1199366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추가개념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0BEC8-6940-BE94-64EA-770B8ACC2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8"/>
          <a:stretch/>
        </p:blipFill>
        <p:spPr>
          <a:xfrm>
            <a:off x="553641" y="1946616"/>
            <a:ext cx="3115900" cy="186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37F157-B222-DEB8-60C9-04075D6A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91" y="2596497"/>
            <a:ext cx="2400635" cy="4201111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DC9E667E-E69A-6C88-2548-74B2F24FF0CA}"/>
              </a:ext>
            </a:extLst>
          </p:cNvPr>
          <p:cNvSpPr/>
          <p:nvPr/>
        </p:nvSpPr>
        <p:spPr>
          <a:xfrm>
            <a:off x="2479243" y="6525764"/>
            <a:ext cx="1645369" cy="26221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13C2497-709A-6084-7880-90E559D8476D}"/>
              </a:ext>
            </a:extLst>
          </p:cNvPr>
          <p:cNvSpPr/>
          <p:nvPr/>
        </p:nvSpPr>
        <p:spPr>
          <a:xfrm>
            <a:off x="553641" y="2964416"/>
            <a:ext cx="922968" cy="450927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ADFDF56-CE6B-1822-A71C-CCFB1F68A8D9}"/>
              </a:ext>
            </a:extLst>
          </p:cNvPr>
          <p:cNvSpPr/>
          <p:nvPr/>
        </p:nvSpPr>
        <p:spPr>
          <a:xfrm>
            <a:off x="2159320" y="6498734"/>
            <a:ext cx="250259" cy="28924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D6CBB3C-1277-DCE0-1C7F-A1D8C28C5A55}"/>
              </a:ext>
            </a:extLst>
          </p:cNvPr>
          <p:cNvSpPr/>
          <p:nvPr/>
        </p:nvSpPr>
        <p:spPr>
          <a:xfrm>
            <a:off x="249345" y="3045254"/>
            <a:ext cx="250259" cy="28924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F57E1F-C55D-99DD-54DC-8907DAF347FE}"/>
              </a:ext>
            </a:extLst>
          </p:cNvPr>
          <p:cNvCxnSpPr>
            <a:cxnSpLocks/>
          </p:cNvCxnSpPr>
          <p:nvPr/>
        </p:nvCxnSpPr>
        <p:spPr>
          <a:xfrm>
            <a:off x="7469181" y="2231527"/>
            <a:ext cx="0" cy="4425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A5A79-449F-E0CD-3755-C2FF62C8AA27}"/>
              </a:ext>
            </a:extLst>
          </p:cNvPr>
          <p:cNvSpPr txBox="1"/>
          <p:nvPr/>
        </p:nvSpPr>
        <p:spPr>
          <a:xfrm>
            <a:off x="7577993" y="2345477"/>
            <a:ext cx="4745255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①리본메뉴 디자인</a:t>
            </a:r>
            <a:r>
              <a:rPr lang="en-US" altLang="ko-KR" sz="1600" dirty="0"/>
              <a:t>(Design) </a:t>
            </a:r>
            <a:r>
              <a:rPr lang="ko-KR" altLang="en-US" sz="1600" dirty="0"/>
              <a:t>탭에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새로 만들기 </a:t>
            </a:r>
            <a:r>
              <a:rPr lang="en-US" altLang="ko-KR" sz="1600" dirty="0"/>
              <a:t>(New) </a:t>
            </a:r>
            <a:r>
              <a:rPr lang="ko-KR" altLang="en-US" sz="1600" dirty="0"/>
              <a:t>누르고 시퀀스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(Sequence)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플로우차트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(Flowchart) </a:t>
            </a:r>
            <a:r>
              <a:rPr lang="ko-KR" altLang="en-US" sz="1600" dirty="0"/>
              <a:t>만들기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Test_Workflow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②프로젝트</a:t>
            </a:r>
            <a:r>
              <a:rPr lang="en-US" altLang="ko-KR" sz="1600" dirty="0"/>
              <a:t>(Project) </a:t>
            </a:r>
            <a:r>
              <a:rPr lang="ko-KR" altLang="en-US" sz="1600" dirty="0"/>
              <a:t>탭 눌러서 파일 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③</a:t>
            </a:r>
            <a:r>
              <a:rPr lang="en-US" altLang="ko-KR" sz="1600" dirty="0"/>
              <a:t>Main </a:t>
            </a:r>
            <a:r>
              <a:rPr lang="ko-KR" altLang="en-US" sz="1600" dirty="0"/>
              <a:t>에 마우스로 드래그 앤 드롭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(</a:t>
            </a:r>
            <a:r>
              <a:rPr lang="en-US" altLang="ko-KR" sz="1600" dirty="0" err="1"/>
              <a:t>Drag&amp;Drop</a:t>
            </a:r>
            <a:r>
              <a:rPr lang="en-US" altLang="ko-KR" sz="1600" dirty="0"/>
              <a:t>) </a:t>
            </a:r>
            <a:r>
              <a:rPr lang="ko-KR" altLang="en-US" sz="1600" dirty="0"/>
              <a:t>및 구조 확인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15ADF3-8E01-4120-2289-9A0B6A872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76" y="4862133"/>
            <a:ext cx="3115120" cy="1925850"/>
          </a:xfrm>
          <a:prstGeom prst="rect">
            <a:avLst/>
          </a:prstGeom>
        </p:spPr>
      </p:pic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51BF611-340E-DB2E-A0BA-62F7202C201D}"/>
              </a:ext>
            </a:extLst>
          </p:cNvPr>
          <p:cNvSpPr/>
          <p:nvPr/>
        </p:nvSpPr>
        <p:spPr>
          <a:xfrm>
            <a:off x="4444535" y="5472943"/>
            <a:ext cx="2623025" cy="99400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71EFD32-E91F-E371-3F40-883387397C05}"/>
              </a:ext>
            </a:extLst>
          </p:cNvPr>
          <p:cNvSpPr/>
          <p:nvPr/>
        </p:nvSpPr>
        <p:spPr>
          <a:xfrm>
            <a:off x="7093416" y="6056211"/>
            <a:ext cx="250259" cy="28924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1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73344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INVOKE WORKFLOW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691963" y="1430454"/>
            <a:ext cx="814647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816D-C3E8-70AE-4AE8-74B9B51250DF}"/>
              </a:ext>
            </a:extLst>
          </p:cNvPr>
          <p:cNvSpPr txBox="1"/>
          <p:nvPr/>
        </p:nvSpPr>
        <p:spPr>
          <a:xfrm>
            <a:off x="519871" y="1757081"/>
            <a:ext cx="10830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(Argument)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워크플로우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 데이터를 주고받는 매개체입니다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9EAEF-E324-85A4-5A70-55547038C30E}"/>
              </a:ext>
            </a:extLst>
          </p:cNvPr>
          <p:cNvSpPr txBox="1"/>
          <p:nvPr/>
        </p:nvSpPr>
        <p:spPr>
          <a:xfrm>
            <a:off x="691963" y="2539987"/>
            <a:ext cx="1563249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8E7897B4-AFF1-9FCF-76D3-EF08A8E3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16690"/>
              </p:ext>
            </p:extLst>
          </p:nvPr>
        </p:nvGraphicFramePr>
        <p:xfrm>
          <a:off x="1085709" y="3130534"/>
          <a:ext cx="10264671" cy="364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877">
                  <a:extLst>
                    <a:ext uri="{9D8B030D-6E8A-4147-A177-3AD203B41FA5}">
                      <a16:colId xmlns:a16="http://schemas.microsoft.com/office/drawing/2014/main" val="3765683898"/>
                    </a:ext>
                  </a:extLst>
                </a:gridCol>
                <a:gridCol w="4530714">
                  <a:extLst>
                    <a:ext uri="{9D8B030D-6E8A-4147-A177-3AD203B41FA5}">
                      <a16:colId xmlns:a16="http://schemas.microsoft.com/office/drawing/2014/main" val="3697397535"/>
                    </a:ext>
                  </a:extLst>
                </a:gridCol>
                <a:gridCol w="4754080">
                  <a:extLst>
                    <a:ext uri="{9D8B030D-6E8A-4147-A177-3AD203B41FA5}">
                      <a16:colId xmlns:a16="http://schemas.microsoft.com/office/drawing/2014/main" val="2685457922"/>
                    </a:ext>
                  </a:extLst>
                </a:gridCol>
              </a:tblGrid>
              <a:tr h="491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(Argument)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(Variable)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72652"/>
                  </a:ext>
                </a:extLst>
              </a:tr>
              <a:tr h="40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데이터를 저장합니다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23941"/>
                  </a:ext>
                </a:extLst>
              </a:tr>
              <a:tr h="455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프로세스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프로세스 파일 간 데이터를 전달합니다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프로세스 파일 안에서만 사용할 수 있습니다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86862"/>
                  </a:ext>
                </a:extLst>
              </a:tr>
              <a:tr h="113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방항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(Direction)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 존재한다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워크플로우로 데이터를 받음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In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워크플로우에서 데이터를 내보냄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Out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워크플로우에서 데이터를 주고 받음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In/Out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(Scope)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 존재한다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(Local)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ex) Flowchart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위에 있는 이름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(Global)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ex) Flowchart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31892"/>
                  </a:ext>
                </a:extLst>
              </a:tr>
              <a:tr h="115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886497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8CB2EF5-B47D-812B-2534-5DFF8F6A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69" y="5668890"/>
            <a:ext cx="1728118" cy="11059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8182F68-DBAC-0DD5-E8D8-97E87726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73" y="5705826"/>
            <a:ext cx="2052962" cy="9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3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EA4CA-6334-4C9D-A217-8CE7EFE709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BB958E-9043-4F17-B57A-1B36FDB52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3d0d8-0464-4cce-abda-cd8524f42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68023-57E4-4EDB-9276-922A8C47C2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559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UiPath 입문과정</vt:lpstr>
      <vt:lpstr>프로젝트 구성하기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Lee Celina</cp:lastModifiedBy>
  <cp:revision>29</cp:revision>
  <dcterms:created xsi:type="dcterms:W3CDTF">2023-03-07T05:29:44Z</dcterms:created>
  <dcterms:modified xsi:type="dcterms:W3CDTF">2023-04-19T06:29:58Z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