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DEB"/>
          </a:solidFill>
        </a:fill>
      </a:tcStyle>
    </a:wholeTbl>
    <a:band2H>
      <a:tcTxStyle b="def" i="def"/>
      <a:tcStyle>
        <a:tcBdr/>
        <a:fill>
          <a:solidFill>
            <a:srgbClr val="EDE8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CCF"/>
          </a:solidFill>
        </a:fill>
      </a:tcStyle>
    </a:wholeTbl>
    <a:band2H>
      <a:tcTxStyle b="def" i="def"/>
      <a:tcStyle>
        <a:tcBdr/>
        <a:fill>
          <a:solidFill>
            <a:srgbClr val="E7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CC"/>
          </a:solidFill>
        </a:fill>
      </a:tcStyle>
    </a:wholeTbl>
    <a:band2H>
      <a:tcTxStyle b="def" i="def"/>
      <a:tcStyle>
        <a:tcBdr/>
        <a:fill>
          <a:solidFill>
            <a:srgbClr val="EC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Shape 4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0"/>
          <p:cNvSpPr/>
          <p:nvPr>
            <p:ph type="pic" idx="21"/>
          </p:nvPr>
        </p:nvSpPr>
        <p:spPr>
          <a:xfrm>
            <a:off x="0" y="0"/>
            <a:ext cx="12192000" cy="6784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re de page de garde 1"/>
          <p:cNvSpPr txBox="1"/>
          <p:nvPr>
            <p:ph type="title" hasCustomPrompt="1"/>
          </p:nvPr>
        </p:nvSpPr>
        <p:spPr>
          <a:xfrm>
            <a:off x="144000" y="3163898"/>
            <a:ext cx="4860000" cy="1800001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/>
          <a:lstStyle>
            <a:lvl1pPr>
              <a:defRPr sz="5000"/>
            </a:lvl1pPr>
          </a:lstStyle>
          <a:p>
            <a:pPr/>
            <a:r>
              <a:t>Titre de page de garde 1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44000" y="5119697"/>
            <a:ext cx="4860000" cy="836603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 anchor="ctr"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Rectangle 11"/>
          <p:cNvSpPr/>
          <p:nvPr/>
        </p:nvSpPr>
        <p:spPr>
          <a:xfrm>
            <a:off x="0" y="6780458"/>
            <a:ext cx="12192000" cy="77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 12"/>
          <p:cNvSpPr/>
          <p:nvPr/>
        </p:nvSpPr>
        <p:spPr>
          <a:xfrm>
            <a:off x="-1" y="6775908"/>
            <a:ext cx="12204002" cy="12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95" name="Texte niveau 1…"/>
          <p:cNvSpPr txBox="1"/>
          <p:nvPr>
            <p:ph type="body" sz="half" idx="1" hasCustomPrompt="1"/>
          </p:nvPr>
        </p:nvSpPr>
        <p:spPr>
          <a:xfrm>
            <a:off x="431999" y="1152000"/>
            <a:ext cx="5472002" cy="5040001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Espace réservé du texte 5"/>
          <p:cNvSpPr/>
          <p:nvPr>
            <p:ph type="body" sz="half" idx="21" hasCustomPrompt="1"/>
          </p:nvPr>
        </p:nvSpPr>
        <p:spPr>
          <a:xfrm>
            <a:off x="6299887" y="1152525"/>
            <a:ext cx="5472114" cy="5038725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0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6" name="Texte niveau 1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266700">
              <a:buClrTx/>
              <a:buSzTx/>
              <a:buFontTx/>
              <a:buNone/>
            </a:lvl2pPr>
            <a:lvl3pPr marL="0" indent="542925">
              <a:buClrTx/>
              <a:buSzTx/>
              <a:buFontTx/>
              <a:buNone/>
            </a:lvl3pPr>
            <a:lvl4pPr marL="0" indent="809625">
              <a:buClrTx/>
              <a:buSzTx/>
              <a:buFontTx/>
              <a:buNone/>
            </a:lvl4pPr>
            <a:lvl5pPr marL="0" indent="1076325">
              <a:buClrTx/>
              <a:buSzTx/>
              <a:buFontTx/>
              <a:buNone/>
            </a:lvl5pPr>
          </a:lstStyle>
          <a:p>
            <a:pPr/>
            <a:r>
              <a:t>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7" name="Espace réservé du texte 3"/>
          <p:cNvSpPr/>
          <p:nvPr>
            <p:ph type="body" sz="quarter" idx="21" hasCustomPrompt="1"/>
          </p:nvPr>
        </p:nvSpPr>
        <p:spPr>
          <a:xfrm>
            <a:off x="1793078" y="1727999"/>
            <a:ext cx="3554452" cy="735801"/>
          </a:xfrm>
          <a:prstGeom prst="rect">
            <a:avLst/>
          </a:prstGeom>
        </p:spPr>
        <p:txBody>
          <a:bodyPr/>
          <a:lstStyle>
            <a:lvl1pPr marL="0" indent="0" defTabSz="896111">
              <a:spcBef>
                <a:spcPts val="900"/>
              </a:spcBef>
              <a:buClrTx/>
              <a:buSzTx/>
              <a:buFontTx/>
              <a:buNone/>
              <a:defRPr sz="5292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8" name="Espace réservé du texte 4"/>
          <p:cNvSpPr/>
          <p:nvPr>
            <p:ph type="body" sz="quarter" idx="22" hasCustomPrompt="1"/>
          </p:nvPr>
        </p:nvSpPr>
        <p:spPr>
          <a:xfrm>
            <a:off x="7655762" y="1722438"/>
            <a:ext cx="3538518" cy="735750"/>
          </a:xfrm>
          <a:prstGeom prst="rect">
            <a:avLst/>
          </a:prstGeom>
        </p:spPr>
        <p:txBody>
          <a:bodyPr/>
          <a:lstStyle>
            <a:lvl1pPr marL="0" indent="0" defTabSz="896111">
              <a:spcBef>
                <a:spcPts val="900"/>
              </a:spcBef>
              <a:buClrTx/>
              <a:buSzTx/>
              <a:buFontTx/>
              <a:buNone/>
              <a:defRPr sz="5292">
                <a:solidFill>
                  <a:srgbClr val="471E66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9" name="Espace réservé d’image 3"/>
          <p:cNvSpPr/>
          <p:nvPr>
            <p:ph type="pic" sz="quarter" idx="23"/>
          </p:nvPr>
        </p:nvSpPr>
        <p:spPr>
          <a:xfrm>
            <a:off x="859785" y="1722438"/>
            <a:ext cx="735014" cy="735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0" name="Espace réservé d’image 3"/>
          <p:cNvSpPr/>
          <p:nvPr>
            <p:ph type="pic" sz="quarter" idx="24"/>
          </p:nvPr>
        </p:nvSpPr>
        <p:spPr>
          <a:xfrm>
            <a:off x="6722467" y="1722438"/>
            <a:ext cx="735014" cy="735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e niveau 1…"/>
          <p:cNvSpPr txBox="1"/>
          <p:nvPr>
            <p:ph type="body" sz="half" idx="1" hasCustomPrompt="1"/>
          </p:nvPr>
        </p:nvSpPr>
        <p:spPr>
          <a:xfrm>
            <a:off x="890706" y="1593150"/>
            <a:ext cx="4348065" cy="4348065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262626"/>
                </a:solidFill>
              </a:defRPr>
            </a:lvl1pPr>
            <a:lvl2pPr marL="0" indent="266700" algn="ctr">
              <a:buClrTx/>
              <a:buSzTx/>
              <a:buFontTx/>
              <a:buNone/>
              <a:defRPr>
                <a:solidFill>
                  <a:srgbClr val="262626"/>
                </a:solidFill>
              </a:defRPr>
            </a:lvl2pPr>
            <a:lvl3pPr marL="0" indent="542925" algn="ctr">
              <a:buClrTx/>
              <a:buSzTx/>
              <a:buFontTx/>
              <a:buNone/>
              <a:defRPr>
                <a:solidFill>
                  <a:srgbClr val="262626"/>
                </a:solidFill>
              </a:defRPr>
            </a:lvl3pPr>
            <a:lvl4pPr marL="0" indent="809625" algn="ctr">
              <a:buClrTx/>
              <a:buSzTx/>
              <a:buFontTx/>
              <a:buNone/>
              <a:defRPr>
                <a:solidFill>
                  <a:srgbClr val="262626"/>
                </a:solidFill>
              </a:defRPr>
            </a:lvl4pPr>
            <a:lvl5pPr marL="0" indent="1076325" algn="ctr">
              <a:buClrTx/>
              <a:buSzTx/>
              <a:buFontTx/>
              <a:buNone/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En-tête de section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8" name="Espace réservé du texte 9"/>
          <p:cNvSpPr/>
          <p:nvPr>
            <p:ph type="body" sz="quarter" idx="21" hasCustomPrompt="1"/>
          </p:nvPr>
        </p:nvSpPr>
        <p:spPr>
          <a:xfrm>
            <a:off x="5453430" y="2481987"/>
            <a:ext cx="2570392" cy="2570392"/>
          </a:xfrm>
          <a:prstGeom prst="rect">
            <a:avLst/>
          </a:prstGeom>
          <a:solidFill>
            <a:srgbClr val="595959"/>
          </a:solidFill>
        </p:spPr>
        <p:txBody>
          <a:bodyPr anchor="ctr"/>
          <a:lstStyle>
            <a:lvl1pPr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En-tête de section</a:t>
            </a:r>
          </a:p>
        </p:txBody>
      </p:sp>
      <p:sp>
        <p:nvSpPr>
          <p:cNvPr id="219" name="Espace réservé du texte 9"/>
          <p:cNvSpPr/>
          <p:nvPr>
            <p:ph type="body" sz="quarter" idx="22" hasCustomPrompt="1"/>
          </p:nvPr>
        </p:nvSpPr>
        <p:spPr>
          <a:xfrm>
            <a:off x="8695428" y="2664010"/>
            <a:ext cx="2206344" cy="2206343"/>
          </a:xfrm>
          <a:prstGeom prst="rect">
            <a:avLst/>
          </a:prstGeom>
          <a:solidFill>
            <a:srgbClr val="262626"/>
          </a:solidFill>
        </p:spPr>
        <p:txBody>
          <a:bodyPr anchor="ctr"/>
          <a:lstStyle>
            <a:lvl1pPr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En-tête de section</a:t>
            </a:r>
          </a:p>
        </p:txBody>
      </p:sp>
      <p:sp>
        <p:nvSpPr>
          <p:cNvPr id="2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2" name="Espace réservé du texte 5"/>
          <p:cNvSpPr/>
          <p:nvPr>
            <p:ph type="body" sz="quarter" idx="23" hasCustomPrompt="1"/>
          </p:nvPr>
        </p:nvSpPr>
        <p:spPr>
          <a:xfrm>
            <a:off x="431799" y="1008000"/>
            <a:ext cx="11339515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Sous-titre</a:t>
            </a:r>
          </a:p>
        </p:txBody>
      </p:sp>
      <p:sp>
        <p:nvSpPr>
          <p:cNvPr id="223" name="Espace réservé du texte 3"/>
          <p:cNvSpPr/>
          <p:nvPr>
            <p:ph type="body" sz="quarter" idx="24" hasCustomPrompt="1"/>
          </p:nvPr>
        </p:nvSpPr>
        <p:spPr>
          <a:xfrm>
            <a:off x="1658928" y="2205688"/>
            <a:ext cx="2811620" cy="1440001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4" name="Espace réservé du texte 9"/>
          <p:cNvSpPr/>
          <p:nvPr>
            <p:ph type="body" sz="quarter" idx="25" hasCustomPrompt="1"/>
          </p:nvPr>
        </p:nvSpPr>
        <p:spPr>
          <a:xfrm>
            <a:off x="5332815" y="2205688"/>
            <a:ext cx="2811620" cy="1440001"/>
          </a:xfrm>
          <a:prstGeom prst="rect">
            <a:avLst/>
          </a:prstGeom>
        </p:spPr>
        <p:txBody>
          <a:bodyPr anchor="b"/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5" name="Espace réservé du texte 9"/>
          <p:cNvSpPr/>
          <p:nvPr>
            <p:ph type="body" sz="quarter" idx="26" hasCustomPrompt="1"/>
          </p:nvPr>
        </p:nvSpPr>
        <p:spPr>
          <a:xfrm>
            <a:off x="8547100" y="2205688"/>
            <a:ext cx="2597044" cy="1440001"/>
          </a:xfrm>
          <a:prstGeom prst="rect">
            <a:avLst/>
          </a:prstGeom>
        </p:spPr>
        <p:txBody>
          <a:bodyPr anchor="b"/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6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6" name="Espace réservé du texte 5"/>
          <p:cNvSpPr/>
          <p:nvPr>
            <p:ph type="body" sz="quarter" idx="27" hasCustomPrompt="1"/>
          </p:nvPr>
        </p:nvSpPr>
        <p:spPr>
          <a:xfrm>
            <a:off x="5748625" y="4243332"/>
            <a:ext cx="1980001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Description de la section</a:t>
            </a:r>
          </a:p>
        </p:txBody>
      </p:sp>
      <p:sp>
        <p:nvSpPr>
          <p:cNvPr id="227" name="Espace réservé du texte 9"/>
          <p:cNvSpPr/>
          <p:nvPr>
            <p:ph type="body" sz="quarter" idx="28" hasCustomPrompt="1"/>
          </p:nvPr>
        </p:nvSpPr>
        <p:spPr>
          <a:xfrm>
            <a:off x="8808600" y="4243332"/>
            <a:ext cx="1980001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Description de la section</a:t>
            </a:r>
          </a:p>
        </p:txBody>
      </p:sp>
      <p:sp>
        <p:nvSpPr>
          <p:cNvPr id="228" name="Zone de texte 24"/>
          <p:cNvSpPr/>
          <p:nvPr/>
        </p:nvSpPr>
        <p:spPr>
          <a:xfrm>
            <a:off x="4921084" y="2993698"/>
            <a:ext cx="317689" cy="154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9" y="0"/>
                </a:moveTo>
                <a:lnTo>
                  <a:pt x="14955" y="1757"/>
                </a:lnTo>
                <a:cubicBezTo>
                  <a:pt x="19273" y="4614"/>
                  <a:pt x="21600" y="7651"/>
                  <a:pt x="21600" y="10800"/>
                </a:cubicBezTo>
                <a:cubicBezTo>
                  <a:pt x="21600" y="13949"/>
                  <a:pt x="19273" y="16986"/>
                  <a:pt x="14955" y="19843"/>
                </a:cubicBezTo>
                <a:lnTo>
                  <a:pt x="11829" y="21600"/>
                </a:lnTo>
                <a:lnTo>
                  <a:pt x="9711" y="20696"/>
                </a:lnTo>
                <a:cubicBezTo>
                  <a:pt x="3458" y="17654"/>
                  <a:pt x="0" y="14310"/>
                  <a:pt x="0" y="10800"/>
                </a:cubicBezTo>
                <a:cubicBezTo>
                  <a:pt x="0" y="7290"/>
                  <a:pt x="3458" y="3946"/>
                  <a:pt x="9711" y="90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Zone de texte 25"/>
          <p:cNvSpPr/>
          <p:nvPr/>
        </p:nvSpPr>
        <p:spPr>
          <a:xfrm>
            <a:off x="8238480" y="3054202"/>
            <a:ext cx="317688" cy="1423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53" y="0"/>
                </a:moveTo>
                <a:lnTo>
                  <a:pt x="11889" y="63"/>
                </a:lnTo>
                <a:cubicBezTo>
                  <a:pt x="18142" y="3363"/>
                  <a:pt x="21600" y="6991"/>
                  <a:pt x="21600" y="10800"/>
                </a:cubicBezTo>
                <a:cubicBezTo>
                  <a:pt x="21600" y="14609"/>
                  <a:pt x="18142" y="18237"/>
                  <a:pt x="11889" y="21537"/>
                </a:cubicBezTo>
                <a:lnTo>
                  <a:pt x="11753" y="21600"/>
                </a:lnTo>
                <a:lnTo>
                  <a:pt x="8336" y="20016"/>
                </a:lnTo>
                <a:cubicBezTo>
                  <a:pt x="2968" y="17184"/>
                  <a:pt x="0" y="14069"/>
                  <a:pt x="0" y="10800"/>
                </a:cubicBezTo>
                <a:cubicBezTo>
                  <a:pt x="0" y="7531"/>
                  <a:pt x="2968" y="4416"/>
                  <a:pt x="8336" y="1583"/>
                </a:cubicBezTo>
                <a:close/>
              </a:path>
            </a:pathLst>
          </a:custGeom>
          <a:solidFill>
            <a:srgbClr val="471E6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lèche : Gauche-droite 2"/>
          <p:cNvSpPr/>
          <p:nvPr/>
        </p:nvSpPr>
        <p:spPr>
          <a:xfrm>
            <a:off x="388278" y="3558495"/>
            <a:ext cx="11415444" cy="9719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Flèche : Gauche-droite 13"/>
          <p:cNvSpPr/>
          <p:nvPr/>
        </p:nvSpPr>
        <p:spPr>
          <a:xfrm rot="5400000">
            <a:off x="3772822" y="3576211"/>
            <a:ext cx="4652358" cy="9719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3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Texte niveau 1…"/>
          <p:cNvSpPr txBox="1"/>
          <p:nvPr>
            <p:ph type="body" sz="quarter" idx="1" hasCustomPrompt="1"/>
          </p:nvPr>
        </p:nvSpPr>
        <p:spPr>
          <a:xfrm>
            <a:off x="5109000" y="951012"/>
            <a:ext cx="1980001" cy="252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508396" indent="-241696" algn="ctr">
              <a:buClrTx/>
              <a:buFontTx/>
              <a:defRPr sz="1400"/>
            </a:lvl2pPr>
            <a:lvl3pPr marL="809625" indent="-266700" algn="ctr">
              <a:buClrTx/>
              <a:buFontTx/>
              <a:defRPr sz="1400"/>
            </a:lvl3pPr>
            <a:lvl4pPr marL="1076325" indent="-266700" algn="ctr">
              <a:buClrTx/>
              <a:buFontTx/>
              <a:defRPr sz="1400"/>
            </a:lvl4pPr>
            <a:lvl5pPr marL="1343025" indent="-266700" algn="ctr">
              <a:buClrTx/>
              <a:buFontTx/>
              <a:defRPr sz="1400"/>
            </a:lvl5pPr>
          </a:lstStyle>
          <a:p>
            <a:pPr/>
            <a:r>
              <a:t>Titre quadrant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1" name="Espace réservé du texte 5"/>
          <p:cNvSpPr/>
          <p:nvPr>
            <p:ph type="body" sz="quarter" idx="21" hasCustomPrompt="1"/>
          </p:nvPr>
        </p:nvSpPr>
        <p:spPr>
          <a:xfrm>
            <a:off x="5109000" y="6046599"/>
            <a:ext cx="1980001" cy="252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Titre quadrant</a:t>
            </a:r>
          </a:p>
        </p:txBody>
      </p:sp>
      <p:sp>
        <p:nvSpPr>
          <p:cNvPr id="242" name="Espace réservé du texte 5"/>
          <p:cNvSpPr/>
          <p:nvPr>
            <p:ph type="body" sz="quarter" idx="22" hasCustomPrompt="1"/>
          </p:nvPr>
        </p:nvSpPr>
        <p:spPr>
          <a:xfrm>
            <a:off x="431999" y="3260392"/>
            <a:ext cx="1980002" cy="252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/>
            <a:r>
              <a:t>Titre quadrant</a:t>
            </a:r>
          </a:p>
        </p:txBody>
      </p:sp>
      <p:sp>
        <p:nvSpPr>
          <p:cNvPr id="243" name="Espace réservé du texte 5"/>
          <p:cNvSpPr/>
          <p:nvPr>
            <p:ph type="body" sz="quarter" idx="23" hasCustomPrompt="1"/>
          </p:nvPr>
        </p:nvSpPr>
        <p:spPr>
          <a:xfrm>
            <a:off x="9792000" y="3260392"/>
            <a:ext cx="1980001" cy="2520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sz="1400"/>
            </a:lvl1pPr>
          </a:lstStyle>
          <a:p>
            <a:pPr/>
            <a:r>
              <a:t>Titre quadrant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5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2" name="Texte niveau 1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266700">
              <a:buClrTx/>
              <a:buSzTx/>
              <a:buFontTx/>
              <a:buNone/>
            </a:lvl2pPr>
            <a:lvl3pPr marL="0" indent="542925">
              <a:buClrTx/>
              <a:buSzTx/>
              <a:buFontTx/>
              <a:buNone/>
            </a:lvl3pPr>
            <a:lvl4pPr marL="0" indent="809625">
              <a:buClrTx/>
              <a:buSzTx/>
              <a:buFontTx/>
              <a:buNone/>
            </a:lvl4pPr>
            <a:lvl5pPr marL="0" indent="1076325">
              <a:buClrTx/>
              <a:buSzTx/>
              <a:buFontTx/>
              <a:buNone/>
            </a:lvl5pPr>
          </a:lstStyle>
          <a:p>
            <a:pPr/>
            <a:r>
              <a:t>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3" name="Rectangle 6"/>
          <p:cNvSpPr/>
          <p:nvPr/>
        </p:nvSpPr>
        <p:spPr>
          <a:xfrm>
            <a:off x="794568" y="2344813"/>
            <a:ext cx="2975208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Rectangle 6"/>
          <p:cNvSpPr/>
          <p:nvPr/>
        </p:nvSpPr>
        <p:spPr>
          <a:xfrm flipH="1" flipV="1">
            <a:off x="794567" y="1656000"/>
            <a:ext cx="2975208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Rectangle 6"/>
          <p:cNvSpPr/>
          <p:nvPr/>
        </p:nvSpPr>
        <p:spPr>
          <a:xfrm>
            <a:off x="4608395" y="2344813"/>
            <a:ext cx="2975208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angle 6"/>
          <p:cNvSpPr/>
          <p:nvPr/>
        </p:nvSpPr>
        <p:spPr>
          <a:xfrm flipH="1" flipV="1">
            <a:off x="4608395" y="1656000"/>
            <a:ext cx="2975208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Rectangle 6"/>
          <p:cNvSpPr/>
          <p:nvPr/>
        </p:nvSpPr>
        <p:spPr>
          <a:xfrm>
            <a:off x="8434224" y="2344813"/>
            <a:ext cx="2975208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Rectangle 6"/>
          <p:cNvSpPr/>
          <p:nvPr/>
        </p:nvSpPr>
        <p:spPr>
          <a:xfrm flipH="1" flipV="1">
            <a:off x="8434224" y="1656000"/>
            <a:ext cx="2975208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9" name="Graphisme 19" descr="Graphisme 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081865" y="3932249"/>
            <a:ext cx="220442" cy="3763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raphisme 20" descr="Graphism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901692" y="3932249"/>
            <a:ext cx="220442" cy="376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" name="Texte niveau 1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266700">
              <a:buClrTx/>
              <a:buSzTx/>
              <a:buFontTx/>
              <a:buNone/>
            </a:lvl2pPr>
            <a:lvl3pPr marL="0" indent="542925">
              <a:buClrTx/>
              <a:buSzTx/>
              <a:buFontTx/>
              <a:buNone/>
            </a:lvl3pPr>
            <a:lvl4pPr marL="0" indent="809625">
              <a:buClrTx/>
              <a:buSzTx/>
              <a:buFontTx/>
              <a:buNone/>
            </a:lvl4pPr>
            <a:lvl5pPr marL="0" indent="1076325">
              <a:buClrTx/>
              <a:buSzTx/>
              <a:buFontTx/>
              <a:buNone/>
            </a:lvl5pPr>
          </a:lstStyle>
          <a:p>
            <a:pPr/>
            <a:r>
              <a:t>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0" name="Espace réservé du texte 10"/>
          <p:cNvSpPr/>
          <p:nvPr>
            <p:ph type="body" sz="quarter" idx="21" hasCustomPrompt="1"/>
          </p:nvPr>
        </p:nvSpPr>
        <p:spPr>
          <a:xfrm>
            <a:off x="316466" y="4173151"/>
            <a:ext cx="608493" cy="20177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b="1" sz="14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Année</a:t>
            </a:r>
          </a:p>
        </p:txBody>
      </p:sp>
      <p:sp>
        <p:nvSpPr>
          <p:cNvPr id="271" name="Espace réservé du texte 10"/>
          <p:cNvSpPr/>
          <p:nvPr>
            <p:ph type="body" sz="quarter" idx="22" hasCustomPrompt="1"/>
          </p:nvPr>
        </p:nvSpPr>
        <p:spPr>
          <a:xfrm>
            <a:off x="431798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2" name="Espace réservé du texte 10"/>
          <p:cNvSpPr/>
          <p:nvPr>
            <p:ph type="body" sz="quarter" idx="23" hasCustomPrompt="1"/>
          </p:nvPr>
        </p:nvSpPr>
        <p:spPr>
          <a:xfrm>
            <a:off x="903815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3" name="Espace réservé du texte 10"/>
          <p:cNvSpPr/>
          <p:nvPr>
            <p:ph type="body" sz="quarter" idx="24" hasCustomPrompt="1"/>
          </p:nvPr>
        </p:nvSpPr>
        <p:spPr>
          <a:xfrm>
            <a:off x="1375832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4" name="Espace réservé du texte 10"/>
          <p:cNvSpPr/>
          <p:nvPr>
            <p:ph type="body" sz="quarter" idx="25" hasCustomPrompt="1"/>
          </p:nvPr>
        </p:nvSpPr>
        <p:spPr>
          <a:xfrm>
            <a:off x="1847850" y="3724159"/>
            <a:ext cx="377825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5" name="Espace réservé du texte 10"/>
          <p:cNvSpPr/>
          <p:nvPr>
            <p:ph type="body" sz="quarter" idx="26" hasCustomPrompt="1"/>
          </p:nvPr>
        </p:nvSpPr>
        <p:spPr>
          <a:xfrm>
            <a:off x="5980665" y="4173151"/>
            <a:ext cx="608494" cy="20177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b="1" sz="14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Année</a:t>
            </a:r>
          </a:p>
        </p:txBody>
      </p:sp>
      <p:sp>
        <p:nvSpPr>
          <p:cNvPr id="276" name="Espace réservé du texte 10"/>
          <p:cNvSpPr/>
          <p:nvPr>
            <p:ph type="body" sz="quarter" idx="27" hasCustomPrompt="1"/>
          </p:nvPr>
        </p:nvSpPr>
        <p:spPr>
          <a:xfrm>
            <a:off x="2319866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7" name="Espace réservé du texte 10"/>
          <p:cNvSpPr/>
          <p:nvPr>
            <p:ph type="body" sz="quarter" idx="28" hasCustomPrompt="1"/>
          </p:nvPr>
        </p:nvSpPr>
        <p:spPr>
          <a:xfrm>
            <a:off x="2791884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8" name="Espace réservé du texte 10"/>
          <p:cNvSpPr/>
          <p:nvPr>
            <p:ph type="body" sz="quarter" idx="29" hasCustomPrompt="1"/>
          </p:nvPr>
        </p:nvSpPr>
        <p:spPr>
          <a:xfrm>
            <a:off x="3263901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79" name="Espace réservé du texte 10"/>
          <p:cNvSpPr/>
          <p:nvPr>
            <p:ph type="body" sz="quarter" idx="30" hasCustomPrompt="1"/>
          </p:nvPr>
        </p:nvSpPr>
        <p:spPr>
          <a:xfrm>
            <a:off x="4679951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0" name="Espace réservé du texte 10"/>
          <p:cNvSpPr/>
          <p:nvPr>
            <p:ph type="body" sz="quarter" idx="31" hasCustomPrompt="1"/>
          </p:nvPr>
        </p:nvSpPr>
        <p:spPr>
          <a:xfrm>
            <a:off x="3735918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1" name="Espace réservé du texte 10"/>
          <p:cNvSpPr/>
          <p:nvPr>
            <p:ph type="body" sz="quarter" idx="32" hasCustomPrompt="1"/>
          </p:nvPr>
        </p:nvSpPr>
        <p:spPr>
          <a:xfrm>
            <a:off x="4207935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2" name="Espace réservé du texte 10"/>
          <p:cNvSpPr/>
          <p:nvPr>
            <p:ph type="body" sz="quarter" idx="33" hasCustomPrompt="1"/>
          </p:nvPr>
        </p:nvSpPr>
        <p:spPr>
          <a:xfrm>
            <a:off x="5151968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3" name="Espace réservé du texte 10"/>
          <p:cNvSpPr/>
          <p:nvPr>
            <p:ph type="body" sz="quarter" idx="34" hasCustomPrompt="1"/>
          </p:nvPr>
        </p:nvSpPr>
        <p:spPr>
          <a:xfrm>
            <a:off x="5623986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4" name="Espace réservé du texte 10"/>
          <p:cNvSpPr/>
          <p:nvPr>
            <p:ph type="body" sz="quarter" idx="35" hasCustomPrompt="1"/>
          </p:nvPr>
        </p:nvSpPr>
        <p:spPr>
          <a:xfrm>
            <a:off x="6095998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5" name="Espace réservé du texte 10"/>
          <p:cNvSpPr/>
          <p:nvPr>
            <p:ph type="body" sz="quarter" idx="36" hasCustomPrompt="1"/>
          </p:nvPr>
        </p:nvSpPr>
        <p:spPr>
          <a:xfrm>
            <a:off x="6568012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6" name="Espace réservé du texte 10"/>
          <p:cNvSpPr/>
          <p:nvPr>
            <p:ph type="body" sz="quarter" idx="37" hasCustomPrompt="1"/>
          </p:nvPr>
        </p:nvSpPr>
        <p:spPr>
          <a:xfrm>
            <a:off x="7040029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7" name="Espace réservé du texte 10"/>
          <p:cNvSpPr/>
          <p:nvPr>
            <p:ph type="body" sz="quarter" idx="38" hasCustomPrompt="1"/>
          </p:nvPr>
        </p:nvSpPr>
        <p:spPr>
          <a:xfrm>
            <a:off x="7512046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8" name="Espace réservé du texte 10"/>
          <p:cNvSpPr/>
          <p:nvPr>
            <p:ph type="body" sz="quarter" idx="39" hasCustomPrompt="1"/>
          </p:nvPr>
        </p:nvSpPr>
        <p:spPr>
          <a:xfrm>
            <a:off x="7984063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89" name="Espace réservé du texte 10"/>
          <p:cNvSpPr/>
          <p:nvPr>
            <p:ph type="body" sz="quarter" idx="40" hasCustomPrompt="1"/>
          </p:nvPr>
        </p:nvSpPr>
        <p:spPr>
          <a:xfrm>
            <a:off x="8456079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0" name="Espace réservé du texte 10"/>
          <p:cNvSpPr/>
          <p:nvPr>
            <p:ph type="body" sz="quarter" idx="41" hasCustomPrompt="1"/>
          </p:nvPr>
        </p:nvSpPr>
        <p:spPr>
          <a:xfrm>
            <a:off x="8928096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1" name="Espace réservé du texte 10"/>
          <p:cNvSpPr/>
          <p:nvPr>
            <p:ph type="body" sz="quarter" idx="42" hasCustomPrompt="1"/>
          </p:nvPr>
        </p:nvSpPr>
        <p:spPr>
          <a:xfrm>
            <a:off x="10344147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2" name="Espace réservé du texte 10"/>
          <p:cNvSpPr/>
          <p:nvPr>
            <p:ph type="body" sz="quarter" idx="43" hasCustomPrompt="1"/>
          </p:nvPr>
        </p:nvSpPr>
        <p:spPr>
          <a:xfrm>
            <a:off x="9400113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3" name="Espace réservé du texte 10"/>
          <p:cNvSpPr/>
          <p:nvPr>
            <p:ph type="body" sz="quarter" idx="44" hasCustomPrompt="1"/>
          </p:nvPr>
        </p:nvSpPr>
        <p:spPr>
          <a:xfrm>
            <a:off x="9872130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4" name="Espace réservé du texte 10"/>
          <p:cNvSpPr/>
          <p:nvPr>
            <p:ph type="body" sz="quarter" idx="45" hasCustomPrompt="1"/>
          </p:nvPr>
        </p:nvSpPr>
        <p:spPr>
          <a:xfrm>
            <a:off x="10816165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5" name="Espace réservé du texte 10"/>
          <p:cNvSpPr/>
          <p:nvPr>
            <p:ph type="body" sz="quarter" idx="46" hasCustomPrompt="1"/>
          </p:nvPr>
        </p:nvSpPr>
        <p:spPr>
          <a:xfrm>
            <a:off x="11288182" y="3724159"/>
            <a:ext cx="377826" cy="201777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MM</a:t>
            </a:r>
          </a:p>
        </p:txBody>
      </p:sp>
      <p:sp>
        <p:nvSpPr>
          <p:cNvPr id="296" name="Espace réservé du texte 3"/>
          <p:cNvSpPr/>
          <p:nvPr>
            <p:ph type="body" sz="quarter" idx="47" hasCustomPrompt="1"/>
          </p:nvPr>
        </p:nvSpPr>
        <p:spPr>
          <a:xfrm>
            <a:off x="5360987" y="2190750"/>
            <a:ext cx="1793876" cy="561975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marL="0" indent="0" algn="ctr">
              <a:buClrTx/>
              <a:buSzTx/>
              <a:buFontTx/>
              <a:buNone/>
              <a:defRPr sz="1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Titre de l’élément</a:t>
            </a:r>
          </a:p>
        </p:txBody>
      </p:sp>
      <p:sp>
        <p:nvSpPr>
          <p:cNvPr id="297" name="Espace réservé du texte 36"/>
          <p:cNvSpPr/>
          <p:nvPr>
            <p:ph type="body" sz="quarter" idx="48" hasCustomPrompt="1"/>
          </p:nvPr>
        </p:nvSpPr>
        <p:spPr>
          <a:xfrm>
            <a:off x="5412716" y="2505005"/>
            <a:ext cx="1690418" cy="22467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200"/>
            </a:lvl1pPr>
          </a:lstStyle>
          <a:p>
            <a:pPr/>
            <a:r>
              <a:t>Mois, Année</a:t>
            </a:r>
          </a:p>
        </p:txBody>
      </p:sp>
      <p:sp>
        <p:nvSpPr>
          <p:cNvPr id="298" name="Flèche : Droite 36"/>
          <p:cNvSpPr/>
          <p:nvPr/>
        </p:nvSpPr>
        <p:spPr>
          <a:xfrm>
            <a:off x="388278" y="4008085"/>
            <a:ext cx="11415444" cy="97191"/>
          </a:xfrm>
          <a:prstGeom prst="rightArrow">
            <a:avLst>
              <a:gd name="adj1" fmla="val 100000"/>
              <a:gd name="adj2" fmla="val 85935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40404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0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Texte niveau 1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266700">
              <a:buClrTx/>
              <a:buSzTx/>
              <a:buFontTx/>
              <a:buNone/>
            </a:lvl2pPr>
            <a:lvl3pPr marL="0" indent="542925">
              <a:buClrTx/>
              <a:buSzTx/>
              <a:buFontTx/>
              <a:buNone/>
            </a:lvl3pPr>
            <a:lvl4pPr marL="0" indent="809625">
              <a:buClrTx/>
              <a:buSzTx/>
              <a:buFontTx/>
              <a:buNone/>
            </a:lvl4pPr>
            <a:lvl5pPr marL="0" indent="1076325">
              <a:buClrTx/>
              <a:buSzTx/>
              <a:buFontTx/>
              <a:buNone/>
            </a:lvl5pPr>
          </a:lstStyle>
          <a:p>
            <a:pPr/>
            <a:r>
              <a:t>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8" name="Espace réservé d’image 4"/>
          <p:cNvSpPr/>
          <p:nvPr>
            <p:ph type="pic" sz="quarter" idx="21"/>
          </p:nvPr>
        </p:nvSpPr>
        <p:spPr>
          <a:xfrm>
            <a:off x="512915" y="2319681"/>
            <a:ext cx="1352367" cy="13523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9" name="Espace réservé du texte 8"/>
          <p:cNvSpPr/>
          <p:nvPr>
            <p:ph type="body" sz="quarter" idx="22" hasCustomPrompt="1"/>
          </p:nvPr>
        </p:nvSpPr>
        <p:spPr>
          <a:xfrm>
            <a:off x="2055970" y="2319681"/>
            <a:ext cx="1703314" cy="70153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</a:t>
            </a:r>
          </a:p>
        </p:txBody>
      </p:sp>
      <p:sp>
        <p:nvSpPr>
          <p:cNvPr id="310" name="Espace réservé du texte 10"/>
          <p:cNvSpPr/>
          <p:nvPr>
            <p:ph type="body" sz="quarter" idx="23" hasCustomPrompt="1"/>
          </p:nvPr>
        </p:nvSpPr>
        <p:spPr>
          <a:xfrm>
            <a:off x="512914" y="3800064"/>
            <a:ext cx="3246370" cy="180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Courte biographie</a:t>
            </a:r>
          </a:p>
        </p:txBody>
      </p:sp>
      <p:sp>
        <p:nvSpPr>
          <p:cNvPr id="311" name="Espace réservé du texte 8"/>
          <p:cNvSpPr/>
          <p:nvPr>
            <p:ph type="body" sz="quarter" idx="24" hasCustomPrompt="1"/>
          </p:nvPr>
        </p:nvSpPr>
        <p:spPr>
          <a:xfrm>
            <a:off x="2055970" y="3055171"/>
            <a:ext cx="1703314" cy="2458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12" name="Espace réservé d’image 4"/>
          <p:cNvSpPr/>
          <p:nvPr>
            <p:ph type="pic" sz="quarter" idx="25"/>
          </p:nvPr>
        </p:nvSpPr>
        <p:spPr>
          <a:xfrm>
            <a:off x="4523213" y="2319681"/>
            <a:ext cx="1352368" cy="13523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3" name="Espace réservé du texte 8"/>
          <p:cNvSpPr/>
          <p:nvPr>
            <p:ph type="body" sz="quarter" idx="26" hasCustomPrompt="1"/>
          </p:nvPr>
        </p:nvSpPr>
        <p:spPr>
          <a:xfrm>
            <a:off x="6061985" y="2319681"/>
            <a:ext cx="1703314" cy="70153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</a:t>
            </a:r>
          </a:p>
        </p:txBody>
      </p:sp>
      <p:sp>
        <p:nvSpPr>
          <p:cNvPr id="314" name="Espace réservé du texte 10"/>
          <p:cNvSpPr/>
          <p:nvPr>
            <p:ph type="body" sz="quarter" idx="27" hasCustomPrompt="1"/>
          </p:nvPr>
        </p:nvSpPr>
        <p:spPr>
          <a:xfrm>
            <a:off x="4518929" y="3800064"/>
            <a:ext cx="3246370" cy="180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Courte biographie</a:t>
            </a:r>
          </a:p>
        </p:txBody>
      </p:sp>
      <p:sp>
        <p:nvSpPr>
          <p:cNvPr id="315" name="Espace réservé du texte 8"/>
          <p:cNvSpPr/>
          <p:nvPr>
            <p:ph type="body" sz="quarter" idx="28" hasCustomPrompt="1"/>
          </p:nvPr>
        </p:nvSpPr>
        <p:spPr>
          <a:xfrm>
            <a:off x="6061985" y="3055171"/>
            <a:ext cx="1703314" cy="2458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16" name="Espace réservé d’image 4"/>
          <p:cNvSpPr/>
          <p:nvPr>
            <p:ph type="pic" sz="quarter" idx="29"/>
          </p:nvPr>
        </p:nvSpPr>
        <p:spPr>
          <a:xfrm>
            <a:off x="8533511" y="2319681"/>
            <a:ext cx="1352368" cy="13523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7" name="Espace réservé du texte 8"/>
          <p:cNvSpPr/>
          <p:nvPr>
            <p:ph type="body" sz="quarter" idx="30" hasCustomPrompt="1"/>
          </p:nvPr>
        </p:nvSpPr>
        <p:spPr>
          <a:xfrm>
            <a:off x="10068000" y="2319681"/>
            <a:ext cx="1703314" cy="70153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</a:t>
            </a:r>
          </a:p>
        </p:txBody>
      </p:sp>
      <p:sp>
        <p:nvSpPr>
          <p:cNvPr id="318" name="Espace réservé du texte 10"/>
          <p:cNvSpPr/>
          <p:nvPr>
            <p:ph type="body" sz="quarter" idx="31" hasCustomPrompt="1"/>
          </p:nvPr>
        </p:nvSpPr>
        <p:spPr>
          <a:xfrm>
            <a:off x="8524944" y="3800064"/>
            <a:ext cx="3246369" cy="180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Courte biographie</a:t>
            </a:r>
          </a:p>
        </p:txBody>
      </p:sp>
      <p:sp>
        <p:nvSpPr>
          <p:cNvPr id="319" name="Espace réservé du texte 8"/>
          <p:cNvSpPr/>
          <p:nvPr>
            <p:ph type="body" sz="quarter" idx="32" hasCustomPrompt="1"/>
          </p:nvPr>
        </p:nvSpPr>
        <p:spPr>
          <a:xfrm>
            <a:off x="10068000" y="3055171"/>
            <a:ext cx="1703314" cy="2458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20" name="Rectangle 6"/>
          <p:cNvSpPr/>
          <p:nvPr/>
        </p:nvSpPr>
        <p:spPr>
          <a:xfrm>
            <a:off x="2055970" y="3514426"/>
            <a:ext cx="1703314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1" name="Rectangle 6"/>
          <p:cNvSpPr/>
          <p:nvPr/>
        </p:nvSpPr>
        <p:spPr>
          <a:xfrm>
            <a:off x="6061985" y="3514426"/>
            <a:ext cx="1703314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2" name="Rectangle 6"/>
          <p:cNvSpPr/>
          <p:nvPr/>
        </p:nvSpPr>
        <p:spPr>
          <a:xfrm>
            <a:off x="10067998" y="3514426"/>
            <a:ext cx="1703314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Texte niveau 1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266700">
              <a:buClrTx/>
              <a:buSzTx/>
              <a:buFontTx/>
              <a:buNone/>
            </a:lvl2pPr>
            <a:lvl3pPr marL="0" indent="542925">
              <a:buClrTx/>
              <a:buSzTx/>
              <a:buFontTx/>
              <a:buNone/>
            </a:lvl3pPr>
            <a:lvl4pPr marL="0" indent="809625">
              <a:buClrTx/>
              <a:buSzTx/>
              <a:buFontTx/>
              <a:buNone/>
            </a:lvl4pPr>
            <a:lvl5pPr marL="0" indent="1076325">
              <a:buClrTx/>
              <a:buSzTx/>
              <a:buFontTx/>
              <a:buNone/>
            </a:lvl5pPr>
          </a:lstStyle>
          <a:p>
            <a:pPr/>
            <a:r>
              <a:t>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2" name="Espace réservé du texte 8"/>
          <p:cNvSpPr/>
          <p:nvPr>
            <p:ph type="body" sz="quarter" idx="21" hasCustomPrompt="1"/>
          </p:nvPr>
        </p:nvSpPr>
        <p:spPr>
          <a:xfrm>
            <a:off x="431799" y="4113807"/>
            <a:ext cx="1620002" cy="631555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2328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 complet</a:t>
            </a:r>
          </a:p>
        </p:txBody>
      </p:sp>
      <p:sp>
        <p:nvSpPr>
          <p:cNvPr id="333" name="Espace réservé du texte 10"/>
          <p:cNvSpPr/>
          <p:nvPr>
            <p:ph type="body" sz="quarter" idx="22" hasCustomPrompt="1"/>
          </p:nvPr>
        </p:nvSpPr>
        <p:spPr>
          <a:xfrm>
            <a:off x="431799" y="4797590"/>
            <a:ext cx="1620002" cy="72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34" name="Espace réservé du texte 8"/>
          <p:cNvSpPr/>
          <p:nvPr>
            <p:ph type="body" sz="quarter" idx="23" hasCustomPrompt="1"/>
          </p:nvPr>
        </p:nvSpPr>
        <p:spPr>
          <a:xfrm>
            <a:off x="2375703" y="4113807"/>
            <a:ext cx="1620001" cy="631555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2328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 complet</a:t>
            </a:r>
          </a:p>
        </p:txBody>
      </p:sp>
      <p:sp>
        <p:nvSpPr>
          <p:cNvPr id="335" name="Espace réservé du texte 10"/>
          <p:cNvSpPr/>
          <p:nvPr>
            <p:ph type="body" sz="quarter" idx="24" hasCustomPrompt="1"/>
          </p:nvPr>
        </p:nvSpPr>
        <p:spPr>
          <a:xfrm>
            <a:off x="2375703" y="4797590"/>
            <a:ext cx="1620001" cy="72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36" name="Espace réservé du texte 8"/>
          <p:cNvSpPr/>
          <p:nvPr>
            <p:ph type="body" sz="quarter" idx="25" hasCustomPrompt="1"/>
          </p:nvPr>
        </p:nvSpPr>
        <p:spPr>
          <a:xfrm>
            <a:off x="4319606" y="4113807"/>
            <a:ext cx="1620001" cy="631555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2328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 complet</a:t>
            </a:r>
          </a:p>
        </p:txBody>
      </p:sp>
      <p:sp>
        <p:nvSpPr>
          <p:cNvPr id="337" name="Espace réservé du texte 10"/>
          <p:cNvSpPr/>
          <p:nvPr>
            <p:ph type="body" sz="quarter" idx="26" hasCustomPrompt="1"/>
          </p:nvPr>
        </p:nvSpPr>
        <p:spPr>
          <a:xfrm>
            <a:off x="4319606" y="4797590"/>
            <a:ext cx="1620001" cy="72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38" name="Espace réservé du texte 8"/>
          <p:cNvSpPr/>
          <p:nvPr>
            <p:ph type="body" sz="quarter" idx="27" hasCustomPrompt="1"/>
          </p:nvPr>
        </p:nvSpPr>
        <p:spPr>
          <a:xfrm>
            <a:off x="6263509" y="4113807"/>
            <a:ext cx="1620001" cy="631555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2328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 complet</a:t>
            </a:r>
          </a:p>
        </p:txBody>
      </p:sp>
      <p:sp>
        <p:nvSpPr>
          <p:cNvPr id="339" name="Espace réservé du texte 10"/>
          <p:cNvSpPr/>
          <p:nvPr>
            <p:ph type="body" sz="quarter" idx="28" hasCustomPrompt="1"/>
          </p:nvPr>
        </p:nvSpPr>
        <p:spPr>
          <a:xfrm>
            <a:off x="6263509" y="4797590"/>
            <a:ext cx="1620001" cy="72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40" name="Espace réservé du texte 8"/>
          <p:cNvSpPr/>
          <p:nvPr>
            <p:ph type="body" sz="quarter" idx="29" hasCustomPrompt="1"/>
          </p:nvPr>
        </p:nvSpPr>
        <p:spPr>
          <a:xfrm>
            <a:off x="8207412" y="4113807"/>
            <a:ext cx="1620001" cy="631555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2328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 complet</a:t>
            </a:r>
          </a:p>
        </p:txBody>
      </p:sp>
      <p:sp>
        <p:nvSpPr>
          <p:cNvPr id="341" name="Espace réservé du texte 10"/>
          <p:cNvSpPr/>
          <p:nvPr>
            <p:ph type="body" sz="quarter" idx="30" hasCustomPrompt="1"/>
          </p:nvPr>
        </p:nvSpPr>
        <p:spPr>
          <a:xfrm>
            <a:off x="8207412" y="4797590"/>
            <a:ext cx="1620001" cy="72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42" name="Espace réservé d’image 15"/>
          <p:cNvSpPr/>
          <p:nvPr>
            <p:ph type="pic" sz="quarter" idx="31"/>
          </p:nvPr>
        </p:nvSpPr>
        <p:spPr>
          <a:xfrm>
            <a:off x="431800" y="2246681"/>
            <a:ext cx="1620000" cy="1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3" name="Espace réservé d’image 15"/>
          <p:cNvSpPr/>
          <p:nvPr>
            <p:ph type="pic" sz="quarter" idx="32"/>
          </p:nvPr>
        </p:nvSpPr>
        <p:spPr>
          <a:xfrm>
            <a:off x="2375703" y="2246681"/>
            <a:ext cx="1620001" cy="1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4" name="Espace réservé d’image 15"/>
          <p:cNvSpPr/>
          <p:nvPr>
            <p:ph type="pic" sz="quarter" idx="33"/>
          </p:nvPr>
        </p:nvSpPr>
        <p:spPr>
          <a:xfrm>
            <a:off x="4319606" y="2246681"/>
            <a:ext cx="1620001" cy="1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5" name="Espace réservé d’image 15"/>
          <p:cNvSpPr/>
          <p:nvPr>
            <p:ph type="pic" sz="quarter" idx="34"/>
          </p:nvPr>
        </p:nvSpPr>
        <p:spPr>
          <a:xfrm>
            <a:off x="6263509" y="2246681"/>
            <a:ext cx="1620001" cy="1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6" name="Espace réservé d’image 15"/>
          <p:cNvSpPr/>
          <p:nvPr>
            <p:ph type="pic" sz="quarter" idx="35"/>
          </p:nvPr>
        </p:nvSpPr>
        <p:spPr>
          <a:xfrm>
            <a:off x="8207412" y="2246681"/>
            <a:ext cx="1620001" cy="1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7" name="Espace réservé du texte 8"/>
          <p:cNvSpPr/>
          <p:nvPr>
            <p:ph type="body" sz="quarter" idx="36" hasCustomPrompt="1"/>
          </p:nvPr>
        </p:nvSpPr>
        <p:spPr>
          <a:xfrm>
            <a:off x="10151312" y="4113807"/>
            <a:ext cx="1620001" cy="631555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2328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Nom complet</a:t>
            </a:r>
          </a:p>
        </p:txBody>
      </p:sp>
      <p:sp>
        <p:nvSpPr>
          <p:cNvPr id="348" name="Espace réservé du texte 10"/>
          <p:cNvSpPr/>
          <p:nvPr>
            <p:ph type="body" sz="quarter" idx="37" hasCustomPrompt="1"/>
          </p:nvPr>
        </p:nvSpPr>
        <p:spPr>
          <a:xfrm>
            <a:off x="10151312" y="4797590"/>
            <a:ext cx="1620001" cy="72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>
                <a:solidFill>
                  <a:srgbClr val="808080"/>
                </a:solidFill>
              </a:defRPr>
            </a:lvl1pPr>
          </a:lstStyle>
          <a:p>
            <a:pPr/>
            <a:r>
              <a:t>Fonction</a:t>
            </a:r>
          </a:p>
        </p:txBody>
      </p:sp>
      <p:sp>
        <p:nvSpPr>
          <p:cNvPr id="349" name="Espace réservé d’image 15"/>
          <p:cNvSpPr/>
          <p:nvPr>
            <p:ph type="pic" sz="quarter" idx="38"/>
          </p:nvPr>
        </p:nvSpPr>
        <p:spPr>
          <a:xfrm>
            <a:off x="10151312" y="2246681"/>
            <a:ext cx="1620001" cy="1620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57" name="Texte niveau 1…"/>
          <p:cNvSpPr txBox="1"/>
          <p:nvPr>
            <p:ph type="body" sz="half" idx="1" hasCustomPrompt="1"/>
          </p:nvPr>
        </p:nvSpPr>
        <p:spPr>
          <a:xfrm>
            <a:off x="431999" y="1152000"/>
            <a:ext cx="3600002" cy="5039251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9" name="Espace réservé du texte 4"/>
          <p:cNvSpPr/>
          <p:nvPr>
            <p:ph type="body" sz="half" idx="21" hasCustomPrompt="1"/>
          </p:nvPr>
        </p:nvSpPr>
        <p:spPr>
          <a:xfrm>
            <a:off x="4301549" y="1152000"/>
            <a:ext cx="3600451" cy="5038726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  <p:sp>
        <p:nvSpPr>
          <p:cNvPr id="360" name="Espace réservé du texte 10"/>
          <p:cNvSpPr/>
          <p:nvPr>
            <p:ph type="body" sz="half" idx="22" hasCustomPrompt="1"/>
          </p:nvPr>
        </p:nvSpPr>
        <p:spPr>
          <a:xfrm>
            <a:off x="8171550" y="1152000"/>
            <a:ext cx="3600451" cy="5038726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’image 10"/>
          <p:cNvSpPr/>
          <p:nvPr>
            <p:ph type="pic" idx="21"/>
          </p:nvPr>
        </p:nvSpPr>
        <p:spPr>
          <a:xfrm>
            <a:off x="0" y="0"/>
            <a:ext cx="12192000" cy="677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Rectangle 12"/>
          <p:cNvSpPr/>
          <p:nvPr/>
        </p:nvSpPr>
        <p:spPr>
          <a:xfrm>
            <a:off x="0" y="6780458"/>
            <a:ext cx="12192000" cy="77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Rectangle 13"/>
          <p:cNvSpPr/>
          <p:nvPr/>
        </p:nvSpPr>
        <p:spPr>
          <a:xfrm>
            <a:off x="-1" y="6775908"/>
            <a:ext cx="12204002" cy="12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re de page de garde 2"/>
          <p:cNvSpPr txBox="1"/>
          <p:nvPr>
            <p:ph type="title" hasCustomPrompt="1"/>
          </p:nvPr>
        </p:nvSpPr>
        <p:spPr>
          <a:xfrm>
            <a:off x="144000" y="144000"/>
            <a:ext cx="4860000" cy="6480000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 anchor="b"/>
          <a:lstStyle>
            <a:lvl1pPr>
              <a:defRPr sz="5000"/>
            </a:lvl1pPr>
          </a:lstStyle>
          <a:p>
            <a:pPr/>
            <a:r>
              <a:t>Titre de page de garde 2</a:t>
            </a:r>
          </a:p>
        </p:txBody>
      </p:sp>
      <p:sp>
        <p:nvSpPr>
          <p:cNvPr id="36" name="Texte niveau 1…"/>
          <p:cNvSpPr txBox="1"/>
          <p:nvPr>
            <p:ph type="body" sz="quarter" idx="1"/>
          </p:nvPr>
        </p:nvSpPr>
        <p:spPr>
          <a:xfrm>
            <a:off x="607605" y="5578495"/>
            <a:ext cx="3932789" cy="7508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7" name="Espace réservé d’image 5"/>
          <p:cNvSpPr/>
          <p:nvPr>
            <p:ph type="pic" sz="quarter" idx="22"/>
          </p:nvPr>
        </p:nvSpPr>
        <p:spPr>
          <a:xfrm>
            <a:off x="607605" y="764518"/>
            <a:ext cx="3932789" cy="244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Numéro de diapositive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68" name="Texte niveau 1…"/>
          <p:cNvSpPr txBox="1"/>
          <p:nvPr>
            <p:ph type="body" sz="quarter" idx="1" hasCustomPrompt="1"/>
          </p:nvPr>
        </p:nvSpPr>
        <p:spPr>
          <a:xfrm>
            <a:off x="431999" y="1152000"/>
            <a:ext cx="2160001" cy="5039251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Espace réservé du texte 4"/>
          <p:cNvSpPr/>
          <p:nvPr>
            <p:ph type="body" sz="quarter" idx="21" hasCustomPrompt="1"/>
          </p:nvPr>
        </p:nvSpPr>
        <p:spPr>
          <a:xfrm>
            <a:off x="2726412" y="1152525"/>
            <a:ext cx="2160589" cy="5038725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  <p:sp>
        <p:nvSpPr>
          <p:cNvPr id="371" name="Espace réservé du texte 12"/>
          <p:cNvSpPr/>
          <p:nvPr>
            <p:ph type="body" sz="quarter" idx="22" hasCustomPrompt="1"/>
          </p:nvPr>
        </p:nvSpPr>
        <p:spPr>
          <a:xfrm>
            <a:off x="5021412" y="1152525"/>
            <a:ext cx="2160589" cy="5038725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  <p:sp>
        <p:nvSpPr>
          <p:cNvPr id="372" name="Espace réservé du texte 14"/>
          <p:cNvSpPr/>
          <p:nvPr>
            <p:ph type="body" sz="quarter" idx="23" hasCustomPrompt="1"/>
          </p:nvPr>
        </p:nvSpPr>
        <p:spPr>
          <a:xfrm>
            <a:off x="7316412" y="1148059"/>
            <a:ext cx="2160589" cy="5038726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  <p:sp>
        <p:nvSpPr>
          <p:cNvPr id="373" name="Espace réservé du texte 16"/>
          <p:cNvSpPr/>
          <p:nvPr>
            <p:ph type="body" sz="quarter" idx="24" hasCustomPrompt="1"/>
          </p:nvPr>
        </p:nvSpPr>
        <p:spPr>
          <a:xfrm>
            <a:off x="9611411" y="1152525"/>
            <a:ext cx="2160589" cy="5038725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81" name="Texte niveau 1…"/>
          <p:cNvSpPr txBox="1"/>
          <p:nvPr>
            <p:ph type="body" sz="quarter" idx="1" hasCustomPrompt="1"/>
          </p:nvPr>
        </p:nvSpPr>
        <p:spPr>
          <a:xfrm>
            <a:off x="431999" y="1152000"/>
            <a:ext cx="5472002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b="1" sz="2400"/>
            </a:lvl1pPr>
            <a:lvl2pPr marL="0" indent="457200">
              <a:buClrTx/>
              <a:buSzTx/>
              <a:buFontTx/>
              <a:buNone/>
              <a:defRPr b="1" sz="2400"/>
            </a:lvl2pPr>
            <a:lvl3pPr marL="0" indent="914400">
              <a:buClrTx/>
              <a:buSzTx/>
              <a:buFontTx/>
              <a:buNone/>
              <a:defRPr b="1" sz="2400"/>
            </a:lvl3pPr>
            <a:lvl4pPr marL="0" indent="1371600">
              <a:buClrTx/>
              <a:buSzTx/>
              <a:buFontTx/>
              <a:buNone/>
              <a:defRPr b="1" sz="2400"/>
            </a:lvl4pPr>
            <a:lvl5pPr marL="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3" name="Espace réservé du texte 7"/>
          <p:cNvSpPr/>
          <p:nvPr>
            <p:ph type="body" sz="half" idx="21" hasCustomPrompt="1"/>
          </p:nvPr>
        </p:nvSpPr>
        <p:spPr>
          <a:xfrm>
            <a:off x="6299887" y="1584325"/>
            <a:ext cx="5472114" cy="4606925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  <p:sp>
        <p:nvSpPr>
          <p:cNvPr id="384" name="Espace réservé du texte 11"/>
          <p:cNvSpPr/>
          <p:nvPr>
            <p:ph type="body" sz="quarter" idx="22" hasCustomPrompt="1"/>
          </p:nvPr>
        </p:nvSpPr>
        <p:spPr>
          <a:xfrm>
            <a:off x="6299999" y="1152525"/>
            <a:ext cx="5472002" cy="358775"/>
          </a:xfrm>
          <a:prstGeom prst="rect">
            <a:avLst/>
          </a:prstGeom>
        </p:spPr>
        <p:txBody>
          <a:bodyPr/>
          <a:lstStyle>
            <a:lvl1pPr marL="0" indent="0" defTabSz="896111">
              <a:spcBef>
                <a:spcPts val="900"/>
              </a:spcBef>
              <a:buClrTx/>
              <a:buSzTx/>
              <a:buFontTx/>
              <a:buNone/>
              <a:defRPr b="1" sz="2352"/>
            </a:lvl1pPr>
          </a:lstStyle>
          <a:p>
            <a:pPr/>
            <a:r>
              <a:t>Modifiez les styles du texte du masque</a:t>
            </a:r>
          </a:p>
        </p:txBody>
      </p:sp>
      <p:sp>
        <p:nvSpPr>
          <p:cNvPr id="385" name="Connecteur droit 8"/>
          <p:cNvSpPr/>
          <p:nvPr/>
        </p:nvSpPr>
        <p:spPr>
          <a:xfrm flipH="1">
            <a:off x="6101943" y="2185851"/>
            <a:ext cx="1" cy="2627310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4" name="Texte niveau 1…"/>
          <p:cNvSpPr txBox="1"/>
          <p:nvPr>
            <p:ph type="body" sz="quarter" idx="1" hasCustomPrompt="1"/>
          </p:nvPr>
        </p:nvSpPr>
        <p:spPr>
          <a:xfrm>
            <a:off x="431800" y="1008000"/>
            <a:ext cx="113395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266700">
              <a:buClrTx/>
              <a:buSzTx/>
              <a:buFontTx/>
              <a:buNone/>
            </a:lvl2pPr>
            <a:lvl3pPr marL="0" indent="542925">
              <a:buClrTx/>
              <a:buSzTx/>
              <a:buFontTx/>
              <a:buNone/>
            </a:lvl3pPr>
            <a:lvl4pPr marL="0" indent="809625">
              <a:buClrTx/>
              <a:buSzTx/>
              <a:buFontTx/>
              <a:buNone/>
            </a:lvl4pPr>
            <a:lvl5pPr marL="0" indent="1076325">
              <a:buClrTx/>
              <a:buSzTx/>
              <a:buFontTx/>
              <a:buNone/>
            </a:lvl5pPr>
          </a:lstStyle>
          <a:p>
            <a:pPr/>
            <a:r>
              <a:t>Sous-titre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Espace réservé d’image 10"/>
          <p:cNvSpPr/>
          <p:nvPr>
            <p:ph type="pic" idx="21"/>
          </p:nvPr>
        </p:nvSpPr>
        <p:spPr>
          <a:xfrm>
            <a:off x="0" y="0"/>
            <a:ext cx="12192000" cy="677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0" name="Rectangle 12"/>
          <p:cNvSpPr/>
          <p:nvPr/>
        </p:nvSpPr>
        <p:spPr>
          <a:xfrm>
            <a:off x="0" y="6780458"/>
            <a:ext cx="12192000" cy="775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1" name="Rectangle 13"/>
          <p:cNvSpPr/>
          <p:nvPr/>
        </p:nvSpPr>
        <p:spPr>
          <a:xfrm>
            <a:off x="-1" y="6775908"/>
            <a:ext cx="12204002" cy="12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Merci de votre attention"/>
          <p:cNvSpPr txBox="1"/>
          <p:nvPr>
            <p:ph type="title" hasCustomPrompt="1"/>
          </p:nvPr>
        </p:nvSpPr>
        <p:spPr>
          <a:xfrm>
            <a:off x="144000" y="144000"/>
            <a:ext cx="4860000" cy="6480000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 anchor="b"/>
          <a:lstStyle>
            <a:lvl1pPr>
              <a:defRPr sz="6600"/>
            </a:lvl1pPr>
          </a:lstStyle>
          <a:p>
            <a:pPr/>
            <a:r>
              <a:t>Merci de votre attention</a:t>
            </a:r>
          </a:p>
        </p:txBody>
      </p:sp>
      <p:sp>
        <p:nvSpPr>
          <p:cNvPr id="413" name="Texte niveau 1…"/>
          <p:cNvSpPr txBox="1"/>
          <p:nvPr>
            <p:ph type="body" sz="quarter" idx="1" hasCustomPrompt="1"/>
          </p:nvPr>
        </p:nvSpPr>
        <p:spPr>
          <a:xfrm>
            <a:off x="1038224" y="4504149"/>
            <a:ext cx="3349381" cy="252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Nom complet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14" name="Espace réservé du texte 4"/>
          <p:cNvSpPr/>
          <p:nvPr>
            <p:ph type="body" sz="quarter" idx="22" hasCustomPrompt="1"/>
          </p:nvPr>
        </p:nvSpPr>
        <p:spPr>
          <a:xfrm>
            <a:off x="1038224" y="4908146"/>
            <a:ext cx="3349381" cy="252001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1746"/>
            </a:lvl1pPr>
          </a:lstStyle>
          <a:p>
            <a:pPr/>
            <a:r>
              <a:t>Téléphone</a:t>
            </a:r>
          </a:p>
        </p:txBody>
      </p:sp>
      <p:sp>
        <p:nvSpPr>
          <p:cNvPr id="415" name="Espace réservé du texte 10"/>
          <p:cNvSpPr/>
          <p:nvPr>
            <p:ph type="body" sz="quarter" idx="23" hasCustomPrompt="1"/>
          </p:nvPr>
        </p:nvSpPr>
        <p:spPr>
          <a:xfrm>
            <a:off x="1038630" y="5312145"/>
            <a:ext cx="3349382" cy="252001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1746"/>
            </a:lvl1pPr>
          </a:lstStyle>
          <a:p>
            <a:pPr/>
            <a:r>
              <a:t>E-mail</a:t>
            </a:r>
          </a:p>
        </p:txBody>
      </p:sp>
      <p:sp>
        <p:nvSpPr>
          <p:cNvPr id="416" name="Espace réservé du texte 15"/>
          <p:cNvSpPr/>
          <p:nvPr>
            <p:ph type="body" sz="quarter" idx="24" hasCustomPrompt="1"/>
          </p:nvPr>
        </p:nvSpPr>
        <p:spPr>
          <a:xfrm>
            <a:off x="1026093" y="5715370"/>
            <a:ext cx="3350645" cy="252414"/>
          </a:xfrm>
          <a:prstGeom prst="rect">
            <a:avLst/>
          </a:prstGeom>
        </p:spPr>
        <p:txBody>
          <a:bodyPr/>
          <a:lstStyle>
            <a:lvl1pPr marL="0" indent="0" defTabSz="886968">
              <a:spcBef>
                <a:spcPts val="900"/>
              </a:spcBef>
              <a:buClrTx/>
              <a:buSzTx/>
              <a:buFontTx/>
              <a:buNone/>
              <a:defRPr sz="1746"/>
            </a:lvl1pPr>
          </a:lstStyle>
          <a:p>
            <a:pPr/>
            <a:r>
              <a:t>Site web</a:t>
            </a:r>
          </a:p>
        </p:txBody>
      </p:sp>
      <p:sp>
        <p:nvSpPr>
          <p:cNvPr id="417" name="Numéro de diapositive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’image 10"/>
          <p:cNvSpPr/>
          <p:nvPr>
            <p:ph type="pic" idx="21"/>
          </p:nvPr>
        </p:nvSpPr>
        <p:spPr>
          <a:xfrm>
            <a:off x="0" y="0"/>
            <a:ext cx="12192000" cy="60134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" name="Titre de diapositive de séparation"/>
          <p:cNvSpPr txBox="1"/>
          <p:nvPr>
            <p:ph type="title" hasCustomPrompt="1"/>
          </p:nvPr>
        </p:nvSpPr>
        <p:spPr>
          <a:xfrm>
            <a:off x="7189199" y="163896"/>
            <a:ext cx="4860001" cy="5724001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 anchor="b"/>
          <a:lstStyle>
            <a:lvl1pPr>
              <a:defRPr sz="5000"/>
            </a:lvl1pPr>
          </a:lstStyle>
          <a:p>
            <a:pPr/>
            <a:r>
              <a:t>Titre de diapositive de séparation</a:t>
            </a:r>
          </a:p>
        </p:txBody>
      </p:sp>
      <p:sp>
        <p:nvSpPr>
          <p:cNvPr id="47" name="Texte niveau 1…"/>
          <p:cNvSpPr txBox="1"/>
          <p:nvPr>
            <p:ph type="body" sz="quarter" idx="1"/>
          </p:nvPr>
        </p:nvSpPr>
        <p:spPr>
          <a:xfrm>
            <a:off x="7652805" y="4837186"/>
            <a:ext cx="3932789" cy="7508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Espace réservé d’image 5"/>
          <p:cNvSpPr/>
          <p:nvPr>
            <p:ph type="pic" sz="quarter" idx="22"/>
          </p:nvPr>
        </p:nvSpPr>
        <p:spPr>
          <a:xfrm>
            <a:off x="7652805" y="764518"/>
            <a:ext cx="3932789" cy="18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Cliquez pour modifier votre titre"/>
          <p:cNvSpPr txBox="1"/>
          <p:nvPr>
            <p:ph type="title" hasCustomPrompt="1"/>
          </p:nvPr>
        </p:nvSpPr>
        <p:spPr>
          <a:xfrm>
            <a:off x="7189199" y="163896"/>
            <a:ext cx="4860001" cy="5724001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 anchor="b"/>
          <a:lstStyle>
            <a:lvl1pPr>
              <a:defRPr sz="5000"/>
            </a:lvl1pPr>
          </a:lstStyle>
          <a:p>
            <a:pPr/>
            <a:r>
              <a:t>Cliquez pour modifier votre titre</a:t>
            </a:r>
          </a:p>
        </p:txBody>
      </p:sp>
      <p:sp>
        <p:nvSpPr>
          <p:cNvPr id="58" name="Texte niveau 1…"/>
          <p:cNvSpPr txBox="1"/>
          <p:nvPr>
            <p:ph type="body" sz="quarter" idx="1" hasCustomPrompt="1"/>
          </p:nvPr>
        </p:nvSpPr>
        <p:spPr>
          <a:xfrm>
            <a:off x="7652805" y="4837186"/>
            <a:ext cx="3932789" cy="7508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Modifier le style du sous-titre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Espace réservé d’image 5"/>
          <p:cNvSpPr/>
          <p:nvPr>
            <p:ph type="pic" sz="quarter" idx="21"/>
          </p:nvPr>
        </p:nvSpPr>
        <p:spPr>
          <a:xfrm>
            <a:off x="7652805" y="764518"/>
            <a:ext cx="1872001" cy="18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Espace réservé d’image 5"/>
          <p:cNvSpPr/>
          <p:nvPr>
            <p:ph type="pic" sz="quarter" idx="22"/>
          </p:nvPr>
        </p:nvSpPr>
        <p:spPr>
          <a:xfrm>
            <a:off x="9713593" y="764518"/>
            <a:ext cx="1872001" cy="1872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Espace réservé du texte 15"/>
          <p:cNvSpPr/>
          <p:nvPr>
            <p:ph type="body" sz="quarter" idx="23" hasCustomPrompt="1"/>
          </p:nvPr>
        </p:nvSpPr>
        <p:spPr>
          <a:xfrm>
            <a:off x="424799" y="3327398"/>
            <a:ext cx="6350001" cy="2560499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
Deuxième niveau
Troisième niveau
Quatrième niveau
Cinquième niveau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Texte niveau 1…"/>
          <p:cNvSpPr txBox="1"/>
          <p:nvPr>
            <p:ph type="body" sz="quarter" idx="1" hasCustomPrompt="1"/>
          </p:nvPr>
        </p:nvSpPr>
        <p:spPr>
          <a:xfrm>
            <a:off x="431800" y="3971432"/>
            <a:ext cx="1980001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2pPr>
            <a:lvl3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3pPr>
            <a:lvl4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4pPr>
            <a:lvl5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5pPr>
          </a:lstStyle>
          <a:p>
            <a:pPr/>
            <a:r>
              <a:t>Puce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Espace réservé du texte 10"/>
          <p:cNvSpPr/>
          <p:nvPr>
            <p:ph type="body" sz="quarter" idx="21" hasCustomPrompt="1"/>
          </p:nvPr>
        </p:nvSpPr>
        <p:spPr>
          <a:xfrm>
            <a:off x="43179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73" name="Espace réservé du texte 8"/>
          <p:cNvSpPr/>
          <p:nvPr>
            <p:ph type="body" sz="quarter" idx="22" hasCustomPrompt="1"/>
          </p:nvPr>
        </p:nvSpPr>
        <p:spPr>
          <a:xfrm>
            <a:off x="277184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2</a:t>
            </a:r>
          </a:p>
        </p:txBody>
      </p:sp>
      <p:sp>
        <p:nvSpPr>
          <p:cNvPr id="74" name="Espace réservé du texte 10"/>
          <p:cNvSpPr/>
          <p:nvPr>
            <p:ph type="body" sz="quarter" idx="23" hasCustomPrompt="1"/>
          </p:nvPr>
        </p:nvSpPr>
        <p:spPr>
          <a:xfrm>
            <a:off x="277184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75" name="Espace réservé du texte 8"/>
          <p:cNvSpPr/>
          <p:nvPr>
            <p:ph type="body" sz="quarter" idx="24" hasCustomPrompt="1"/>
          </p:nvPr>
        </p:nvSpPr>
        <p:spPr>
          <a:xfrm>
            <a:off x="511189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3</a:t>
            </a:r>
          </a:p>
        </p:txBody>
      </p:sp>
      <p:sp>
        <p:nvSpPr>
          <p:cNvPr id="76" name="Espace réservé du texte 10"/>
          <p:cNvSpPr/>
          <p:nvPr>
            <p:ph type="body" sz="quarter" idx="25" hasCustomPrompt="1"/>
          </p:nvPr>
        </p:nvSpPr>
        <p:spPr>
          <a:xfrm>
            <a:off x="511189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77" name="Espace réservé du texte 8"/>
          <p:cNvSpPr/>
          <p:nvPr>
            <p:ph type="body" sz="quarter" idx="26" hasCustomPrompt="1"/>
          </p:nvPr>
        </p:nvSpPr>
        <p:spPr>
          <a:xfrm>
            <a:off x="7451949" y="3971432"/>
            <a:ext cx="1980001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4</a:t>
            </a:r>
          </a:p>
        </p:txBody>
      </p:sp>
      <p:sp>
        <p:nvSpPr>
          <p:cNvPr id="78" name="Espace réservé du texte 10"/>
          <p:cNvSpPr/>
          <p:nvPr>
            <p:ph type="body" sz="quarter" idx="27" hasCustomPrompt="1"/>
          </p:nvPr>
        </p:nvSpPr>
        <p:spPr>
          <a:xfrm>
            <a:off x="7451949" y="4605832"/>
            <a:ext cx="1980001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79" name="Espace réservé du texte 8"/>
          <p:cNvSpPr/>
          <p:nvPr>
            <p:ph type="body" sz="quarter" idx="28" hasCustomPrompt="1"/>
          </p:nvPr>
        </p:nvSpPr>
        <p:spPr>
          <a:xfrm>
            <a:off x="979199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5</a:t>
            </a:r>
          </a:p>
        </p:txBody>
      </p:sp>
      <p:sp>
        <p:nvSpPr>
          <p:cNvPr id="80" name="Espace réservé du texte 10"/>
          <p:cNvSpPr/>
          <p:nvPr>
            <p:ph type="body" sz="quarter" idx="29" hasCustomPrompt="1"/>
          </p:nvPr>
        </p:nvSpPr>
        <p:spPr>
          <a:xfrm>
            <a:off x="979199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81" name="Espace réservé d’image 15"/>
          <p:cNvSpPr/>
          <p:nvPr>
            <p:ph type="pic" sz="quarter" idx="30"/>
          </p:nvPr>
        </p:nvSpPr>
        <p:spPr>
          <a:xfrm>
            <a:off x="683799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Espace réservé d’image 15"/>
          <p:cNvSpPr/>
          <p:nvPr>
            <p:ph type="pic" sz="quarter" idx="31"/>
          </p:nvPr>
        </p:nvSpPr>
        <p:spPr>
          <a:xfrm>
            <a:off x="3023849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Espace réservé d’image 15"/>
          <p:cNvSpPr/>
          <p:nvPr>
            <p:ph type="pic" sz="quarter" idx="32"/>
          </p:nvPr>
        </p:nvSpPr>
        <p:spPr>
          <a:xfrm>
            <a:off x="5363900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Espace réservé d’image 15"/>
          <p:cNvSpPr/>
          <p:nvPr>
            <p:ph type="pic" sz="quarter" idx="33"/>
          </p:nvPr>
        </p:nvSpPr>
        <p:spPr>
          <a:xfrm>
            <a:off x="7703949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Espace réservé d’image 15"/>
          <p:cNvSpPr/>
          <p:nvPr>
            <p:ph type="pic" sz="quarter" idx="34"/>
          </p:nvPr>
        </p:nvSpPr>
        <p:spPr>
          <a:xfrm>
            <a:off x="10044000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Espace réservé du texte 5"/>
          <p:cNvSpPr/>
          <p:nvPr>
            <p:ph type="body" sz="quarter" idx="35" hasCustomPrompt="1"/>
          </p:nvPr>
        </p:nvSpPr>
        <p:spPr>
          <a:xfrm>
            <a:off x="431799" y="1008000"/>
            <a:ext cx="11339515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Sous-titre</a:t>
            </a:r>
          </a:p>
        </p:txBody>
      </p:sp>
      <p:sp>
        <p:nvSpPr>
          <p:cNvPr id="87" name="Rectangle 6"/>
          <p:cNvSpPr/>
          <p:nvPr/>
        </p:nvSpPr>
        <p:spPr>
          <a:xfrm>
            <a:off x="7523950" y="3629493"/>
            <a:ext cx="1836000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 6"/>
          <p:cNvSpPr/>
          <p:nvPr/>
        </p:nvSpPr>
        <p:spPr>
          <a:xfrm>
            <a:off x="9869899" y="3629493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 6"/>
          <p:cNvSpPr/>
          <p:nvPr/>
        </p:nvSpPr>
        <p:spPr>
          <a:xfrm>
            <a:off x="503800" y="3629493"/>
            <a:ext cx="1836000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Rectangle 6"/>
          <p:cNvSpPr/>
          <p:nvPr/>
        </p:nvSpPr>
        <p:spPr>
          <a:xfrm>
            <a:off x="2843850" y="3629493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Rectangle 6"/>
          <p:cNvSpPr/>
          <p:nvPr/>
        </p:nvSpPr>
        <p:spPr>
          <a:xfrm>
            <a:off x="5177999" y="3629493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space réservé d’image 10"/>
          <p:cNvSpPr/>
          <p:nvPr>
            <p:ph type="pic" sz="half" idx="21"/>
          </p:nvPr>
        </p:nvSpPr>
        <p:spPr>
          <a:xfrm>
            <a:off x="143998" y="143998"/>
            <a:ext cx="4680003" cy="648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Texte du titre"/>
          <p:cNvSpPr txBox="1"/>
          <p:nvPr>
            <p:ph type="title"/>
          </p:nvPr>
        </p:nvSpPr>
        <p:spPr>
          <a:xfrm>
            <a:off x="5111899" y="431999"/>
            <a:ext cx="6660101" cy="432001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" name="Texte niveau 1…"/>
          <p:cNvSpPr txBox="1"/>
          <p:nvPr>
            <p:ph type="body" sz="quarter" idx="1" hasCustomPrompt="1"/>
          </p:nvPr>
        </p:nvSpPr>
        <p:spPr>
          <a:xfrm>
            <a:off x="511189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2pPr>
            <a:lvl3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3pPr>
            <a:lvl4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4pPr>
            <a:lvl5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5pPr>
          </a:lstStyle>
          <a:p>
            <a:pPr/>
            <a:r>
              <a:t>Puce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Espace réservé du texte 10"/>
          <p:cNvSpPr/>
          <p:nvPr>
            <p:ph type="body" sz="quarter" idx="22" hasCustomPrompt="1"/>
          </p:nvPr>
        </p:nvSpPr>
        <p:spPr>
          <a:xfrm>
            <a:off x="511189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03" name="Espace réservé du texte 8"/>
          <p:cNvSpPr/>
          <p:nvPr>
            <p:ph type="body" sz="quarter" idx="23" hasCustomPrompt="1"/>
          </p:nvPr>
        </p:nvSpPr>
        <p:spPr>
          <a:xfrm>
            <a:off x="7451949" y="3971432"/>
            <a:ext cx="1980001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2</a:t>
            </a:r>
          </a:p>
        </p:txBody>
      </p:sp>
      <p:sp>
        <p:nvSpPr>
          <p:cNvPr id="104" name="Espace réservé du texte 10"/>
          <p:cNvSpPr/>
          <p:nvPr>
            <p:ph type="body" sz="quarter" idx="24" hasCustomPrompt="1"/>
          </p:nvPr>
        </p:nvSpPr>
        <p:spPr>
          <a:xfrm>
            <a:off x="7451949" y="4605832"/>
            <a:ext cx="1980001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05" name="Espace réservé du texte 8"/>
          <p:cNvSpPr/>
          <p:nvPr>
            <p:ph type="body" sz="quarter" idx="25" hasCustomPrompt="1"/>
          </p:nvPr>
        </p:nvSpPr>
        <p:spPr>
          <a:xfrm>
            <a:off x="979199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3</a:t>
            </a:r>
          </a:p>
        </p:txBody>
      </p:sp>
      <p:sp>
        <p:nvSpPr>
          <p:cNvPr id="106" name="Espace réservé du texte 10"/>
          <p:cNvSpPr/>
          <p:nvPr>
            <p:ph type="body" sz="quarter" idx="26" hasCustomPrompt="1"/>
          </p:nvPr>
        </p:nvSpPr>
        <p:spPr>
          <a:xfrm>
            <a:off x="979199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07" name="Espace réservé d’image 15"/>
          <p:cNvSpPr/>
          <p:nvPr>
            <p:ph type="pic" sz="quarter" idx="27"/>
          </p:nvPr>
        </p:nvSpPr>
        <p:spPr>
          <a:xfrm>
            <a:off x="5363900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8" name="Espace réservé d’image 15"/>
          <p:cNvSpPr/>
          <p:nvPr>
            <p:ph type="pic" sz="quarter" idx="28"/>
          </p:nvPr>
        </p:nvSpPr>
        <p:spPr>
          <a:xfrm>
            <a:off x="7703949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Espace réservé d’image 15"/>
          <p:cNvSpPr/>
          <p:nvPr>
            <p:ph type="pic" sz="quarter" idx="29"/>
          </p:nvPr>
        </p:nvSpPr>
        <p:spPr>
          <a:xfrm>
            <a:off x="10044000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Espace réservé du texte 5"/>
          <p:cNvSpPr/>
          <p:nvPr>
            <p:ph type="body" sz="quarter" idx="30" hasCustomPrompt="1"/>
          </p:nvPr>
        </p:nvSpPr>
        <p:spPr>
          <a:xfrm>
            <a:off x="5111498" y="1008000"/>
            <a:ext cx="66598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Sous-titre</a:t>
            </a:r>
          </a:p>
        </p:txBody>
      </p:sp>
      <p:grpSp>
        <p:nvGrpSpPr>
          <p:cNvPr id="113" name="Groupe 24"/>
          <p:cNvGrpSpPr/>
          <p:nvPr/>
        </p:nvGrpSpPr>
        <p:grpSpPr>
          <a:xfrm>
            <a:off x="323999" y="323997"/>
            <a:ext cx="4320000" cy="6120002"/>
            <a:chOff x="0" y="0"/>
            <a:chExt cx="4319999" cy="6120000"/>
          </a:xfrm>
        </p:grpSpPr>
        <p:sp>
          <p:nvSpPr>
            <p:cNvPr id="111" name="Rectangle 6"/>
            <p:cNvSpPr/>
            <p:nvPr/>
          </p:nvSpPr>
          <p:spPr>
            <a:xfrm>
              <a:off x="0" y="5942572"/>
              <a:ext cx="4320000" cy="1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Rectangle 6"/>
            <p:cNvSpPr/>
            <p:nvPr/>
          </p:nvSpPr>
          <p:spPr>
            <a:xfrm flipH="1" rot="10800000">
              <a:off x="0" y="-1"/>
              <a:ext cx="4320000" cy="1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4" name="Rectangle 6"/>
          <p:cNvSpPr/>
          <p:nvPr/>
        </p:nvSpPr>
        <p:spPr>
          <a:xfrm>
            <a:off x="5177999" y="3629493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Rectangle 6"/>
          <p:cNvSpPr/>
          <p:nvPr/>
        </p:nvSpPr>
        <p:spPr>
          <a:xfrm>
            <a:off x="7523950" y="3629493"/>
            <a:ext cx="1836000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Rectangle 6"/>
          <p:cNvSpPr/>
          <p:nvPr/>
        </p:nvSpPr>
        <p:spPr>
          <a:xfrm>
            <a:off x="9869899" y="3629493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Espace réservé d’image 10"/>
          <p:cNvSpPr/>
          <p:nvPr>
            <p:ph type="pic" sz="half" idx="21"/>
          </p:nvPr>
        </p:nvSpPr>
        <p:spPr>
          <a:xfrm>
            <a:off x="143998" y="143998"/>
            <a:ext cx="4680003" cy="648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Texte du titre"/>
          <p:cNvSpPr txBox="1"/>
          <p:nvPr>
            <p:ph type="title"/>
          </p:nvPr>
        </p:nvSpPr>
        <p:spPr>
          <a:xfrm>
            <a:off x="5111899" y="431999"/>
            <a:ext cx="6660101" cy="432001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" name="Texte niveau 1…"/>
          <p:cNvSpPr txBox="1"/>
          <p:nvPr>
            <p:ph type="body" sz="quarter" idx="1" hasCustomPrompt="1"/>
          </p:nvPr>
        </p:nvSpPr>
        <p:spPr>
          <a:xfrm>
            <a:off x="6502387" y="2233079"/>
            <a:ext cx="1872002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2pPr>
            <a:lvl3pPr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3pPr>
            <a:lvl4pPr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4pPr>
            <a:lvl5pPr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5pPr>
          </a:lstStyle>
          <a:p>
            <a:pPr/>
            <a:r>
              <a:t>Puce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Espace réservé du texte 10"/>
          <p:cNvSpPr/>
          <p:nvPr>
            <p:ph type="body" sz="quarter" idx="22" hasCustomPrompt="1"/>
          </p:nvPr>
        </p:nvSpPr>
        <p:spPr>
          <a:xfrm>
            <a:off x="6502387" y="2721591"/>
            <a:ext cx="1872002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28" name="Espace réservé du texte 8"/>
          <p:cNvSpPr/>
          <p:nvPr>
            <p:ph type="body" sz="quarter" idx="23" hasCustomPrompt="1"/>
          </p:nvPr>
        </p:nvSpPr>
        <p:spPr>
          <a:xfrm>
            <a:off x="9899312" y="2233079"/>
            <a:ext cx="1872001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2</a:t>
            </a:r>
          </a:p>
        </p:txBody>
      </p:sp>
      <p:sp>
        <p:nvSpPr>
          <p:cNvPr id="129" name="Espace réservé du texte 10"/>
          <p:cNvSpPr/>
          <p:nvPr>
            <p:ph type="body" sz="quarter" idx="24" hasCustomPrompt="1"/>
          </p:nvPr>
        </p:nvSpPr>
        <p:spPr>
          <a:xfrm>
            <a:off x="9899312" y="2721591"/>
            <a:ext cx="1872001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30" name="Espace réservé d’image 15"/>
          <p:cNvSpPr/>
          <p:nvPr>
            <p:ph type="pic" sz="quarter" idx="25"/>
          </p:nvPr>
        </p:nvSpPr>
        <p:spPr>
          <a:xfrm>
            <a:off x="5130008" y="2233079"/>
            <a:ext cx="1219836" cy="1219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1" name="Espace réservé d’image 15"/>
          <p:cNvSpPr/>
          <p:nvPr>
            <p:ph type="pic" sz="quarter" idx="26"/>
          </p:nvPr>
        </p:nvSpPr>
        <p:spPr>
          <a:xfrm>
            <a:off x="8526933" y="2233079"/>
            <a:ext cx="1219836" cy="1219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Espace réservé du texte 5"/>
          <p:cNvSpPr/>
          <p:nvPr>
            <p:ph type="body" sz="quarter" idx="27" hasCustomPrompt="1"/>
          </p:nvPr>
        </p:nvSpPr>
        <p:spPr>
          <a:xfrm>
            <a:off x="5111498" y="1008000"/>
            <a:ext cx="6659814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Sous-titre</a:t>
            </a:r>
          </a:p>
        </p:txBody>
      </p:sp>
      <p:grpSp>
        <p:nvGrpSpPr>
          <p:cNvPr id="135" name="Groupe 24"/>
          <p:cNvGrpSpPr/>
          <p:nvPr/>
        </p:nvGrpSpPr>
        <p:grpSpPr>
          <a:xfrm>
            <a:off x="323999" y="323997"/>
            <a:ext cx="4320000" cy="6120002"/>
            <a:chOff x="0" y="0"/>
            <a:chExt cx="4319999" cy="6120000"/>
          </a:xfrm>
        </p:grpSpPr>
        <p:sp>
          <p:nvSpPr>
            <p:cNvPr id="133" name="Rectangle 6"/>
            <p:cNvSpPr/>
            <p:nvPr/>
          </p:nvSpPr>
          <p:spPr>
            <a:xfrm>
              <a:off x="0" y="5942572"/>
              <a:ext cx="4320000" cy="1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Rectangle 6"/>
            <p:cNvSpPr/>
            <p:nvPr/>
          </p:nvSpPr>
          <p:spPr>
            <a:xfrm flipH="1" rot="10800000">
              <a:off x="0" y="-1"/>
              <a:ext cx="4320000" cy="17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6" name="Espace réservé du texte 8"/>
          <p:cNvSpPr/>
          <p:nvPr>
            <p:ph type="body" sz="quarter" idx="28" hasCustomPrompt="1"/>
          </p:nvPr>
        </p:nvSpPr>
        <p:spPr>
          <a:xfrm>
            <a:off x="6502387" y="3859796"/>
            <a:ext cx="1872002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1</a:t>
            </a:r>
          </a:p>
        </p:txBody>
      </p:sp>
      <p:sp>
        <p:nvSpPr>
          <p:cNvPr id="137" name="Espace réservé du texte 10"/>
          <p:cNvSpPr/>
          <p:nvPr>
            <p:ph type="body" sz="quarter" idx="29" hasCustomPrompt="1"/>
          </p:nvPr>
        </p:nvSpPr>
        <p:spPr>
          <a:xfrm>
            <a:off x="6502387" y="4348309"/>
            <a:ext cx="1872002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38" name="Espace réservé du texte 8"/>
          <p:cNvSpPr/>
          <p:nvPr>
            <p:ph type="body" sz="quarter" idx="30" hasCustomPrompt="1"/>
          </p:nvPr>
        </p:nvSpPr>
        <p:spPr>
          <a:xfrm>
            <a:off x="9899312" y="3859796"/>
            <a:ext cx="1872001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2</a:t>
            </a:r>
          </a:p>
        </p:txBody>
      </p:sp>
      <p:sp>
        <p:nvSpPr>
          <p:cNvPr id="139" name="Espace réservé du texte 10"/>
          <p:cNvSpPr/>
          <p:nvPr>
            <p:ph type="body" sz="quarter" idx="31" hasCustomPrompt="1"/>
          </p:nvPr>
        </p:nvSpPr>
        <p:spPr>
          <a:xfrm>
            <a:off x="9899312" y="4348309"/>
            <a:ext cx="1872001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40" name="Espace réservé d’image 15"/>
          <p:cNvSpPr/>
          <p:nvPr>
            <p:ph type="pic" sz="quarter" idx="32"/>
          </p:nvPr>
        </p:nvSpPr>
        <p:spPr>
          <a:xfrm>
            <a:off x="5130008" y="3859796"/>
            <a:ext cx="1219836" cy="1219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Espace réservé d’image 15"/>
          <p:cNvSpPr/>
          <p:nvPr>
            <p:ph type="pic" sz="quarter" idx="33"/>
          </p:nvPr>
        </p:nvSpPr>
        <p:spPr>
          <a:xfrm>
            <a:off x="8526933" y="3859796"/>
            <a:ext cx="1219836" cy="1219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Rectangle 6"/>
          <p:cNvSpPr/>
          <p:nvPr/>
        </p:nvSpPr>
        <p:spPr>
          <a:xfrm>
            <a:off x="6502387" y="3311997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Rectangle 6"/>
          <p:cNvSpPr/>
          <p:nvPr/>
        </p:nvSpPr>
        <p:spPr>
          <a:xfrm>
            <a:off x="9917313" y="3311997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Rectangle 6"/>
          <p:cNvSpPr/>
          <p:nvPr/>
        </p:nvSpPr>
        <p:spPr>
          <a:xfrm>
            <a:off x="6502387" y="4935520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Rectangle 6"/>
          <p:cNvSpPr/>
          <p:nvPr/>
        </p:nvSpPr>
        <p:spPr>
          <a:xfrm>
            <a:off x="9917313" y="4935520"/>
            <a:ext cx="1836001" cy="14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464" y="812096"/>
            <a:ext cx="11528537" cy="564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Espace réservé d’image 10"/>
          <p:cNvSpPr/>
          <p:nvPr>
            <p:ph type="pic" sz="half" idx="21"/>
          </p:nvPr>
        </p:nvSpPr>
        <p:spPr>
          <a:xfrm>
            <a:off x="5217319" y="1255404"/>
            <a:ext cx="6974680" cy="39354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Texte niveau 1…"/>
          <p:cNvSpPr txBox="1"/>
          <p:nvPr>
            <p:ph type="body" sz="quarter" idx="1" hasCustomPrompt="1"/>
          </p:nvPr>
        </p:nvSpPr>
        <p:spPr>
          <a:xfrm>
            <a:off x="424369" y="3955774"/>
            <a:ext cx="3978666" cy="1976617"/>
          </a:xfrm>
          <a:prstGeom prst="rect">
            <a:avLst/>
          </a:prstGeom>
        </p:spPr>
        <p:txBody>
          <a:bodyPr/>
          <a:lstStyle/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Cliquez pour modifier le titre"/>
          <p:cNvSpPr txBox="1"/>
          <p:nvPr>
            <p:ph type="title" hasCustomPrompt="1"/>
          </p:nvPr>
        </p:nvSpPr>
        <p:spPr>
          <a:xfrm>
            <a:off x="431999" y="431999"/>
            <a:ext cx="3971037" cy="432001"/>
          </a:xfrm>
          <a:prstGeom prst="rect">
            <a:avLst/>
          </a:prstGeom>
        </p:spPr>
        <p:txBody>
          <a:bodyPr anchor="t"/>
          <a:lstStyle/>
          <a:p>
            <a:pPr/>
            <a:r>
              <a:t>Cliquez pour modifier le titre</a:t>
            </a:r>
          </a:p>
        </p:txBody>
      </p:sp>
      <p:sp>
        <p:nvSpPr>
          <p:cNvPr id="157" name="Espace réservé du texte 3"/>
          <p:cNvSpPr/>
          <p:nvPr>
            <p:ph type="body" sz="quarter" idx="22" hasCustomPrompt="1"/>
          </p:nvPr>
        </p:nvSpPr>
        <p:spPr>
          <a:xfrm>
            <a:off x="423862" y="2563813"/>
            <a:ext cx="3979864" cy="121285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Texte mis en relief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Texte niveau 1…"/>
          <p:cNvSpPr txBox="1"/>
          <p:nvPr>
            <p:ph type="body" sz="quarter" idx="1" hasCustomPrompt="1"/>
          </p:nvPr>
        </p:nvSpPr>
        <p:spPr>
          <a:xfrm>
            <a:off x="277184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2pPr>
            <a:lvl3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3pPr>
            <a:lvl4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4pPr>
            <a:lvl5pPr algn="ctr">
              <a:buClrTx/>
              <a:buFontTx/>
              <a:defRPr>
                <a:latin typeface="Cambria"/>
                <a:ea typeface="Cambria"/>
                <a:cs typeface="Cambria"/>
                <a:sym typeface="Cambria"/>
              </a:defRPr>
            </a:lvl5pPr>
          </a:lstStyle>
          <a:p>
            <a:pPr/>
            <a:r>
              <a:t>Puce 2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7" name="Espace réservé du texte 10"/>
          <p:cNvSpPr/>
          <p:nvPr>
            <p:ph type="body" sz="quarter" idx="21" hasCustomPrompt="1"/>
          </p:nvPr>
        </p:nvSpPr>
        <p:spPr>
          <a:xfrm>
            <a:off x="277184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68" name="Espace réservé du texte 8"/>
          <p:cNvSpPr/>
          <p:nvPr>
            <p:ph type="body" sz="quarter" idx="22" hasCustomPrompt="1"/>
          </p:nvPr>
        </p:nvSpPr>
        <p:spPr>
          <a:xfrm>
            <a:off x="5111899" y="3971432"/>
            <a:ext cx="1980002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3</a:t>
            </a:r>
          </a:p>
        </p:txBody>
      </p:sp>
      <p:sp>
        <p:nvSpPr>
          <p:cNvPr id="169" name="Espace réservé du texte 10"/>
          <p:cNvSpPr/>
          <p:nvPr>
            <p:ph type="body" sz="quarter" idx="23" hasCustomPrompt="1"/>
          </p:nvPr>
        </p:nvSpPr>
        <p:spPr>
          <a:xfrm>
            <a:off x="5111899" y="4605832"/>
            <a:ext cx="1980002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70" name="Espace réservé du texte 8"/>
          <p:cNvSpPr/>
          <p:nvPr>
            <p:ph type="body" sz="quarter" idx="24" hasCustomPrompt="1"/>
          </p:nvPr>
        </p:nvSpPr>
        <p:spPr>
          <a:xfrm>
            <a:off x="7451949" y="3971432"/>
            <a:ext cx="1980001" cy="36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Puce 4</a:t>
            </a:r>
          </a:p>
        </p:txBody>
      </p:sp>
      <p:sp>
        <p:nvSpPr>
          <p:cNvPr id="171" name="Espace réservé du texte 10"/>
          <p:cNvSpPr/>
          <p:nvPr>
            <p:ph type="body" sz="quarter" idx="25" hasCustomPrompt="1"/>
          </p:nvPr>
        </p:nvSpPr>
        <p:spPr>
          <a:xfrm>
            <a:off x="7451949" y="4605832"/>
            <a:ext cx="1980001" cy="720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</a:lstStyle>
          <a:p>
            <a:pPr/>
            <a:r>
              <a:t>Description de puce</a:t>
            </a:r>
          </a:p>
        </p:txBody>
      </p:sp>
      <p:sp>
        <p:nvSpPr>
          <p:cNvPr id="172" name="Espace réservé d’image 15"/>
          <p:cNvSpPr/>
          <p:nvPr>
            <p:ph type="pic" sz="quarter" idx="26"/>
          </p:nvPr>
        </p:nvSpPr>
        <p:spPr>
          <a:xfrm>
            <a:off x="3023849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3" name="Espace réservé d’image 15"/>
          <p:cNvSpPr/>
          <p:nvPr>
            <p:ph type="pic" sz="quarter" idx="27"/>
          </p:nvPr>
        </p:nvSpPr>
        <p:spPr>
          <a:xfrm>
            <a:off x="5363900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Espace réservé d’image 15"/>
          <p:cNvSpPr/>
          <p:nvPr>
            <p:ph type="pic" sz="quarter" idx="28"/>
          </p:nvPr>
        </p:nvSpPr>
        <p:spPr>
          <a:xfrm>
            <a:off x="7703949" y="1981486"/>
            <a:ext cx="1476001" cy="147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Espace réservé du texte 5"/>
          <p:cNvSpPr/>
          <p:nvPr>
            <p:ph type="body" sz="quarter" idx="29" hasCustomPrompt="1"/>
          </p:nvPr>
        </p:nvSpPr>
        <p:spPr>
          <a:xfrm>
            <a:off x="431799" y="1008000"/>
            <a:ext cx="11339515" cy="360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Sous-titre</a:t>
            </a:r>
          </a:p>
        </p:txBody>
      </p:sp>
      <p:grpSp>
        <p:nvGrpSpPr>
          <p:cNvPr id="178" name="Groupe 14"/>
          <p:cNvGrpSpPr/>
          <p:nvPr/>
        </p:nvGrpSpPr>
        <p:grpSpPr>
          <a:xfrm>
            <a:off x="2843850" y="1642399"/>
            <a:ext cx="6516101" cy="2131095"/>
            <a:chOff x="0" y="0"/>
            <a:chExt cx="6516099" cy="2131094"/>
          </a:xfrm>
        </p:grpSpPr>
        <p:sp>
          <p:nvSpPr>
            <p:cNvPr id="176" name="Rectangle 6"/>
            <p:cNvSpPr/>
            <p:nvPr/>
          </p:nvSpPr>
          <p:spPr>
            <a:xfrm>
              <a:off x="0" y="1987094"/>
              <a:ext cx="6516100" cy="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Rectangle 6"/>
            <p:cNvSpPr/>
            <p:nvPr/>
          </p:nvSpPr>
          <p:spPr>
            <a:xfrm flipH="1" rot="10800000">
              <a:off x="0" y="-1"/>
              <a:ext cx="6516100" cy="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1408061" y="6126183"/>
            <a:ext cx="540001" cy="540001"/>
          </a:xfrm>
          <a:prstGeom prst="rect">
            <a:avLst/>
          </a:prstGeom>
          <a:solidFill>
            <a:srgbClr val="F2F2F2"/>
          </a:solidFill>
          <a:ln w="3175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 15"/>
          <p:cNvSpPr/>
          <p:nvPr/>
        </p:nvSpPr>
        <p:spPr>
          <a:xfrm>
            <a:off x="0" y="6780458"/>
            <a:ext cx="12192000" cy="7754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Connecteur droit 11"/>
          <p:cNvSpPr/>
          <p:nvPr/>
        </p:nvSpPr>
        <p:spPr>
          <a:xfrm>
            <a:off x="11408061" y="6780192"/>
            <a:ext cx="54000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18"/>
          <p:cNvSpPr/>
          <p:nvPr/>
        </p:nvSpPr>
        <p:spPr>
          <a:xfrm>
            <a:off x="-1" y="6775908"/>
            <a:ext cx="11232002" cy="12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" name="Groupe 10"/>
          <p:cNvGrpSpPr/>
          <p:nvPr/>
        </p:nvGrpSpPr>
        <p:grpSpPr>
          <a:xfrm>
            <a:off x="9874905" y="6130433"/>
            <a:ext cx="1329870" cy="320196"/>
            <a:chOff x="0" y="0"/>
            <a:chExt cx="1329869" cy="320195"/>
          </a:xfrm>
        </p:grpSpPr>
        <p:grpSp>
          <p:nvGrpSpPr>
            <p:cNvPr id="8" name="Rectangle 12"/>
            <p:cNvGrpSpPr/>
            <p:nvPr/>
          </p:nvGrpSpPr>
          <p:grpSpPr>
            <a:xfrm>
              <a:off x="0" y="-1"/>
              <a:ext cx="1329870" cy="320197"/>
              <a:chOff x="0" y="0"/>
              <a:chExt cx="1329869" cy="320195"/>
            </a:xfrm>
          </p:grpSpPr>
          <p:sp>
            <p:nvSpPr>
              <p:cNvPr id="6" name="Rectangle"/>
              <p:cNvSpPr/>
              <p:nvPr/>
            </p:nvSpPr>
            <p:spPr>
              <a:xfrm>
                <a:off x="0" y="-1"/>
                <a:ext cx="1329870" cy="320197"/>
              </a:xfrm>
              <a:prstGeom prst="rect">
                <a:avLst/>
              </a:prstGeom>
              <a:solidFill>
                <a:srgbClr val="000000"/>
              </a:solidFill>
              <a:ln w="9525" cap="flat">
                <a:solidFill>
                  <a:srgbClr val="F2F2F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7" name="Contoso Ltd."/>
              <p:cNvSpPr txBox="1"/>
              <p:nvPr/>
            </p:nvSpPr>
            <p:spPr>
              <a:xfrm>
                <a:off x="206378" y="22364"/>
                <a:ext cx="917114" cy="2754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FFFFFF"/>
                    </a:solidFill>
                    <a:latin typeface="Cambria"/>
                    <a:ea typeface="Cambria"/>
                    <a:cs typeface="Cambria"/>
                    <a:sym typeface="Cambria"/>
                  </a:defRPr>
                </a:pPr>
                <a:r>
                  <a:t>Contoso</a:t>
                </a:r>
                <a:r>
                  <a:rPr b="0"/>
                  <a:t> </a:t>
                </a:r>
                <a:r>
                  <a:rPr b="0" i="1"/>
                  <a:t>Ltd</a:t>
                </a:r>
                <a:r>
                  <a:rPr b="0"/>
                  <a:t>.</a:t>
                </a:r>
              </a:p>
            </p:txBody>
          </p:sp>
        </p:grpSp>
        <p:sp>
          <p:nvSpPr>
            <p:cNvPr id="9" name="Rectangle 6"/>
            <p:cNvSpPr/>
            <p:nvPr/>
          </p:nvSpPr>
          <p:spPr>
            <a:xfrm flipH="1" rot="10800000">
              <a:off x="62370" y="51313"/>
              <a:ext cx="124301" cy="10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" name="Texte niveau 1…"/>
          <p:cNvSpPr txBox="1"/>
          <p:nvPr>
            <p:ph type="body" idx="1" hasCustomPrompt="1"/>
          </p:nvPr>
        </p:nvSpPr>
        <p:spPr>
          <a:xfrm>
            <a:off x="424369" y="1272208"/>
            <a:ext cx="11340002" cy="466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Modifiez les styles du texte du masque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Numéro de diapositive"/>
          <p:cNvSpPr txBox="1"/>
          <p:nvPr>
            <p:ph type="sldNum" sz="quarter" idx="2"/>
          </p:nvPr>
        </p:nvSpPr>
        <p:spPr>
          <a:xfrm>
            <a:off x="11570111" y="6286199"/>
            <a:ext cx="215901" cy="2199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b="1" sz="1600">
                <a:solidFill>
                  <a:srgbClr val="80808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" name="Texte du titre"/>
          <p:cNvSpPr txBox="1"/>
          <p:nvPr>
            <p:ph type="title"/>
          </p:nvPr>
        </p:nvSpPr>
        <p:spPr>
          <a:xfrm>
            <a:off x="431999" y="431999"/>
            <a:ext cx="11340002" cy="4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3200" u="none">
          <a:solidFill>
            <a:srgbClr val="404040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2667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○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577453" marR="0" indent="-310753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885825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1152525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419225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Espace réservé d’image 18"/>
          <p:cNvGrpSpPr/>
          <p:nvPr/>
        </p:nvGrpSpPr>
        <p:grpSpPr>
          <a:xfrm>
            <a:off x="0" y="0"/>
            <a:ext cx="12192000" cy="6784059"/>
            <a:chOff x="0" y="0"/>
            <a:chExt cx="12192000" cy="6784058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12192000" cy="678405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27" name="image4.jpeg" descr="image4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7840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9" name="Titre 21"/>
          <p:cNvSpPr txBox="1"/>
          <p:nvPr>
            <p:ph type="ctrTitle"/>
          </p:nvPr>
        </p:nvSpPr>
        <p:spPr>
          <a:xfrm>
            <a:off x="143999" y="3163898"/>
            <a:ext cx="4860002" cy="1800001"/>
          </a:xfrm>
          <a:prstGeom prst="rect">
            <a:avLst/>
          </a:prstGeom>
        </p:spPr>
        <p:txBody>
          <a:bodyPr/>
          <a:lstStyle/>
          <a:p>
            <a:pPr/>
            <a:r>
              <a:t>Gotham</a:t>
            </a:r>
            <a:br/>
            <a:r>
              <a:t>Keynote</a:t>
            </a:r>
          </a:p>
        </p:txBody>
      </p:sp>
      <p:sp>
        <p:nvSpPr>
          <p:cNvPr id="430" name="Sous-titre 22"/>
          <p:cNvSpPr txBox="1"/>
          <p:nvPr>
            <p:ph type="subTitle" sz="quarter" idx="1"/>
          </p:nvPr>
        </p:nvSpPr>
        <p:spPr>
          <a:xfrm>
            <a:off x="143999" y="5391794"/>
            <a:ext cx="4860002" cy="1250207"/>
          </a:xfrm>
          <a:prstGeom prst="rect">
            <a:avLst/>
          </a:prstGeom>
        </p:spPr>
        <p:txBody>
          <a:bodyPr/>
          <a:lstStyle/>
          <a:p>
            <a:pPr algn="ctr" defTabSz="576072">
              <a:lnSpc>
                <a:spcPts val="600"/>
              </a:lnSpc>
              <a:spcBef>
                <a:spcPts val="600"/>
              </a:spcBef>
              <a:defRPr spc="12" sz="1008"/>
            </a:pPr>
          </a:p>
          <a:p>
            <a:pPr algn="ctr" defTabSz="576072">
              <a:lnSpc>
                <a:spcPts val="600"/>
              </a:lnSpc>
              <a:spcBef>
                <a:spcPts val="600"/>
              </a:spcBef>
              <a:defRPr spc="12" sz="1008"/>
            </a:pPr>
          </a:p>
          <a:p>
            <a:pPr algn="ctr" defTabSz="576072">
              <a:lnSpc>
                <a:spcPts val="600"/>
              </a:lnSpc>
              <a:spcBef>
                <a:spcPts val="600"/>
              </a:spcBef>
              <a:defRPr sz="1008"/>
            </a:pPr>
            <a:r>
              <a:t>Marceau Cristianini</a:t>
            </a:r>
            <a:endParaRPr spc="12"/>
          </a:p>
          <a:p>
            <a:pPr algn="ctr" defTabSz="576072">
              <a:lnSpc>
                <a:spcPts val="600"/>
              </a:lnSpc>
              <a:spcBef>
                <a:spcPts val="600"/>
              </a:spcBef>
              <a:defRPr sz="1008"/>
            </a:pPr>
            <a:r>
              <a:t>Jonathan Khalifa</a:t>
            </a:r>
          </a:p>
          <a:p>
            <a:pPr algn="ctr" defTabSz="576072">
              <a:lnSpc>
                <a:spcPts val="600"/>
              </a:lnSpc>
              <a:spcBef>
                <a:spcPts val="600"/>
              </a:spcBef>
              <a:defRPr sz="1008"/>
            </a:pPr>
            <a:r>
              <a:t>Christophe Tiet</a:t>
            </a:r>
          </a:p>
          <a:p>
            <a:pPr algn="ctr" defTabSz="576072">
              <a:lnSpc>
                <a:spcPts val="600"/>
              </a:lnSpc>
              <a:spcBef>
                <a:spcPts val="600"/>
              </a:spcBef>
              <a:defRPr sz="1008"/>
            </a:pPr>
            <a:r>
              <a:t>Morgan Druesne</a:t>
            </a:r>
            <a:endParaRPr spc="12"/>
          </a:p>
        </p:txBody>
      </p:sp>
      <p:grpSp>
        <p:nvGrpSpPr>
          <p:cNvPr id="433" name="Groupe 111"/>
          <p:cNvGrpSpPr/>
          <p:nvPr/>
        </p:nvGrpSpPr>
        <p:grpSpPr>
          <a:xfrm>
            <a:off x="143999" y="143999"/>
            <a:ext cx="4860001" cy="6498002"/>
            <a:chOff x="0" y="0"/>
            <a:chExt cx="4859999" cy="6498000"/>
          </a:xfrm>
        </p:grpSpPr>
        <p:sp>
          <p:nvSpPr>
            <p:cNvPr id="431" name="Rectangle 6"/>
            <p:cNvSpPr/>
            <p:nvPr/>
          </p:nvSpPr>
          <p:spPr>
            <a:xfrm>
              <a:off x="-1" y="6123405"/>
              <a:ext cx="4860001" cy="37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Rectangle 6"/>
            <p:cNvSpPr/>
            <p:nvPr/>
          </p:nvSpPr>
          <p:spPr>
            <a:xfrm flipH="1" rot="10800000">
              <a:off x="-1" y="-1"/>
              <a:ext cx="4860001" cy="374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34" name="Rectangle 6"/>
          <p:cNvSpPr/>
          <p:nvPr/>
        </p:nvSpPr>
        <p:spPr>
          <a:xfrm flipV="1">
            <a:off x="245916" y="2568729"/>
            <a:ext cx="203116" cy="17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Espace réservé d’image 39"/>
          <p:cNvGrpSpPr/>
          <p:nvPr/>
        </p:nvGrpSpPr>
        <p:grpSpPr>
          <a:xfrm>
            <a:off x="0" y="0"/>
            <a:ext cx="12192000" cy="6778801"/>
            <a:chOff x="0" y="0"/>
            <a:chExt cx="12192000" cy="6778800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12192000" cy="67788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37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77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9" name="Capture d’écran 2021-02-12 à 09.53.35.png" descr="Capture d’écran 2021-02-12 à 09.53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7312" y="1883423"/>
            <a:ext cx="12246624" cy="2495461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ZoneTexte 13"/>
          <p:cNvSpPr txBox="1"/>
          <p:nvPr/>
        </p:nvSpPr>
        <p:spPr>
          <a:xfrm>
            <a:off x="3943445" y="2630247"/>
            <a:ext cx="465201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INTRO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Espace réservé d’image 39"/>
          <p:cNvGrpSpPr/>
          <p:nvPr/>
        </p:nvGrpSpPr>
        <p:grpSpPr>
          <a:xfrm>
            <a:off x="0" y="0"/>
            <a:ext cx="12192000" cy="6778801"/>
            <a:chOff x="0" y="0"/>
            <a:chExt cx="12192000" cy="6778800"/>
          </a:xfrm>
        </p:grpSpPr>
        <p:sp>
          <p:nvSpPr>
            <p:cNvPr id="442" name="Rectangle"/>
            <p:cNvSpPr/>
            <p:nvPr/>
          </p:nvSpPr>
          <p:spPr>
            <a:xfrm>
              <a:off x="0" y="0"/>
              <a:ext cx="12192000" cy="67788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43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77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5" name="Change-management-2.jpg" descr="Change-management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1710" y="-230781"/>
            <a:ext cx="12295420" cy="8185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batman_PNG80.png" descr="batman_PNG8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7096" y="2837006"/>
            <a:ext cx="5339851" cy="4271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Espace réservé d’image 39"/>
          <p:cNvGrpSpPr/>
          <p:nvPr/>
        </p:nvGrpSpPr>
        <p:grpSpPr>
          <a:xfrm>
            <a:off x="0" y="0"/>
            <a:ext cx="12192000" cy="6778801"/>
            <a:chOff x="0" y="0"/>
            <a:chExt cx="12192000" cy="6778800"/>
          </a:xfrm>
        </p:grpSpPr>
        <p:sp>
          <p:nvSpPr>
            <p:cNvPr id="448" name="Rectangle"/>
            <p:cNvSpPr/>
            <p:nvPr/>
          </p:nvSpPr>
          <p:spPr>
            <a:xfrm>
              <a:off x="0" y="0"/>
              <a:ext cx="12192000" cy="67788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49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77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1" name="ZoneTexte 3"/>
          <p:cNvSpPr txBox="1"/>
          <p:nvPr/>
        </p:nvSpPr>
        <p:spPr>
          <a:xfrm>
            <a:off x="3498531" y="415407"/>
            <a:ext cx="542829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TEAM  GOTHAM</a:t>
            </a:r>
          </a:p>
        </p:txBody>
      </p:sp>
      <p:pic>
        <p:nvPicPr>
          <p:cNvPr id="452" name="circle-cropped copie.png" descr="circle-cropped cop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2650" y="1268752"/>
            <a:ext cx="5346700" cy="534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circle-cropped.png" descr="circle-cropped.png"/>
          <p:cNvPicPr>
            <a:picLocks noChangeAspect="1"/>
          </p:cNvPicPr>
          <p:nvPr/>
        </p:nvPicPr>
        <p:blipFill>
          <a:blip r:embed="rId4">
            <a:extLst/>
          </a:blip>
          <a:srcRect l="0" t="0" r="1048" b="0"/>
          <a:stretch>
            <a:fillRect/>
          </a:stretch>
        </p:blipFill>
        <p:spPr>
          <a:xfrm>
            <a:off x="4711290" y="3613372"/>
            <a:ext cx="2769555" cy="2798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Espace réservé d’image 39"/>
          <p:cNvGrpSpPr/>
          <p:nvPr/>
        </p:nvGrpSpPr>
        <p:grpSpPr>
          <a:xfrm>
            <a:off x="0" y="0"/>
            <a:ext cx="12192000" cy="6778801"/>
            <a:chOff x="0" y="0"/>
            <a:chExt cx="12192000" cy="67788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2192000" cy="67788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56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77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8" name="1 - Plannification…"/>
          <p:cNvSpPr/>
          <p:nvPr/>
        </p:nvSpPr>
        <p:spPr>
          <a:xfrm>
            <a:off x="3541422" y="2113783"/>
            <a:ext cx="5109156" cy="3653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000">
                <a:latin typeface="Impact"/>
                <a:ea typeface="Impact"/>
                <a:cs typeface="Impact"/>
                <a:sym typeface="Impact"/>
              </a:defRPr>
            </a:pPr>
            <a:r>
              <a:t>1 - Plannification</a:t>
            </a:r>
          </a:p>
          <a:p>
            <a:pPr algn="ctr">
              <a:defRPr sz="2000">
                <a:latin typeface="Impact"/>
                <a:ea typeface="Impact"/>
                <a:cs typeface="Impact"/>
                <a:sym typeface="Impact"/>
              </a:defRPr>
            </a:pPr>
          </a:p>
          <a:p>
            <a:pPr algn="ctr">
              <a:defRPr sz="2000">
                <a:latin typeface="Impact"/>
                <a:ea typeface="Impact"/>
                <a:cs typeface="Impact"/>
                <a:sym typeface="Impact"/>
              </a:defRPr>
            </a:pPr>
            <a:r>
              <a:t>2 - Communication</a:t>
            </a:r>
          </a:p>
          <a:p>
            <a:pPr algn="ctr">
              <a:defRPr sz="2000">
                <a:latin typeface="Impact"/>
                <a:ea typeface="Impact"/>
                <a:cs typeface="Impact"/>
                <a:sym typeface="Impact"/>
              </a:defRPr>
            </a:pPr>
          </a:p>
          <a:p>
            <a:pPr algn="ctr">
              <a:defRPr sz="2000">
                <a:latin typeface="Impact"/>
                <a:ea typeface="Impact"/>
                <a:cs typeface="Impact"/>
                <a:sym typeface="Impact"/>
              </a:defRPr>
            </a:pPr>
            <a:r>
              <a:t>3 - Accompagnement</a:t>
            </a:r>
          </a:p>
        </p:txBody>
      </p:sp>
      <p:pic>
        <p:nvPicPr>
          <p:cNvPr id="459" name="Unknown-1.png" descr="Unknown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6759" y="924193"/>
            <a:ext cx="5118481" cy="1293934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ZoneTexte 3"/>
          <p:cNvSpPr txBox="1"/>
          <p:nvPr/>
        </p:nvSpPr>
        <p:spPr>
          <a:xfrm>
            <a:off x="3381850" y="1958144"/>
            <a:ext cx="542830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Espace réservé d’image 39"/>
          <p:cNvGrpSpPr/>
          <p:nvPr/>
        </p:nvGrpSpPr>
        <p:grpSpPr>
          <a:xfrm>
            <a:off x="0" y="0"/>
            <a:ext cx="12192000" cy="6778801"/>
            <a:chOff x="0" y="0"/>
            <a:chExt cx="12192000" cy="6778800"/>
          </a:xfrm>
        </p:grpSpPr>
        <p:sp>
          <p:nvSpPr>
            <p:cNvPr id="462" name="Rectangle"/>
            <p:cNvSpPr/>
            <p:nvPr/>
          </p:nvSpPr>
          <p:spPr>
            <a:xfrm>
              <a:off x="0" y="0"/>
              <a:ext cx="12192000" cy="67788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63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2192000" cy="677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5" name="Gantt Diagram"/>
          <p:cNvSpPr txBox="1"/>
          <p:nvPr/>
        </p:nvSpPr>
        <p:spPr>
          <a:xfrm>
            <a:off x="4646991" y="519430"/>
            <a:ext cx="270007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Gantt Diagram </a:t>
            </a:r>
          </a:p>
        </p:txBody>
      </p:sp>
      <p:pic>
        <p:nvPicPr>
          <p:cNvPr id="466" name="Gantt.PNG" descr="Gant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166" y="1706647"/>
            <a:ext cx="10029727" cy="442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Espace réservé d’image 39"/>
          <p:cNvGrpSpPr/>
          <p:nvPr/>
        </p:nvGrpSpPr>
        <p:grpSpPr>
          <a:xfrm>
            <a:off x="0" y="0"/>
            <a:ext cx="12192000" cy="6778801"/>
            <a:chOff x="0" y="0"/>
            <a:chExt cx="12192000" cy="67788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2192000" cy="677880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69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77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1" name="ZoneTexte 3"/>
          <p:cNvSpPr txBox="1"/>
          <p:nvPr/>
        </p:nvSpPr>
        <p:spPr>
          <a:xfrm>
            <a:off x="3381850" y="1851430"/>
            <a:ext cx="5428300" cy="307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F2F2F2"/>
                </a:solidFill>
              </a:defRPr>
            </a:pPr>
            <a:r>
              <a:t>Any Questions ?</a:t>
            </a:r>
          </a:p>
          <a:p>
            <a:pPr algn="ctr">
              <a:defRPr sz="4000">
                <a:solidFill>
                  <a:srgbClr val="F2F2F2"/>
                </a:solidFill>
              </a:defRPr>
            </a:pPr>
          </a:p>
          <a:p>
            <a:pPr algn="ctr">
              <a:defRPr sz="4000">
                <a:solidFill>
                  <a:srgbClr val="F2F2F2"/>
                </a:solidFill>
              </a:defRPr>
            </a:pPr>
          </a:p>
          <a:p>
            <a:pPr algn="ctr">
              <a:defRPr sz="4000">
                <a:solidFill>
                  <a:srgbClr val="F2F2F2"/>
                </a:solidFill>
              </a:defRPr>
            </a:pPr>
          </a:p>
          <a:p>
            <a:pPr algn="ctr">
              <a:defRPr sz="4000">
                <a:solidFill>
                  <a:srgbClr val="F2F2F2"/>
                </a:solidFill>
              </a:defRPr>
            </a:pPr>
            <a: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