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Ubuntu"/>
      <p:regular r:id="rId22"/>
      <p:bold r:id="rId23"/>
      <p:italic r:id="rId24"/>
      <p:boldItalic r:id="rId25"/>
    </p:embeddedFont>
    <p:embeddedFont>
      <p:font typeface="Roboto Black"/>
      <p:bold r:id="rId26"/>
      <p:boldItalic r:id="rId27"/>
    </p:embeddedFont>
    <p:embeddedFont>
      <p:font typeface="Raleway"/>
      <p:regular r:id="rId28"/>
      <p:bold r:id="rId29"/>
      <p:italic r:id="rId30"/>
      <p:boldItalic r:id="rId31"/>
    </p:embeddedFont>
    <p:embeddedFont>
      <p:font typeface="Raleway Thin"/>
      <p:regular r:id="rId32"/>
      <p:bold r:id="rId33"/>
      <p:italic r:id="rId34"/>
      <p:boldItalic r:id="rId35"/>
    </p:embeddedFont>
    <p:embeddedFont>
      <p:font typeface="Montserrat Medium"/>
      <p:regular r:id="rId36"/>
      <p:bold r:id="rId37"/>
      <p:italic r:id="rId38"/>
      <p:boldItalic r:id="rId39"/>
    </p:embeddedFont>
    <p:embeddedFont>
      <p:font typeface="Righteous"/>
      <p:regular r:id="rId40"/>
    </p:embeddedFont>
    <p:embeddedFont>
      <p:font typeface="Open Sans SemiBold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ighteous-regular.fntdata"/><Relationship Id="rId20" Type="http://schemas.openxmlformats.org/officeDocument/2006/relationships/slide" Target="slides/slide16.xml"/><Relationship Id="rId42" Type="http://schemas.openxmlformats.org/officeDocument/2006/relationships/font" Target="fonts/OpenSansSemiBold-bold.fntdata"/><Relationship Id="rId41" Type="http://schemas.openxmlformats.org/officeDocument/2006/relationships/font" Target="fonts/OpenSansSemiBold-regular.fntdata"/><Relationship Id="rId22" Type="http://schemas.openxmlformats.org/officeDocument/2006/relationships/font" Target="fonts/Ubuntu-regular.fntdata"/><Relationship Id="rId44" Type="http://schemas.openxmlformats.org/officeDocument/2006/relationships/font" Target="fonts/OpenSansSemiBold-boldItalic.fntdata"/><Relationship Id="rId21" Type="http://schemas.openxmlformats.org/officeDocument/2006/relationships/slide" Target="slides/slide17.xml"/><Relationship Id="rId43" Type="http://schemas.openxmlformats.org/officeDocument/2006/relationships/font" Target="fonts/OpenSansSemiBold-italic.fntdata"/><Relationship Id="rId24" Type="http://schemas.openxmlformats.org/officeDocument/2006/relationships/font" Target="fonts/Ubuntu-italic.fntdata"/><Relationship Id="rId23" Type="http://schemas.openxmlformats.org/officeDocument/2006/relationships/font" Target="fonts/Ubuntu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Black-bold.fntdata"/><Relationship Id="rId25" Type="http://schemas.openxmlformats.org/officeDocument/2006/relationships/font" Target="fonts/Ubuntu-boldItalic.fntdata"/><Relationship Id="rId28" Type="http://schemas.openxmlformats.org/officeDocument/2006/relationships/font" Target="fonts/Raleway-regular.fntdata"/><Relationship Id="rId27" Type="http://schemas.openxmlformats.org/officeDocument/2006/relationships/font" Target="fonts/RobotoBlack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7.xml"/><Relationship Id="rId33" Type="http://schemas.openxmlformats.org/officeDocument/2006/relationships/font" Target="fonts/RalewayThin-bold.fntdata"/><Relationship Id="rId10" Type="http://schemas.openxmlformats.org/officeDocument/2006/relationships/slide" Target="slides/slide6.xml"/><Relationship Id="rId32" Type="http://schemas.openxmlformats.org/officeDocument/2006/relationships/font" Target="fonts/RalewayThin-regular.fntdata"/><Relationship Id="rId13" Type="http://schemas.openxmlformats.org/officeDocument/2006/relationships/slide" Target="slides/slide9.xml"/><Relationship Id="rId35" Type="http://schemas.openxmlformats.org/officeDocument/2006/relationships/font" Target="fonts/RalewayThin-boldItalic.fntdata"/><Relationship Id="rId12" Type="http://schemas.openxmlformats.org/officeDocument/2006/relationships/slide" Target="slides/slide8.xml"/><Relationship Id="rId34" Type="http://schemas.openxmlformats.org/officeDocument/2006/relationships/font" Target="fonts/RalewayThin-italic.fntdata"/><Relationship Id="rId15" Type="http://schemas.openxmlformats.org/officeDocument/2006/relationships/slide" Target="slides/slide11.xml"/><Relationship Id="rId37" Type="http://schemas.openxmlformats.org/officeDocument/2006/relationships/font" Target="fonts/MontserratMedium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Medium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Medium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Medium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bca152ea2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bca152ea2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Jean Loup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Le schéma de la base a été appliqué avec php artisan depuis la VM du back. Php artisan est installé par défaut avec Laravel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Clone du repo git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de la </a:t>
            </a:r>
            <a:r>
              <a:rPr lang="en"/>
              <a:t>base de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du schéma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bca152ea2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bca152ea2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Pierre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bca152ea2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bca152ea2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Pierre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bca152ea21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bca152ea21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Pierre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bca152ea2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bca152ea2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bca152ea2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bca152ea2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bca152ea2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bca152ea2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bca152ea2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bca152ea2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b4e680a3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b4e680a3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b4e680a3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b4e680a3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ae2004fe6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ae2004fe6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bca152ea2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bca152ea2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Romain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bca152ea2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bca152ea2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Romain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bca152ea2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bca152ea2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Romain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ca152ea2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bca152ea2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Jean Loup</a:t>
            </a:r>
            <a:br>
              <a:rPr lang="en"/>
            </a:br>
            <a:br>
              <a:rPr lang="en"/>
            </a:br>
            <a:r>
              <a:rPr lang="en"/>
              <a:t>Angular :</a:t>
            </a:r>
            <a:br>
              <a:rPr lang="en"/>
            </a:br>
            <a:r>
              <a:rPr lang="en"/>
              <a:t>	Framework front MVC en typescript opensource </a:t>
            </a:r>
            <a:r>
              <a:rPr lang="en"/>
              <a:t>développé</a:t>
            </a:r>
            <a:r>
              <a:rPr lang="en"/>
              <a:t> par Google et la commu</a:t>
            </a:r>
            <a:br>
              <a:rPr lang="en"/>
            </a:br>
            <a:r>
              <a:rPr i="1" lang="en">
                <a:solidFill>
                  <a:schemeClr val="dk1"/>
                </a:solidFill>
              </a:rPr>
              <a:t>Nginx</a:t>
            </a:r>
            <a:r>
              <a:rPr lang="en"/>
              <a:t> :</a:t>
            </a:r>
            <a:br>
              <a:rPr lang="en"/>
            </a:br>
            <a:r>
              <a:rPr lang="en"/>
              <a:t>	</a:t>
            </a:r>
            <a:r>
              <a:rPr i="1" lang="en">
                <a:solidFill>
                  <a:schemeClr val="dk1"/>
                </a:solidFill>
              </a:rPr>
              <a:t>Logiciel</a:t>
            </a:r>
            <a:r>
              <a:rPr lang="en"/>
              <a:t> de serveur web libre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NodeJs :</a:t>
            </a:r>
            <a:br>
              <a:rPr lang="en"/>
            </a:br>
            <a:r>
              <a:rPr lang="en"/>
              <a:t>	Plateforme logicielle libre </a:t>
            </a:r>
            <a:br>
              <a:rPr lang="en"/>
            </a:br>
            <a:br>
              <a:rPr lang="en"/>
            </a:br>
            <a:r>
              <a:rPr lang="en"/>
              <a:t>Install git </a:t>
            </a:r>
            <a:br>
              <a:rPr lang="en"/>
            </a:br>
            <a:r>
              <a:rPr lang="en"/>
              <a:t>Clone du repo front</a:t>
            </a:r>
            <a:br>
              <a:rPr lang="en"/>
            </a:br>
            <a:r>
              <a:rPr lang="en"/>
              <a:t>Install node</a:t>
            </a:r>
            <a:br>
              <a:rPr lang="en"/>
            </a:br>
            <a:r>
              <a:rPr lang="en"/>
              <a:t>Installer les dépendances du projet</a:t>
            </a:r>
            <a:br>
              <a:rPr lang="en"/>
            </a:br>
            <a:r>
              <a:rPr lang="en"/>
              <a:t>Build projet Angular avec 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bca152ea2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bca152ea2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Jean Loup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Php 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Langage de programmation libre utilisé pour la réablisation de pages web dynamiques via un srveur HTTP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Laravel 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Framework opensource Php MVC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Install git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Clone du repo back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Install php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Install de Laravel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Installer les dépendances avec Composer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Lancement de Laravel avec la DB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71925" y="1459225"/>
            <a:ext cx="5925600" cy="17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21625" y="3101963"/>
            <a:ext cx="44262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300825" y="160050"/>
            <a:ext cx="1124500" cy="1296775"/>
          </a:xfrm>
          <a:custGeom>
            <a:rect b="b" l="l" r="r" t="t"/>
            <a:pathLst>
              <a:path extrusionOk="0" fill="none" h="51871" w="44980">
                <a:moveTo>
                  <a:pt x="0" y="1094"/>
                </a:moveTo>
                <a:lnTo>
                  <a:pt x="32885" y="33979"/>
                </a:lnTo>
                <a:lnTo>
                  <a:pt x="20997" y="45867"/>
                </a:lnTo>
                <a:lnTo>
                  <a:pt x="26970" y="51870"/>
                </a:lnTo>
                <a:lnTo>
                  <a:pt x="44980" y="34127"/>
                </a:lnTo>
                <a:lnTo>
                  <a:pt x="10972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115250" y="309375"/>
            <a:ext cx="705325" cy="702375"/>
          </a:xfrm>
          <a:custGeom>
            <a:rect b="b" l="l" r="r" t="t"/>
            <a:pathLst>
              <a:path extrusionOk="0" fill="none" h="28095" w="28213">
                <a:moveTo>
                  <a:pt x="1" y="1"/>
                </a:moveTo>
                <a:lnTo>
                  <a:pt x="28213" y="28095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465675" y="4438100"/>
            <a:ext cx="597400" cy="593700"/>
          </a:xfrm>
          <a:custGeom>
            <a:rect b="b" l="l" r="r" t="t"/>
            <a:pathLst>
              <a:path extrusionOk="0" fill="none" h="23748" w="23896">
                <a:moveTo>
                  <a:pt x="1" y="11830"/>
                </a:moveTo>
                <a:lnTo>
                  <a:pt x="11948" y="1"/>
                </a:lnTo>
                <a:lnTo>
                  <a:pt x="23895" y="11919"/>
                </a:lnTo>
                <a:lnTo>
                  <a:pt x="17863" y="17804"/>
                </a:lnTo>
                <a:lnTo>
                  <a:pt x="11889" y="11800"/>
                </a:lnTo>
                <a:lnTo>
                  <a:pt x="1" y="23748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717800" y="2162525"/>
            <a:ext cx="2232725" cy="2783525"/>
          </a:xfrm>
          <a:custGeom>
            <a:rect b="b" l="l" r="r" t="t"/>
            <a:pathLst>
              <a:path extrusionOk="0" fill="none" h="111341" w="89309">
                <a:moveTo>
                  <a:pt x="89309" y="11888"/>
                </a:moveTo>
                <a:lnTo>
                  <a:pt x="53644" y="47523"/>
                </a:lnTo>
                <a:lnTo>
                  <a:pt x="47641" y="41668"/>
                </a:lnTo>
                <a:lnTo>
                  <a:pt x="71447" y="17832"/>
                </a:lnTo>
                <a:lnTo>
                  <a:pt x="53526" y="0"/>
                </a:lnTo>
                <a:lnTo>
                  <a:pt x="47523" y="5915"/>
                </a:lnTo>
                <a:lnTo>
                  <a:pt x="59529" y="17832"/>
                </a:lnTo>
                <a:lnTo>
                  <a:pt x="0" y="77362"/>
                </a:lnTo>
                <a:lnTo>
                  <a:pt x="34067" y="111340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905125" y="3947950"/>
            <a:ext cx="1045400" cy="998100"/>
          </a:xfrm>
          <a:custGeom>
            <a:rect b="b" l="l" r="r" t="t"/>
            <a:pathLst>
              <a:path extrusionOk="0" fill="none" h="39924" w="41816">
                <a:moveTo>
                  <a:pt x="41816" y="23806"/>
                </a:moveTo>
                <a:lnTo>
                  <a:pt x="17980" y="0"/>
                </a:lnTo>
                <a:lnTo>
                  <a:pt x="0" y="17744"/>
                </a:lnTo>
                <a:lnTo>
                  <a:pt x="6092" y="23806"/>
                </a:lnTo>
                <a:lnTo>
                  <a:pt x="18010" y="11918"/>
                </a:lnTo>
                <a:lnTo>
                  <a:pt x="29898" y="23806"/>
                </a:lnTo>
                <a:lnTo>
                  <a:pt x="13545" y="39923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011300" y="3649275"/>
            <a:ext cx="1124500" cy="1296775"/>
          </a:xfrm>
          <a:custGeom>
            <a:rect b="b" l="l" r="r" t="t"/>
            <a:pathLst>
              <a:path extrusionOk="0" fill="none" h="51871" w="44980">
                <a:moveTo>
                  <a:pt x="44980" y="50776"/>
                </a:moveTo>
                <a:lnTo>
                  <a:pt x="12066" y="17892"/>
                </a:lnTo>
                <a:lnTo>
                  <a:pt x="23984" y="6003"/>
                </a:lnTo>
                <a:lnTo>
                  <a:pt x="18010" y="0"/>
                </a:lnTo>
                <a:lnTo>
                  <a:pt x="0" y="17744"/>
                </a:lnTo>
                <a:lnTo>
                  <a:pt x="34009" y="5187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353150" y="3054125"/>
            <a:ext cx="596650" cy="893100"/>
          </a:xfrm>
          <a:custGeom>
            <a:rect b="b" l="l" r="r" t="t"/>
            <a:pathLst>
              <a:path extrusionOk="0" fill="none" h="35724" w="23866">
                <a:moveTo>
                  <a:pt x="23865" y="35724"/>
                </a:moveTo>
                <a:lnTo>
                  <a:pt x="0" y="11859"/>
                </a:lnTo>
                <a:lnTo>
                  <a:pt x="6033" y="6004"/>
                </a:lnTo>
                <a:lnTo>
                  <a:pt x="11947" y="12007"/>
                </a:lnTo>
                <a:lnTo>
                  <a:pt x="23865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610125" y="3350575"/>
            <a:ext cx="1340400" cy="895350"/>
          </a:xfrm>
          <a:custGeom>
            <a:rect b="b" l="l" r="r" t="t"/>
            <a:pathLst>
              <a:path extrusionOk="0" fill="none" h="35814" w="53616">
                <a:moveTo>
                  <a:pt x="53616" y="35813"/>
                </a:moveTo>
                <a:lnTo>
                  <a:pt x="29721" y="11948"/>
                </a:lnTo>
                <a:lnTo>
                  <a:pt x="6004" y="35813"/>
                </a:lnTo>
                <a:lnTo>
                  <a:pt x="31" y="29840"/>
                </a:lnTo>
                <a:lnTo>
                  <a:pt x="17863" y="11948"/>
                </a:lnTo>
                <a:lnTo>
                  <a:pt x="5945" y="1"/>
                </a:lnTo>
                <a:lnTo>
                  <a:pt x="1" y="6004"/>
                </a:lnTo>
                <a:lnTo>
                  <a:pt x="5945" y="11948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53150" y="1615000"/>
            <a:ext cx="597375" cy="594425"/>
          </a:xfrm>
          <a:custGeom>
            <a:rect b="b" l="l" r="r" t="t"/>
            <a:pathLst>
              <a:path extrusionOk="0" fill="none" h="23777" w="23895">
                <a:moveTo>
                  <a:pt x="23895" y="11918"/>
                </a:moveTo>
                <a:lnTo>
                  <a:pt x="11947" y="23777"/>
                </a:lnTo>
                <a:lnTo>
                  <a:pt x="0" y="11830"/>
                </a:lnTo>
                <a:lnTo>
                  <a:pt x="6033" y="5974"/>
                </a:lnTo>
                <a:lnTo>
                  <a:pt x="12007" y="11978"/>
                </a:lnTo>
                <a:lnTo>
                  <a:pt x="23895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653300" y="2756925"/>
            <a:ext cx="296500" cy="297225"/>
          </a:xfrm>
          <a:custGeom>
            <a:rect b="b" l="l" r="r" t="t"/>
            <a:pathLst>
              <a:path extrusionOk="0" fill="none" h="11889" w="11860">
                <a:moveTo>
                  <a:pt x="1" y="11888"/>
                </a:moveTo>
                <a:lnTo>
                  <a:pt x="11859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057425" y="721925"/>
            <a:ext cx="892375" cy="1042450"/>
          </a:xfrm>
          <a:custGeom>
            <a:rect b="b" l="l" r="r" t="t"/>
            <a:pathLst>
              <a:path extrusionOk="0" fill="none" h="41698" w="35695">
                <a:moveTo>
                  <a:pt x="35694" y="23806"/>
                </a:moveTo>
                <a:lnTo>
                  <a:pt x="23776" y="35694"/>
                </a:lnTo>
                <a:lnTo>
                  <a:pt x="17832" y="29750"/>
                </a:lnTo>
                <a:lnTo>
                  <a:pt x="5944" y="41697"/>
                </a:lnTo>
                <a:lnTo>
                  <a:pt x="0" y="35724"/>
                </a:lnTo>
                <a:lnTo>
                  <a:pt x="35694" y="0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460800" y="423975"/>
            <a:ext cx="1489000" cy="1340400"/>
          </a:xfrm>
          <a:custGeom>
            <a:rect b="b" l="l" r="r" t="t"/>
            <a:pathLst>
              <a:path extrusionOk="0" fill="none" h="53616" w="59560">
                <a:moveTo>
                  <a:pt x="17921" y="53615"/>
                </a:moveTo>
                <a:lnTo>
                  <a:pt x="0" y="35665"/>
                </a:lnTo>
                <a:lnTo>
                  <a:pt x="6004" y="29780"/>
                </a:lnTo>
                <a:lnTo>
                  <a:pt x="17921" y="41698"/>
                </a:lnTo>
                <a:lnTo>
                  <a:pt x="59559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315150" y="309375"/>
            <a:ext cx="890150" cy="859125"/>
          </a:xfrm>
          <a:custGeom>
            <a:rect b="b" l="l" r="r" t="t"/>
            <a:pathLst>
              <a:path extrusionOk="0" fill="none" h="34365" w="35606">
                <a:moveTo>
                  <a:pt x="35606" y="22417"/>
                </a:moveTo>
                <a:lnTo>
                  <a:pt x="23747" y="34364"/>
                </a:lnTo>
                <a:lnTo>
                  <a:pt x="1" y="10617"/>
                </a:lnTo>
                <a:lnTo>
                  <a:pt x="10292" y="1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609400" y="309375"/>
            <a:ext cx="1154825" cy="561900"/>
          </a:xfrm>
          <a:custGeom>
            <a:rect b="b" l="l" r="r" t="t"/>
            <a:pathLst>
              <a:path extrusionOk="0" fill="none" h="22476" w="46193">
                <a:moveTo>
                  <a:pt x="0" y="10617"/>
                </a:moveTo>
                <a:lnTo>
                  <a:pt x="11977" y="22476"/>
                </a:lnTo>
                <a:lnTo>
                  <a:pt x="23836" y="10351"/>
                </a:lnTo>
                <a:lnTo>
                  <a:pt x="29750" y="16384"/>
                </a:lnTo>
                <a:lnTo>
                  <a:pt x="4619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1770600" y="160050"/>
            <a:ext cx="1124500" cy="1296775"/>
          </a:xfrm>
          <a:custGeom>
            <a:rect b="b" l="l" r="r" t="t"/>
            <a:pathLst>
              <a:path extrusionOk="0" fill="none" h="51871" w="44980">
                <a:moveTo>
                  <a:pt x="0" y="1094"/>
                </a:moveTo>
                <a:lnTo>
                  <a:pt x="32885" y="33979"/>
                </a:lnTo>
                <a:lnTo>
                  <a:pt x="20997" y="45867"/>
                </a:lnTo>
                <a:lnTo>
                  <a:pt x="26970" y="51870"/>
                </a:lnTo>
                <a:lnTo>
                  <a:pt x="44980" y="34127"/>
                </a:lnTo>
                <a:lnTo>
                  <a:pt x="10972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 flipH="1">
            <a:off x="2375350" y="309375"/>
            <a:ext cx="705325" cy="702375"/>
          </a:xfrm>
          <a:custGeom>
            <a:rect b="b" l="l" r="r" t="t"/>
            <a:pathLst>
              <a:path extrusionOk="0" fill="none" h="28095" w="28213">
                <a:moveTo>
                  <a:pt x="1" y="1"/>
                </a:moveTo>
                <a:lnTo>
                  <a:pt x="28213" y="28095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 flipH="1">
            <a:off x="2132850" y="4438100"/>
            <a:ext cx="597400" cy="593700"/>
          </a:xfrm>
          <a:custGeom>
            <a:rect b="b" l="l" r="r" t="t"/>
            <a:pathLst>
              <a:path extrusionOk="0" fill="none" h="23748" w="23896">
                <a:moveTo>
                  <a:pt x="1" y="11830"/>
                </a:moveTo>
                <a:lnTo>
                  <a:pt x="11948" y="1"/>
                </a:lnTo>
                <a:lnTo>
                  <a:pt x="23895" y="11919"/>
                </a:lnTo>
                <a:lnTo>
                  <a:pt x="17863" y="17804"/>
                </a:lnTo>
                <a:lnTo>
                  <a:pt x="11889" y="11800"/>
                </a:lnTo>
                <a:lnTo>
                  <a:pt x="1" y="23748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 flipH="1">
            <a:off x="245400" y="2162525"/>
            <a:ext cx="2232725" cy="2783525"/>
          </a:xfrm>
          <a:custGeom>
            <a:rect b="b" l="l" r="r" t="t"/>
            <a:pathLst>
              <a:path extrusionOk="0" fill="none" h="111341" w="89309">
                <a:moveTo>
                  <a:pt x="89309" y="11888"/>
                </a:moveTo>
                <a:lnTo>
                  <a:pt x="53644" y="47523"/>
                </a:lnTo>
                <a:lnTo>
                  <a:pt x="47641" y="41668"/>
                </a:lnTo>
                <a:lnTo>
                  <a:pt x="71447" y="17832"/>
                </a:lnTo>
                <a:lnTo>
                  <a:pt x="53526" y="0"/>
                </a:lnTo>
                <a:lnTo>
                  <a:pt x="47523" y="5915"/>
                </a:lnTo>
                <a:lnTo>
                  <a:pt x="59529" y="17832"/>
                </a:lnTo>
                <a:lnTo>
                  <a:pt x="0" y="77362"/>
                </a:lnTo>
                <a:lnTo>
                  <a:pt x="34067" y="111340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 flipH="1">
            <a:off x="245400" y="3947950"/>
            <a:ext cx="1045400" cy="998100"/>
          </a:xfrm>
          <a:custGeom>
            <a:rect b="b" l="l" r="r" t="t"/>
            <a:pathLst>
              <a:path extrusionOk="0" fill="none" h="39924" w="41816">
                <a:moveTo>
                  <a:pt x="41816" y="23806"/>
                </a:moveTo>
                <a:lnTo>
                  <a:pt x="17980" y="0"/>
                </a:lnTo>
                <a:lnTo>
                  <a:pt x="0" y="17744"/>
                </a:lnTo>
                <a:lnTo>
                  <a:pt x="6092" y="23806"/>
                </a:lnTo>
                <a:lnTo>
                  <a:pt x="18010" y="11918"/>
                </a:lnTo>
                <a:lnTo>
                  <a:pt x="29898" y="23806"/>
                </a:lnTo>
                <a:lnTo>
                  <a:pt x="13545" y="39923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 flipH="1">
            <a:off x="1060125" y="3649275"/>
            <a:ext cx="1124500" cy="1296775"/>
          </a:xfrm>
          <a:custGeom>
            <a:rect b="b" l="l" r="r" t="t"/>
            <a:pathLst>
              <a:path extrusionOk="0" fill="none" h="51871" w="44980">
                <a:moveTo>
                  <a:pt x="44980" y="50776"/>
                </a:moveTo>
                <a:lnTo>
                  <a:pt x="12066" y="17892"/>
                </a:lnTo>
                <a:lnTo>
                  <a:pt x="23984" y="6003"/>
                </a:lnTo>
                <a:lnTo>
                  <a:pt x="18010" y="0"/>
                </a:lnTo>
                <a:lnTo>
                  <a:pt x="0" y="17744"/>
                </a:lnTo>
                <a:lnTo>
                  <a:pt x="34009" y="5187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 flipH="1">
            <a:off x="246125" y="3054125"/>
            <a:ext cx="596650" cy="893100"/>
          </a:xfrm>
          <a:custGeom>
            <a:rect b="b" l="l" r="r" t="t"/>
            <a:pathLst>
              <a:path extrusionOk="0" fill="none" h="35724" w="23866">
                <a:moveTo>
                  <a:pt x="23865" y="35724"/>
                </a:moveTo>
                <a:lnTo>
                  <a:pt x="0" y="11859"/>
                </a:lnTo>
                <a:lnTo>
                  <a:pt x="6033" y="6004"/>
                </a:lnTo>
                <a:lnTo>
                  <a:pt x="11947" y="12007"/>
                </a:lnTo>
                <a:lnTo>
                  <a:pt x="23865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 flipH="1">
            <a:off x="245400" y="3350575"/>
            <a:ext cx="1340400" cy="895350"/>
          </a:xfrm>
          <a:custGeom>
            <a:rect b="b" l="l" r="r" t="t"/>
            <a:pathLst>
              <a:path extrusionOk="0" fill="none" h="35814" w="53616">
                <a:moveTo>
                  <a:pt x="53616" y="35813"/>
                </a:moveTo>
                <a:lnTo>
                  <a:pt x="29721" y="11948"/>
                </a:lnTo>
                <a:lnTo>
                  <a:pt x="6004" y="35813"/>
                </a:lnTo>
                <a:lnTo>
                  <a:pt x="31" y="29840"/>
                </a:lnTo>
                <a:lnTo>
                  <a:pt x="17863" y="11948"/>
                </a:lnTo>
                <a:lnTo>
                  <a:pt x="5945" y="1"/>
                </a:lnTo>
                <a:lnTo>
                  <a:pt x="1" y="6004"/>
                </a:lnTo>
                <a:lnTo>
                  <a:pt x="5945" y="11948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 flipH="1">
            <a:off x="245400" y="1615000"/>
            <a:ext cx="597375" cy="594425"/>
          </a:xfrm>
          <a:custGeom>
            <a:rect b="b" l="l" r="r" t="t"/>
            <a:pathLst>
              <a:path extrusionOk="0" fill="none" h="23777" w="23895">
                <a:moveTo>
                  <a:pt x="23895" y="11918"/>
                </a:moveTo>
                <a:lnTo>
                  <a:pt x="11947" y="23777"/>
                </a:lnTo>
                <a:lnTo>
                  <a:pt x="0" y="11830"/>
                </a:lnTo>
                <a:lnTo>
                  <a:pt x="6033" y="5974"/>
                </a:lnTo>
                <a:lnTo>
                  <a:pt x="12007" y="11978"/>
                </a:lnTo>
                <a:lnTo>
                  <a:pt x="23895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 flipH="1">
            <a:off x="246125" y="2756925"/>
            <a:ext cx="296500" cy="297225"/>
          </a:xfrm>
          <a:custGeom>
            <a:rect b="b" l="l" r="r" t="t"/>
            <a:pathLst>
              <a:path extrusionOk="0" fill="none" h="11889" w="11860">
                <a:moveTo>
                  <a:pt x="1" y="11888"/>
                </a:moveTo>
                <a:lnTo>
                  <a:pt x="11859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 flipH="1">
            <a:off x="246125" y="721925"/>
            <a:ext cx="892375" cy="1042450"/>
          </a:xfrm>
          <a:custGeom>
            <a:rect b="b" l="l" r="r" t="t"/>
            <a:pathLst>
              <a:path extrusionOk="0" fill="none" h="41698" w="35695">
                <a:moveTo>
                  <a:pt x="35694" y="23806"/>
                </a:moveTo>
                <a:lnTo>
                  <a:pt x="23776" y="35694"/>
                </a:lnTo>
                <a:lnTo>
                  <a:pt x="17832" y="29750"/>
                </a:lnTo>
                <a:lnTo>
                  <a:pt x="5944" y="41697"/>
                </a:lnTo>
                <a:lnTo>
                  <a:pt x="0" y="35724"/>
                </a:lnTo>
                <a:lnTo>
                  <a:pt x="35694" y="0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>
            <a:off x="246125" y="423975"/>
            <a:ext cx="1489000" cy="1340400"/>
          </a:xfrm>
          <a:custGeom>
            <a:rect b="b" l="l" r="r" t="t"/>
            <a:pathLst>
              <a:path extrusionOk="0" fill="none" h="53616" w="59560">
                <a:moveTo>
                  <a:pt x="17921" y="53615"/>
                </a:moveTo>
                <a:lnTo>
                  <a:pt x="0" y="35665"/>
                </a:lnTo>
                <a:lnTo>
                  <a:pt x="6004" y="29780"/>
                </a:lnTo>
                <a:lnTo>
                  <a:pt x="17921" y="41698"/>
                </a:lnTo>
                <a:lnTo>
                  <a:pt x="59559" y="1"/>
                </a:lnTo>
              </a:path>
            </a:pathLst>
          </a:custGeom>
          <a:gradFill>
            <a:gsLst>
              <a:gs pos="0">
                <a:srgbClr val="FF449B"/>
              </a:gs>
              <a:gs pos="100000">
                <a:srgbClr val="BA075A"/>
              </a:gs>
            </a:gsLst>
            <a:lin ang="5400012" scaled="0"/>
          </a:gradFill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>
            <a:off x="990625" y="309375"/>
            <a:ext cx="890150" cy="859125"/>
          </a:xfrm>
          <a:custGeom>
            <a:rect b="b" l="l" r="r" t="t"/>
            <a:pathLst>
              <a:path extrusionOk="0" fill="none" h="34365" w="35606">
                <a:moveTo>
                  <a:pt x="35606" y="22417"/>
                </a:moveTo>
                <a:lnTo>
                  <a:pt x="23747" y="34364"/>
                </a:lnTo>
                <a:lnTo>
                  <a:pt x="1" y="10617"/>
                </a:lnTo>
                <a:lnTo>
                  <a:pt x="10292" y="1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>
            <a:off x="431700" y="309375"/>
            <a:ext cx="1154825" cy="561900"/>
          </a:xfrm>
          <a:custGeom>
            <a:rect b="b" l="l" r="r" t="t"/>
            <a:pathLst>
              <a:path extrusionOk="0" fill="none" h="22476" w="46193">
                <a:moveTo>
                  <a:pt x="0" y="10617"/>
                </a:moveTo>
                <a:lnTo>
                  <a:pt x="11977" y="22476"/>
                </a:lnTo>
                <a:lnTo>
                  <a:pt x="23836" y="10351"/>
                </a:lnTo>
                <a:lnTo>
                  <a:pt x="29750" y="16384"/>
                </a:lnTo>
                <a:lnTo>
                  <a:pt x="4619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hasCustomPrompt="1" type="title"/>
          </p:nvPr>
        </p:nvSpPr>
        <p:spPr>
          <a:xfrm>
            <a:off x="540000" y="1592550"/>
            <a:ext cx="5148000" cy="14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11"/>
          <p:cNvSpPr txBox="1"/>
          <p:nvPr>
            <p:ph idx="1" type="body"/>
          </p:nvPr>
        </p:nvSpPr>
        <p:spPr>
          <a:xfrm>
            <a:off x="553200" y="3092250"/>
            <a:ext cx="43851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3810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8" name="Google Shape;188;p11"/>
          <p:cNvSpPr/>
          <p:nvPr/>
        </p:nvSpPr>
        <p:spPr>
          <a:xfrm>
            <a:off x="6300825" y="160050"/>
            <a:ext cx="1124500" cy="1296775"/>
          </a:xfrm>
          <a:custGeom>
            <a:rect b="b" l="l" r="r" t="t"/>
            <a:pathLst>
              <a:path extrusionOk="0" fill="none" h="51871" w="44980">
                <a:moveTo>
                  <a:pt x="0" y="1094"/>
                </a:moveTo>
                <a:lnTo>
                  <a:pt x="32885" y="33979"/>
                </a:lnTo>
                <a:lnTo>
                  <a:pt x="20997" y="45867"/>
                </a:lnTo>
                <a:lnTo>
                  <a:pt x="26970" y="51870"/>
                </a:lnTo>
                <a:lnTo>
                  <a:pt x="44980" y="34127"/>
                </a:lnTo>
                <a:lnTo>
                  <a:pt x="10972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6115250" y="309375"/>
            <a:ext cx="705325" cy="702375"/>
          </a:xfrm>
          <a:custGeom>
            <a:rect b="b" l="l" r="r" t="t"/>
            <a:pathLst>
              <a:path extrusionOk="0" fill="none" h="28095" w="28213">
                <a:moveTo>
                  <a:pt x="1" y="1"/>
                </a:moveTo>
                <a:lnTo>
                  <a:pt x="28213" y="28095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6465675" y="4438100"/>
            <a:ext cx="597400" cy="593700"/>
          </a:xfrm>
          <a:custGeom>
            <a:rect b="b" l="l" r="r" t="t"/>
            <a:pathLst>
              <a:path extrusionOk="0" fill="none" h="23748" w="23896">
                <a:moveTo>
                  <a:pt x="1" y="11830"/>
                </a:moveTo>
                <a:lnTo>
                  <a:pt x="11948" y="1"/>
                </a:lnTo>
                <a:lnTo>
                  <a:pt x="23895" y="11919"/>
                </a:lnTo>
                <a:lnTo>
                  <a:pt x="17863" y="17804"/>
                </a:lnTo>
                <a:lnTo>
                  <a:pt x="11889" y="11800"/>
                </a:lnTo>
                <a:lnTo>
                  <a:pt x="1" y="23748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6717800" y="2162525"/>
            <a:ext cx="2232725" cy="2783525"/>
          </a:xfrm>
          <a:custGeom>
            <a:rect b="b" l="l" r="r" t="t"/>
            <a:pathLst>
              <a:path extrusionOk="0" fill="none" h="111341" w="89309">
                <a:moveTo>
                  <a:pt x="89309" y="11888"/>
                </a:moveTo>
                <a:lnTo>
                  <a:pt x="53644" y="47523"/>
                </a:lnTo>
                <a:lnTo>
                  <a:pt x="47641" y="41668"/>
                </a:lnTo>
                <a:lnTo>
                  <a:pt x="71447" y="17832"/>
                </a:lnTo>
                <a:lnTo>
                  <a:pt x="53526" y="0"/>
                </a:lnTo>
                <a:lnTo>
                  <a:pt x="47523" y="5915"/>
                </a:lnTo>
                <a:lnTo>
                  <a:pt x="59529" y="17832"/>
                </a:lnTo>
                <a:lnTo>
                  <a:pt x="0" y="77362"/>
                </a:lnTo>
                <a:lnTo>
                  <a:pt x="34067" y="111340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>
            <a:off x="7905125" y="3947950"/>
            <a:ext cx="1045400" cy="998100"/>
          </a:xfrm>
          <a:custGeom>
            <a:rect b="b" l="l" r="r" t="t"/>
            <a:pathLst>
              <a:path extrusionOk="0" fill="none" h="39924" w="41816">
                <a:moveTo>
                  <a:pt x="41816" y="23806"/>
                </a:moveTo>
                <a:lnTo>
                  <a:pt x="17980" y="0"/>
                </a:lnTo>
                <a:lnTo>
                  <a:pt x="0" y="17744"/>
                </a:lnTo>
                <a:lnTo>
                  <a:pt x="6092" y="23806"/>
                </a:lnTo>
                <a:lnTo>
                  <a:pt x="18010" y="11918"/>
                </a:lnTo>
                <a:lnTo>
                  <a:pt x="29898" y="23806"/>
                </a:lnTo>
                <a:lnTo>
                  <a:pt x="13545" y="39923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7011300" y="3649275"/>
            <a:ext cx="1124500" cy="1296775"/>
          </a:xfrm>
          <a:custGeom>
            <a:rect b="b" l="l" r="r" t="t"/>
            <a:pathLst>
              <a:path extrusionOk="0" fill="none" h="51871" w="44980">
                <a:moveTo>
                  <a:pt x="44980" y="50776"/>
                </a:moveTo>
                <a:lnTo>
                  <a:pt x="12066" y="17892"/>
                </a:lnTo>
                <a:lnTo>
                  <a:pt x="23984" y="6003"/>
                </a:lnTo>
                <a:lnTo>
                  <a:pt x="18010" y="0"/>
                </a:lnTo>
                <a:lnTo>
                  <a:pt x="0" y="17744"/>
                </a:lnTo>
                <a:lnTo>
                  <a:pt x="34009" y="5187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8353150" y="3054125"/>
            <a:ext cx="596650" cy="893100"/>
          </a:xfrm>
          <a:custGeom>
            <a:rect b="b" l="l" r="r" t="t"/>
            <a:pathLst>
              <a:path extrusionOk="0" fill="none" h="35724" w="23866">
                <a:moveTo>
                  <a:pt x="23865" y="35724"/>
                </a:moveTo>
                <a:lnTo>
                  <a:pt x="0" y="11859"/>
                </a:lnTo>
                <a:lnTo>
                  <a:pt x="6033" y="6004"/>
                </a:lnTo>
                <a:lnTo>
                  <a:pt x="11947" y="12007"/>
                </a:lnTo>
                <a:lnTo>
                  <a:pt x="23865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7610125" y="3350575"/>
            <a:ext cx="1340400" cy="895350"/>
          </a:xfrm>
          <a:custGeom>
            <a:rect b="b" l="l" r="r" t="t"/>
            <a:pathLst>
              <a:path extrusionOk="0" fill="none" h="35814" w="53616">
                <a:moveTo>
                  <a:pt x="53616" y="35813"/>
                </a:moveTo>
                <a:lnTo>
                  <a:pt x="29721" y="11948"/>
                </a:lnTo>
                <a:lnTo>
                  <a:pt x="6004" y="35813"/>
                </a:lnTo>
                <a:lnTo>
                  <a:pt x="31" y="29840"/>
                </a:lnTo>
                <a:lnTo>
                  <a:pt x="17863" y="11948"/>
                </a:lnTo>
                <a:lnTo>
                  <a:pt x="5945" y="1"/>
                </a:lnTo>
                <a:lnTo>
                  <a:pt x="1" y="6004"/>
                </a:lnTo>
                <a:lnTo>
                  <a:pt x="5945" y="11948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8353150" y="1615000"/>
            <a:ext cx="597375" cy="594425"/>
          </a:xfrm>
          <a:custGeom>
            <a:rect b="b" l="l" r="r" t="t"/>
            <a:pathLst>
              <a:path extrusionOk="0" fill="none" h="23777" w="23895">
                <a:moveTo>
                  <a:pt x="23895" y="11918"/>
                </a:moveTo>
                <a:lnTo>
                  <a:pt x="11947" y="23777"/>
                </a:lnTo>
                <a:lnTo>
                  <a:pt x="0" y="11830"/>
                </a:lnTo>
                <a:lnTo>
                  <a:pt x="6033" y="5974"/>
                </a:lnTo>
                <a:lnTo>
                  <a:pt x="12007" y="11978"/>
                </a:lnTo>
                <a:lnTo>
                  <a:pt x="23895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8653300" y="2756925"/>
            <a:ext cx="296500" cy="297225"/>
          </a:xfrm>
          <a:custGeom>
            <a:rect b="b" l="l" r="r" t="t"/>
            <a:pathLst>
              <a:path extrusionOk="0" fill="none" h="11889" w="11860">
                <a:moveTo>
                  <a:pt x="1" y="11888"/>
                </a:moveTo>
                <a:lnTo>
                  <a:pt x="11859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"/>
          <p:cNvSpPr/>
          <p:nvPr/>
        </p:nvSpPr>
        <p:spPr>
          <a:xfrm>
            <a:off x="8057425" y="721925"/>
            <a:ext cx="892375" cy="1042450"/>
          </a:xfrm>
          <a:custGeom>
            <a:rect b="b" l="l" r="r" t="t"/>
            <a:pathLst>
              <a:path extrusionOk="0" fill="none" h="41698" w="35695">
                <a:moveTo>
                  <a:pt x="35694" y="23806"/>
                </a:moveTo>
                <a:lnTo>
                  <a:pt x="23776" y="35694"/>
                </a:lnTo>
                <a:lnTo>
                  <a:pt x="17832" y="29750"/>
                </a:lnTo>
                <a:lnTo>
                  <a:pt x="5944" y="41697"/>
                </a:lnTo>
                <a:lnTo>
                  <a:pt x="0" y="35724"/>
                </a:lnTo>
                <a:lnTo>
                  <a:pt x="35694" y="0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"/>
          <p:cNvSpPr/>
          <p:nvPr/>
        </p:nvSpPr>
        <p:spPr>
          <a:xfrm>
            <a:off x="7460800" y="423975"/>
            <a:ext cx="1489000" cy="1340400"/>
          </a:xfrm>
          <a:custGeom>
            <a:rect b="b" l="l" r="r" t="t"/>
            <a:pathLst>
              <a:path extrusionOk="0" fill="none" h="53616" w="59560">
                <a:moveTo>
                  <a:pt x="17921" y="53615"/>
                </a:moveTo>
                <a:lnTo>
                  <a:pt x="0" y="35665"/>
                </a:lnTo>
                <a:lnTo>
                  <a:pt x="6004" y="29780"/>
                </a:lnTo>
                <a:lnTo>
                  <a:pt x="17921" y="41698"/>
                </a:lnTo>
                <a:lnTo>
                  <a:pt x="59559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7315150" y="309375"/>
            <a:ext cx="890150" cy="859125"/>
          </a:xfrm>
          <a:custGeom>
            <a:rect b="b" l="l" r="r" t="t"/>
            <a:pathLst>
              <a:path extrusionOk="0" fill="none" h="34365" w="35606">
                <a:moveTo>
                  <a:pt x="35606" y="22417"/>
                </a:moveTo>
                <a:lnTo>
                  <a:pt x="23747" y="34364"/>
                </a:lnTo>
                <a:lnTo>
                  <a:pt x="1" y="10617"/>
                </a:lnTo>
                <a:lnTo>
                  <a:pt x="10292" y="1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7609400" y="309375"/>
            <a:ext cx="1154825" cy="561900"/>
          </a:xfrm>
          <a:custGeom>
            <a:rect b="b" l="l" r="r" t="t"/>
            <a:pathLst>
              <a:path extrusionOk="0" fill="none" h="22476" w="46193">
                <a:moveTo>
                  <a:pt x="0" y="10617"/>
                </a:moveTo>
                <a:lnTo>
                  <a:pt x="11977" y="22476"/>
                </a:lnTo>
                <a:lnTo>
                  <a:pt x="23836" y="10351"/>
                </a:lnTo>
                <a:lnTo>
                  <a:pt x="29750" y="16384"/>
                </a:lnTo>
                <a:lnTo>
                  <a:pt x="4619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type="title"/>
          </p:nvPr>
        </p:nvSpPr>
        <p:spPr>
          <a:xfrm>
            <a:off x="540000" y="356775"/>
            <a:ext cx="41682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Righteous"/>
              <a:buNone/>
              <a:defRPr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Righteous"/>
              <a:buNone/>
              <a:defRPr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Righteous"/>
              <a:buNone/>
              <a:defRPr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Righteous"/>
              <a:buNone/>
              <a:defRPr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Righteous"/>
              <a:buNone/>
              <a:defRPr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Righteous"/>
              <a:buNone/>
              <a:defRPr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Righteous"/>
              <a:buNone/>
              <a:defRPr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Righteous"/>
              <a:buNone/>
              <a:defRPr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205" name="Google Shape;205;p13"/>
          <p:cNvSpPr txBox="1"/>
          <p:nvPr>
            <p:ph idx="1" type="subTitle"/>
          </p:nvPr>
        </p:nvSpPr>
        <p:spPr>
          <a:xfrm>
            <a:off x="4856738" y="2000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ighteous"/>
              <a:buNone/>
              <a:defRPr b="1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ighteous"/>
              <a:buNone/>
              <a:defRPr b="1" sz="21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ighteous"/>
              <a:buNone/>
              <a:defRPr b="1" sz="21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ighteous"/>
              <a:buNone/>
              <a:defRPr b="1" sz="21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ighteous"/>
              <a:buNone/>
              <a:defRPr b="1" sz="21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ighteous"/>
              <a:buNone/>
              <a:defRPr b="1" sz="21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ighteous"/>
              <a:buNone/>
              <a:defRPr b="1" sz="21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ighteous"/>
              <a:buNone/>
              <a:defRPr b="1" sz="21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Righteous"/>
              <a:buNone/>
              <a:defRPr b="1" sz="21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206" name="Google Shape;206;p13"/>
          <p:cNvSpPr txBox="1"/>
          <p:nvPr>
            <p:ph idx="2" type="subTitle"/>
          </p:nvPr>
        </p:nvSpPr>
        <p:spPr>
          <a:xfrm>
            <a:off x="4856738" y="22638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7" name="Google Shape;207;p13"/>
          <p:cNvSpPr txBox="1"/>
          <p:nvPr>
            <p:ph idx="3" type="subTitle"/>
          </p:nvPr>
        </p:nvSpPr>
        <p:spPr>
          <a:xfrm>
            <a:off x="1801163" y="2000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ighteous"/>
              <a:buNone/>
              <a:defRPr b="1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ighteous"/>
              <a:buNone/>
              <a:defRPr b="1" sz="21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ighteous"/>
              <a:buNone/>
              <a:defRPr b="1" sz="21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ighteous"/>
              <a:buNone/>
              <a:defRPr b="1" sz="21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ighteous"/>
              <a:buNone/>
              <a:defRPr b="1" sz="21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ighteous"/>
              <a:buNone/>
              <a:defRPr b="1" sz="21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ighteous"/>
              <a:buNone/>
              <a:defRPr b="1" sz="21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ighteous"/>
              <a:buNone/>
              <a:defRPr b="1" sz="21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Righteous"/>
              <a:buNone/>
              <a:defRPr b="1" sz="21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208" name="Google Shape;208;p13"/>
          <p:cNvSpPr txBox="1"/>
          <p:nvPr>
            <p:ph idx="4" type="subTitle"/>
          </p:nvPr>
        </p:nvSpPr>
        <p:spPr>
          <a:xfrm>
            <a:off x="1801213" y="22638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9" name="Google Shape;209;p13"/>
          <p:cNvSpPr txBox="1"/>
          <p:nvPr>
            <p:ph idx="5" type="subTitle"/>
          </p:nvPr>
        </p:nvSpPr>
        <p:spPr>
          <a:xfrm>
            <a:off x="4856738" y="3861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ighteous"/>
              <a:buNone/>
              <a:defRPr b="1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ighteous"/>
              <a:buNone/>
              <a:defRPr b="1" sz="21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ighteous"/>
              <a:buNone/>
              <a:defRPr b="1" sz="21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ighteous"/>
              <a:buNone/>
              <a:defRPr b="1" sz="21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ighteous"/>
              <a:buNone/>
              <a:defRPr b="1" sz="21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ighteous"/>
              <a:buNone/>
              <a:defRPr b="1" sz="21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ighteous"/>
              <a:buNone/>
              <a:defRPr b="1" sz="21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ighteous"/>
              <a:buNone/>
              <a:defRPr b="1" sz="21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Righteous"/>
              <a:buNone/>
              <a:defRPr b="1" sz="21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210" name="Google Shape;210;p13"/>
          <p:cNvSpPr txBox="1"/>
          <p:nvPr>
            <p:ph idx="6" type="subTitle"/>
          </p:nvPr>
        </p:nvSpPr>
        <p:spPr>
          <a:xfrm>
            <a:off x="4856738" y="41248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1" name="Google Shape;211;p13"/>
          <p:cNvSpPr txBox="1"/>
          <p:nvPr>
            <p:ph idx="7" type="subTitle"/>
          </p:nvPr>
        </p:nvSpPr>
        <p:spPr>
          <a:xfrm>
            <a:off x="1801163" y="3861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ighteous"/>
              <a:buNone/>
              <a:defRPr b="1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ighteous"/>
              <a:buNone/>
              <a:defRPr b="1" sz="21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ighteous"/>
              <a:buNone/>
              <a:defRPr b="1" sz="21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ighteous"/>
              <a:buNone/>
              <a:defRPr b="1" sz="21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ighteous"/>
              <a:buNone/>
              <a:defRPr b="1" sz="21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ighteous"/>
              <a:buNone/>
              <a:defRPr b="1" sz="21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ighteous"/>
              <a:buNone/>
              <a:defRPr b="1" sz="21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ighteous"/>
              <a:buNone/>
              <a:defRPr b="1" sz="21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Righteous"/>
              <a:buNone/>
              <a:defRPr b="1" sz="21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212" name="Google Shape;212;p13"/>
          <p:cNvSpPr txBox="1"/>
          <p:nvPr>
            <p:ph idx="8" type="subTitle"/>
          </p:nvPr>
        </p:nvSpPr>
        <p:spPr>
          <a:xfrm>
            <a:off x="1801213" y="41248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3" name="Google Shape;213;p13"/>
          <p:cNvSpPr txBox="1"/>
          <p:nvPr>
            <p:ph hasCustomPrompt="1" idx="9" type="title"/>
          </p:nvPr>
        </p:nvSpPr>
        <p:spPr>
          <a:xfrm>
            <a:off x="2524663" y="13312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Righteous"/>
              <a:buNone/>
              <a:defRPr sz="4000">
                <a:latin typeface="Righteous"/>
                <a:ea typeface="Righteous"/>
                <a:cs typeface="Righteous"/>
                <a:sym typeface="Righteou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Righteous"/>
              <a:buNone/>
              <a:defRPr sz="4000">
                <a:latin typeface="Righteous"/>
                <a:ea typeface="Righteous"/>
                <a:cs typeface="Righteous"/>
                <a:sym typeface="Righteou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Righteous"/>
              <a:buNone/>
              <a:defRPr sz="4000">
                <a:latin typeface="Righteous"/>
                <a:ea typeface="Righteous"/>
                <a:cs typeface="Righteous"/>
                <a:sym typeface="Righteou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Righteous"/>
              <a:buNone/>
              <a:defRPr sz="4000">
                <a:latin typeface="Righteous"/>
                <a:ea typeface="Righteous"/>
                <a:cs typeface="Righteous"/>
                <a:sym typeface="Righteou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Righteous"/>
              <a:buNone/>
              <a:defRPr sz="4000">
                <a:latin typeface="Righteous"/>
                <a:ea typeface="Righteous"/>
                <a:cs typeface="Righteous"/>
                <a:sym typeface="Righteou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Righteous"/>
              <a:buNone/>
              <a:defRPr sz="4000">
                <a:latin typeface="Righteous"/>
                <a:ea typeface="Righteous"/>
                <a:cs typeface="Righteous"/>
                <a:sym typeface="Righteou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Righteous"/>
              <a:buNone/>
              <a:defRPr sz="4000">
                <a:latin typeface="Righteous"/>
                <a:ea typeface="Righteous"/>
                <a:cs typeface="Righteous"/>
                <a:sym typeface="Righteou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Righteous"/>
              <a:buNone/>
              <a:defRPr sz="4000"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/>
          <p:nvPr>
            <p:ph hasCustomPrompt="1" idx="13" type="title"/>
          </p:nvPr>
        </p:nvSpPr>
        <p:spPr>
          <a:xfrm>
            <a:off x="5580188" y="13312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Righteous"/>
              <a:buNone/>
              <a:defRPr sz="4000">
                <a:latin typeface="Righteous"/>
                <a:ea typeface="Righteous"/>
                <a:cs typeface="Righteous"/>
                <a:sym typeface="Righteou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Righteous"/>
              <a:buNone/>
              <a:defRPr sz="4000">
                <a:latin typeface="Righteous"/>
                <a:ea typeface="Righteous"/>
                <a:cs typeface="Righteous"/>
                <a:sym typeface="Righteou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Righteous"/>
              <a:buNone/>
              <a:defRPr sz="4000">
                <a:latin typeface="Righteous"/>
                <a:ea typeface="Righteous"/>
                <a:cs typeface="Righteous"/>
                <a:sym typeface="Righteou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Righteous"/>
              <a:buNone/>
              <a:defRPr sz="4000">
                <a:latin typeface="Righteous"/>
                <a:ea typeface="Righteous"/>
                <a:cs typeface="Righteous"/>
                <a:sym typeface="Righteou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Righteous"/>
              <a:buNone/>
              <a:defRPr sz="4000">
                <a:latin typeface="Righteous"/>
                <a:ea typeface="Righteous"/>
                <a:cs typeface="Righteous"/>
                <a:sym typeface="Righteou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Righteous"/>
              <a:buNone/>
              <a:defRPr sz="4000">
                <a:latin typeface="Righteous"/>
                <a:ea typeface="Righteous"/>
                <a:cs typeface="Righteous"/>
                <a:sym typeface="Righteou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Righteous"/>
              <a:buNone/>
              <a:defRPr sz="4000">
                <a:latin typeface="Righteous"/>
                <a:ea typeface="Righteous"/>
                <a:cs typeface="Righteous"/>
                <a:sym typeface="Righteou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Righteous"/>
              <a:buNone/>
              <a:defRPr sz="4000"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t>xx%</a:t>
            </a:r>
          </a:p>
        </p:txBody>
      </p:sp>
      <p:sp>
        <p:nvSpPr>
          <p:cNvPr id="215" name="Google Shape;215;p13"/>
          <p:cNvSpPr txBox="1"/>
          <p:nvPr>
            <p:ph hasCustomPrompt="1" idx="14" type="title"/>
          </p:nvPr>
        </p:nvSpPr>
        <p:spPr>
          <a:xfrm>
            <a:off x="2524663" y="319036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Righteous"/>
              <a:buNone/>
              <a:defRPr sz="4000">
                <a:latin typeface="Righteous"/>
                <a:ea typeface="Righteous"/>
                <a:cs typeface="Righteous"/>
                <a:sym typeface="Righteou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Righteous"/>
              <a:buNone/>
              <a:defRPr sz="4000">
                <a:latin typeface="Righteous"/>
                <a:ea typeface="Righteous"/>
                <a:cs typeface="Righteous"/>
                <a:sym typeface="Righteou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Righteous"/>
              <a:buNone/>
              <a:defRPr sz="4000">
                <a:latin typeface="Righteous"/>
                <a:ea typeface="Righteous"/>
                <a:cs typeface="Righteous"/>
                <a:sym typeface="Righteou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Righteous"/>
              <a:buNone/>
              <a:defRPr sz="4000">
                <a:latin typeface="Righteous"/>
                <a:ea typeface="Righteous"/>
                <a:cs typeface="Righteous"/>
                <a:sym typeface="Righteou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Righteous"/>
              <a:buNone/>
              <a:defRPr sz="4000">
                <a:latin typeface="Righteous"/>
                <a:ea typeface="Righteous"/>
                <a:cs typeface="Righteous"/>
                <a:sym typeface="Righteou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Righteous"/>
              <a:buNone/>
              <a:defRPr sz="4000">
                <a:latin typeface="Righteous"/>
                <a:ea typeface="Righteous"/>
                <a:cs typeface="Righteous"/>
                <a:sym typeface="Righteou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Righteous"/>
              <a:buNone/>
              <a:defRPr sz="4000">
                <a:latin typeface="Righteous"/>
                <a:ea typeface="Righteous"/>
                <a:cs typeface="Righteous"/>
                <a:sym typeface="Righteou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Righteous"/>
              <a:buNone/>
              <a:defRPr sz="4000"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/>
          <p:nvPr>
            <p:ph hasCustomPrompt="1" idx="15" type="title"/>
          </p:nvPr>
        </p:nvSpPr>
        <p:spPr>
          <a:xfrm>
            <a:off x="5580188" y="319036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Righteous"/>
              <a:buNone/>
              <a:defRPr sz="4000">
                <a:latin typeface="Righteous"/>
                <a:ea typeface="Righteous"/>
                <a:cs typeface="Righteous"/>
                <a:sym typeface="Righteou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Righteous"/>
              <a:buNone/>
              <a:defRPr sz="4000">
                <a:latin typeface="Righteous"/>
                <a:ea typeface="Righteous"/>
                <a:cs typeface="Righteous"/>
                <a:sym typeface="Righteou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Righteous"/>
              <a:buNone/>
              <a:defRPr sz="4000">
                <a:latin typeface="Righteous"/>
                <a:ea typeface="Righteous"/>
                <a:cs typeface="Righteous"/>
                <a:sym typeface="Righteou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Righteous"/>
              <a:buNone/>
              <a:defRPr sz="4000">
                <a:latin typeface="Righteous"/>
                <a:ea typeface="Righteous"/>
                <a:cs typeface="Righteous"/>
                <a:sym typeface="Righteou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Righteous"/>
              <a:buNone/>
              <a:defRPr sz="4000">
                <a:latin typeface="Righteous"/>
                <a:ea typeface="Righteous"/>
                <a:cs typeface="Righteous"/>
                <a:sym typeface="Righteou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Righteous"/>
              <a:buNone/>
              <a:defRPr sz="4000">
                <a:latin typeface="Righteous"/>
                <a:ea typeface="Righteous"/>
                <a:cs typeface="Righteous"/>
                <a:sym typeface="Righteou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Righteous"/>
              <a:buNone/>
              <a:defRPr sz="4000">
                <a:latin typeface="Righteous"/>
                <a:ea typeface="Righteous"/>
                <a:cs typeface="Righteous"/>
                <a:sym typeface="Righteou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Righteous"/>
              <a:buNone/>
              <a:defRPr sz="4000"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t>xx%</a:t>
            </a:r>
          </a:p>
        </p:txBody>
      </p:sp>
      <p:sp>
        <p:nvSpPr>
          <p:cNvPr id="217" name="Google Shape;217;p13"/>
          <p:cNvSpPr/>
          <p:nvPr/>
        </p:nvSpPr>
        <p:spPr>
          <a:xfrm rot="10800000">
            <a:off x="213775" y="2176975"/>
            <a:ext cx="1045400" cy="998100"/>
          </a:xfrm>
          <a:custGeom>
            <a:rect b="b" l="l" r="r" t="t"/>
            <a:pathLst>
              <a:path extrusionOk="0" fill="none" h="39924" w="41816">
                <a:moveTo>
                  <a:pt x="41816" y="23806"/>
                </a:moveTo>
                <a:lnTo>
                  <a:pt x="17980" y="0"/>
                </a:lnTo>
                <a:lnTo>
                  <a:pt x="0" y="17744"/>
                </a:lnTo>
                <a:lnTo>
                  <a:pt x="6092" y="23806"/>
                </a:lnTo>
                <a:lnTo>
                  <a:pt x="18010" y="11918"/>
                </a:lnTo>
                <a:lnTo>
                  <a:pt x="29898" y="23806"/>
                </a:lnTo>
                <a:lnTo>
                  <a:pt x="13545" y="39923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"/>
          <p:cNvSpPr/>
          <p:nvPr/>
        </p:nvSpPr>
        <p:spPr>
          <a:xfrm rot="10800000">
            <a:off x="214500" y="3175800"/>
            <a:ext cx="596650" cy="893100"/>
          </a:xfrm>
          <a:custGeom>
            <a:rect b="b" l="l" r="r" t="t"/>
            <a:pathLst>
              <a:path extrusionOk="0" fill="none" h="35724" w="23866">
                <a:moveTo>
                  <a:pt x="23865" y="35724"/>
                </a:moveTo>
                <a:lnTo>
                  <a:pt x="0" y="11859"/>
                </a:lnTo>
                <a:lnTo>
                  <a:pt x="6033" y="6004"/>
                </a:lnTo>
                <a:lnTo>
                  <a:pt x="11947" y="12007"/>
                </a:lnTo>
                <a:lnTo>
                  <a:pt x="23865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"/>
          <p:cNvSpPr/>
          <p:nvPr/>
        </p:nvSpPr>
        <p:spPr>
          <a:xfrm rot="10800000">
            <a:off x="213775" y="2877100"/>
            <a:ext cx="1340400" cy="895350"/>
          </a:xfrm>
          <a:custGeom>
            <a:rect b="b" l="l" r="r" t="t"/>
            <a:pathLst>
              <a:path extrusionOk="0" fill="none" h="35814" w="53616">
                <a:moveTo>
                  <a:pt x="53616" y="35813"/>
                </a:moveTo>
                <a:lnTo>
                  <a:pt x="29721" y="11948"/>
                </a:lnTo>
                <a:lnTo>
                  <a:pt x="6004" y="35813"/>
                </a:lnTo>
                <a:lnTo>
                  <a:pt x="31" y="29840"/>
                </a:lnTo>
                <a:lnTo>
                  <a:pt x="17863" y="11948"/>
                </a:lnTo>
                <a:lnTo>
                  <a:pt x="5945" y="1"/>
                </a:lnTo>
                <a:lnTo>
                  <a:pt x="1" y="6004"/>
                </a:lnTo>
                <a:lnTo>
                  <a:pt x="5945" y="11948"/>
                </a:lnTo>
              </a:path>
            </a:pathLst>
          </a:custGeom>
          <a:noFill/>
          <a:ln cap="rnd" cmpd="sng" w="369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"/>
          <p:cNvSpPr/>
          <p:nvPr/>
        </p:nvSpPr>
        <p:spPr>
          <a:xfrm rot="10800000">
            <a:off x="214500" y="4068875"/>
            <a:ext cx="296500" cy="297225"/>
          </a:xfrm>
          <a:custGeom>
            <a:rect b="b" l="l" r="r" t="t"/>
            <a:pathLst>
              <a:path extrusionOk="0" fill="none" h="11889" w="11860">
                <a:moveTo>
                  <a:pt x="1" y="11888"/>
                </a:moveTo>
                <a:lnTo>
                  <a:pt x="11859" y="0"/>
                </a:lnTo>
              </a:path>
            </a:pathLst>
          </a:custGeom>
          <a:noFill/>
          <a:ln cap="rnd" cmpd="sng" w="369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"/>
          <p:cNvSpPr/>
          <p:nvPr/>
        </p:nvSpPr>
        <p:spPr>
          <a:xfrm rot="10592204">
            <a:off x="385052" y="3772447"/>
            <a:ext cx="766667" cy="704314"/>
          </a:xfrm>
          <a:custGeom>
            <a:rect b="b" l="l" r="r" t="t"/>
            <a:pathLst>
              <a:path extrusionOk="0" fill="none" h="11889" w="11860">
                <a:moveTo>
                  <a:pt x="1" y="11888"/>
                </a:moveTo>
                <a:lnTo>
                  <a:pt x="11859" y="0"/>
                </a:lnTo>
              </a:path>
            </a:pathLst>
          </a:custGeom>
          <a:noFill/>
          <a:ln cap="rnd" cmpd="sng" w="369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399075" y="3919525"/>
            <a:ext cx="892375" cy="1042450"/>
          </a:xfrm>
          <a:custGeom>
            <a:rect b="b" l="l" r="r" t="t"/>
            <a:pathLst>
              <a:path extrusionOk="0" fill="none" h="41698" w="35695">
                <a:moveTo>
                  <a:pt x="35694" y="23806"/>
                </a:moveTo>
                <a:lnTo>
                  <a:pt x="23776" y="35694"/>
                </a:lnTo>
                <a:lnTo>
                  <a:pt x="17832" y="29750"/>
                </a:lnTo>
                <a:lnTo>
                  <a:pt x="5944" y="41697"/>
                </a:lnTo>
                <a:lnTo>
                  <a:pt x="0" y="35724"/>
                </a:lnTo>
                <a:lnTo>
                  <a:pt x="35694" y="0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"/>
          <p:cNvSpPr/>
          <p:nvPr/>
        </p:nvSpPr>
        <p:spPr>
          <a:xfrm rot="5400000">
            <a:off x="546938" y="1518950"/>
            <a:ext cx="596650" cy="893100"/>
          </a:xfrm>
          <a:custGeom>
            <a:rect b="b" l="l" r="r" t="t"/>
            <a:pathLst>
              <a:path extrusionOk="0" fill="none" h="35724" w="23866">
                <a:moveTo>
                  <a:pt x="23865" y="35724"/>
                </a:moveTo>
                <a:lnTo>
                  <a:pt x="0" y="11859"/>
                </a:lnTo>
                <a:lnTo>
                  <a:pt x="6033" y="6004"/>
                </a:lnTo>
                <a:lnTo>
                  <a:pt x="11947" y="12007"/>
                </a:lnTo>
                <a:lnTo>
                  <a:pt x="23865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"/>
          <p:cNvSpPr/>
          <p:nvPr/>
        </p:nvSpPr>
        <p:spPr>
          <a:xfrm>
            <a:off x="275750" y="1816875"/>
            <a:ext cx="296500" cy="297225"/>
          </a:xfrm>
          <a:custGeom>
            <a:rect b="b" l="l" r="r" t="t"/>
            <a:pathLst>
              <a:path extrusionOk="0" fill="none" h="11889" w="11860">
                <a:moveTo>
                  <a:pt x="1" y="11888"/>
                </a:moveTo>
                <a:lnTo>
                  <a:pt x="11859" y="0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"/>
          <p:cNvSpPr/>
          <p:nvPr/>
        </p:nvSpPr>
        <p:spPr>
          <a:xfrm rot="-207796">
            <a:off x="156669" y="1217289"/>
            <a:ext cx="766667" cy="704314"/>
          </a:xfrm>
          <a:custGeom>
            <a:rect b="b" l="l" r="r" t="t"/>
            <a:pathLst>
              <a:path extrusionOk="0" fill="none" h="11889" w="11860">
                <a:moveTo>
                  <a:pt x="1" y="11888"/>
                </a:moveTo>
                <a:lnTo>
                  <a:pt x="11859" y="0"/>
                </a:lnTo>
              </a:path>
            </a:pathLst>
          </a:custGeom>
          <a:noFill/>
          <a:ln cap="rnd" cmpd="sng" w="369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/>
          <p:nvPr>
            <p:ph type="title"/>
          </p:nvPr>
        </p:nvSpPr>
        <p:spPr>
          <a:xfrm>
            <a:off x="2383088" y="2958300"/>
            <a:ext cx="43779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8" name="Google Shape;228;p14"/>
          <p:cNvSpPr txBox="1"/>
          <p:nvPr>
            <p:ph idx="1" type="subTitle"/>
          </p:nvPr>
        </p:nvSpPr>
        <p:spPr>
          <a:xfrm>
            <a:off x="1842938" y="1687500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4"/>
          <p:cNvSpPr/>
          <p:nvPr/>
        </p:nvSpPr>
        <p:spPr>
          <a:xfrm>
            <a:off x="6386825" y="95350"/>
            <a:ext cx="1124500" cy="1296775"/>
          </a:xfrm>
          <a:custGeom>
            <a:rect b="b" l="l" r="r" t="t"/>
            <a:pathLst>
              <a:path extrusionOk="0" fill="none" h="51871" w="44980">
                <a:moveTo>
                  <a:pt x="0" y="1094"/>
                </a:moveTo>
                <a:lnTo>
                  <a:pt x="32885" y="33979"/>
                </a:lnTo>
                <a:lnTo>
                  <a:pt x="20997" y="45867"/>
                </a:lnTo>
                <a:lnTo>
                  <a:pt x="26970" y="51870"/>
                </a:lnTo>
                <a:lnTo>
                  <a:pt x="44980" y="34127"/>
                </a:lnTo>
                <a:lnTo>
                  <a:pt x="10972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"/>
          <p:cNvSpPr/>
          <p:nvPr/>
        </p:nvSpPr>
        <p:spPr>
          <a:xfrm>
            <a:off x="6201250" y="244675"/>
            <a:ext cx="705325" cy="702375"/>
          </a:xfrm>
          <a:custGeom>
            <a:rect b="b" l="l" r="r" t="t"/>
            <a:pathLst>
              <a:path extrusionOk="0" fill="none" h="28095" w="28213">
                <a:moveTo>
                  <a:pt x="1" y="1"/>
                </a:moveTo>
                <a:lnTo>
                  <a:pt x="28213" y="28095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4"/>
          <p:cNvSpPr/>
          <p:nvPr/>
        </p:nvSpPr>
        <p:spPr>
          <a:xfrm>
            <a:off x="8439150" y="1550300"/>
            <a:ext cx="597375" cy="594425"/>
          </a:xfrm>
          <a:custGeom>
            <a:rect b="b" l="l" r="r" t="t"/>
            <a:pathLst>
              <a:path extrusionOk="0" fill="none" h="23777" w="23895">
                <a:moveTo>
                  <a:pt x="23895" y="11918"/>
                </a:moveTo>
                <a:lnTo>
                  <a:pt x="11947" y="23777"/>
                </a:lnTo>
                <a:lnTo>
                  <a:pt x="0" y="11830"/>
                </a:lnTo>
                <a:lnTo>
                  <a:pt x="6033" y="5974"/>
                </a:lnTo>
                <a:lnTo>
                  <a:pt x="12007" y="11978"/>
                </a:lnTo>
                <a:lnTo>
                  <a:pt x="23895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4"/>
          <p:cNvSpPr/>
          <p:nvPr/>
        </p:nvSpPr>
        <p:spPr>
          <a:xfrm>
            <a:off x="8143425" y="657225"/>
            <a:ext cx="892375" cy="1042450"/>
          </a:xfrm>
          <a:custGeom>
            <a:rect b="b" l="l" r="r" t="t"/>
            <a:pathLst>
              <a:path extrusionOk="0" fill="none" h="41698" w="35695">
                <a:moveTo>
                  <a:pt x="35694" y="23806"/>
                </a:moveTo>
                <a:lnTo>
                  <a:pt x="23776" y="35694"/>
                </a:lnTo>
                <a:lnTo>
                  <a:pt x="17832" y="29750"/>
                </a:lnTo>
                <a:lnTo>
                  <a:pt x="5944" y="41697"/>
                </a:lnTo>
                <a:lnTo>
                  <a:pt x="0" y="35724"/>
                </a:lnTo>
                <a:lnTo>
                  <a:pt x="35694" y="0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4"/>
          <p:cNvSpPr/>
          <p:nvPr/>
        </p:nvSpPr>
        <p:spPr>
          <a:xfrm>
            <a:off x="7546800" y="359275"/>
            <a:ext cx="1489000" cy="1340400"/>
          </a:xfrm>
          <a:custGeom>
            <a:rect b="b" l="l" r="r" t="t"/>
            <a:pathLst>
              <a:path extrusionOk="0" fill="none" h="53616" w="59560">
                <a:moveTo>
                  <a:pt x="17921" y="53615"/>
                </a:moveTo>
                <a:lnTo>
                  <a:pt x="0" y="35665"/>
                </a:lnTo>
                <a:lnTo>
                  <a:pt x="6004" y="29780"/>
                </a:lnTo>
                <a:lnTo>
                  <a:pt x="17921" y="41698"/>
                </a:lnTo>
                <a:lnTo>
                  <a:pt x="59559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"/>
          <p:cNvSpPr/>
          <p:nvPr/>
        </p:nvSpPr>
        <p:spPr>
          <a:xfrm>
            <a:off x="7401150" y="244675"/>
            <a:ext cx="890150" cy="859125"/>
          </a:xfrm>
          <a:custGeom>
            <a:rect b="b" l="l" r="r" t="t"/>
            <a:pathLst>
              <a:path extrusionOk="0" fill="none" h="34365" w="35606">
                <a:moveTo>
                  <a:pt x="35606" y="22417"/>
                </a:moveTo>
                <a:lnTo>
                  <a:pt x="23747" y="34364"/>
                </a:lnTo>
                <a:lnTo>
                  <a:pt x="1" y="10617"/>
                </a:lnTo>
                <a:lnTo>
                  <a:pt x="10292" y="1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4"/>
          <p:cNvSpPr/>
          <p:nvPr/>
        </p:nvSpPr>
        <p:spPr>
          <a:xfrm>
            <a:off x="7695400" y="244675"/>
            <a:ext cx="1154825" cy="561900"/>
          </a:xfrm>
          <a:custGeom>
            <a:rect b="b" l="l" r="r" t="t"/>
            <a:pathLst>
              <a:path extrusionOk="0" fill="none" h="22476" w="46193">
                <a:moveTo>
                  <a:pt x="0" y="10617"/>
                </a:moveTo>
                <a:lnTo>
                  <a:pt x="11977" y="22476"/>
                </a:lnTo>
                <a:lnTo>
                  <a:pt x="23836" y="10351"/>
                </a:lnTo>
                <a:lnTo>
                  <a:pt x="29750" y="16384"/>
                </a:lnTo>
                <a:lnTo>
                  <a:pt x="4619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4"/>
          <p:cNvSpPr/>
          <p:nvPr/>
        </p:nvSpPr>
        <p:spPr>
          <a:xfrm rot="10800000">
            <a:off x="1613200" y="3758300"/>
            <a:ext cx="1124500" cy="1296775"/>
          </a:xfrm>
          <a:custGeom>
            <a:rect b="b" l="l" r="r" t="t"/>
            <a:pathLst>
              <a:path extrusionOk="0" fill="none" h="51871" w="44980">
                <a:moveTo>
                  <a:pt x="0" y="1094"/>
                </a:moveTo>
                <a:lnTo>
                  <a:pt x="32885" y="33979"/>
                </a:lnTo>
                <a:lnTo>
                  <a:pt x="20997" y="45867"/>
                </a:lnTo>
                <a:lnTo>
                  <a:pt x="26970" y="51870"/>
                </a:lnTo>
                <a:lnTo>
                  <a:pt x="44980" y="34127"/>
                </a:lnTo>
                <a:lnTo>
                  <a:pt x="10972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4"/>
          <p:cNvSpPr/>
          <p:nvPr/>
        </p:nvSpPr>
        <p:spPr>
          <a:xfrm rot="10800000">
            <a:off x="2217950" y="4203375"/>
            <a:ext cx="705325" cy="702375"/>
          </a:xfrm>
          <a:custGeom>
            <a:rect b="b" l="l" r="r" t="t"/>
            <a:pathLst>
              <a:path extrusionOk="0" fill="none" h="28095" w="28213">
                <a:moveTo>
                  <a:pt x="1" y="1"/>
                </a:moveTo>
                <a:lnTo>
                  <a:pt x="28213" y="28095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"/>
          <p:cNvSpPr/>
          <p:nvPr/>
        </p:nvSpPr>
        <p:spPr>
          <a:xfrm rot="10800000">
            <a:off x="88000" y="3005700"/>
            <a:ext cx="597375" cy="594425"/>
          </a:xfrm>
          <a:custGeom>
            <a:rect b="b" l="l" r="r" t="t"/>
            <a:pathLst>
              <a:path extrusionOk="0" fill="none" h="23777" w="23895">
                <a:moveTo>
                  <a:pt x="23895" y="11918"/>
                </a:moveTo>
                <a:lnTo>
                  <a:pt x="11947" y="23777"/>
                </a:lnTo>
                <a:lnTo>
                  <a:pt x="0" y="11830"/>
                </a:lnTo>
                <a:lnTo>
                  <a:pt x="6033" y="5974"/>
                </a:lnTo>
                <a:lnTo>
                  <a:pt x="12007" y="11978"/>
                </a:lnTo>
                <a:lnTo>
                  <a:pt x="23895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"/>
          <p:cNvSpPr/>
          <p:nvPr/>
        </p:nvSpPr>
        <p:spPr>
          <a:xfrm rot="10800000">
            <a:off x="88725" y="3450750"/>
            <a:ext cx="892375" cy="1042450"/>
          </a:xfrm>
          <a:custGeom>
            <a:rect b="b" l="l" r="r" t="t"/>
            <a:pathLst>
              <a:path extrusionOk="0" fill="none" h="41698" w="35695">
                <a:moveTo>
                  <a:pt x="35694" y="23806"/>
                </a:moveTo>
                <a:lnTo>
                  <a:pt x="23776" y="35694"/>
                </a:lnTo>
                <a:lnTo>
                  <a:pt x="17832" y="29750"/>
                </a:lnTo>
                <a:lnTo>
                  <a:pt x="5944" y="41697"/>
                </a:lnTo>
                <a:lnTo>
                  <a:pt x="0" y="35724"/>
                </a:lnTo>
                <a:lnTo>
                  <a:pt x="35694" y="0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4"/>
          <p:cNvSpPr/>
          <p:nvPr/>
        </p:nvSpPr>
        <p:spPr>
          <a:xfrm rot="10800000">
            <a:off x="88725" y="3450750"/>
            <a:ext cx="1489000" cy="1340400"/>
          </a:xfrm>
          <a:custGeom>
            <a:rect b="b" l="l" r="r" t="t"/>
            <a:pathLst>
              <a:path extrusionOk="0" fill="none" h="53616" w="59560">
                <a:moveTo>
                  <a:pt x="17921" y="53615"/>
                </a:moveTo>
                <a:lnTo>
                  <a:pt x="0" y="35665"/>
                </a:lnTo>
                <a:lnTo>
                  <a:pt x="6004" y="29780"/>
                </a:lnTo>
                <a:lnTo>
                  <a:pt x="17921" y="41698"/>
                </a:lnTo>
                <a:lnTo>
                  <a:pt x="59559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4"/>
          <p:cNvSpPr/>
          <p:nvPr/>
        </p:nvSpPr>
        <p:spPr>
          <a:xfrm rot="10800000">
            <a:off x="833225" y="4046625"/>
            <a:ext cx="890150" cy="859125"/>
          </a:xfrm>
          <a:custGeom>
            <a:rect b="b" l="l" r="r" t="t"/>
            <a:pathLst>
              <a:path extrusionOk="0" fill="none" h="34365" w="35606">
                <a:moveTo>
                  <a:pt x="35606" y="22417"/>
                </a:moveTo>
                <a:lnTo>
                  <a:pt x="23747" y="34364"/>
                </a:lnTo>
                <a:lnTo>
                  <a:pt x="1" y="10617"/>
                </a:lnTo>
                <a:lnTo>
                  <a:pt x="10292" y="1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4"/>
          <p:cNvSpPr/>
          <p:nvPr/>
        </p:nvSpPr>
        <p:spPr>
          <a:xfrm rot="10800000">
            <a:off x="274300" y="4343850"/>
            <a:ext cx="1154825" cy="561900"/>
          </a:xfrm>
          <a:custGeom>
            <a:rect b="b" l="l" r="r" t="t"/>
            <a:pathLst>
              <a:path extrusionOk="0" fill="none" h="22476" w="46193">
                <a:moveTo>
                  <a:pt x="0" y="10617"/>
                </a:moveTo>
                <a:lnTo>
                  <a:pt x="11977" y="22476"/>
                </a:lnTo>
                <a:lnTo>
                  <a:pt x="23836" y="10351"/>
                </a:lnTo>
                <a:lnTo>
                  <a:pt x="29750" y="16384"/>
                </a:lnTo>
                <a:lnTo>
                  <a:pt x="4619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 txBox="1"/>
          <p:nvPr>
            <p:ph type="title"/>
          </p:nvPr>
        </p:nvSpPr>
        <p:spPr>
          <a:xfrm>
            <a:off x="434350" y="840600"/>
            <a:ext cx="49164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45" name="Google Shape;245;p15"/>
          <p:cNvSpPr txBox="1"/>
          <p:nvPr>
            <p:ph idx="1" type="subTitle"/>
          </p:nvPr>
        </p:nvSpPr>
        <p:spPr>
          <a:xfrm>
            <a:off x="434350" y="1651200"/>
            <a:ext cx="34836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46" name="Google Shape;246;p15"/>
          <p:cNvSpPr/>
          <p:nvPr/>
        </p:nvSpPr>
        <p:spPr>
          <a:xfrm rot="-5400000">
            <a:off x="435975" y="2501325"/>
            <a:ext cx="2232725" cy="2783550"/>
          </a:xfrm>
          <a:custGeom>
            <a:rect b="b" l="l" r="r" t="t"/>
            <a:pathLst>
              <a:path extrusionOk="0" fill="none" h="111342" w="89309">
                <a:moveTo>
                  <a:pt x="0" y="99453"/>
                </a:moveTo>
                <a:lnTo>
                  <a:pt x="35665" y="63818"/>
                </a:lnTo>
                <a:lnTo>
                  <a:pt x="41668" y="69674"/>
                </a:lnTo>
                <a:lnTo>
                  <a:pt x="17862" y="93479"/>
                </a:lnTo>
                <a:lnTo>
                  <a:pt x="35783" y="111341"/>
                </a:lnTo>
                <a:lnTo>
                  <a:pt x="41786" y="105427"/>
                </a:lnTo>
                <a:lnTo>
                  <a:pt x="29780" y="93479"/>
                </a:lnTo>
                <a:lnTo>
                  <a:pt x="89309" y="33980"/>
                </a:lnTo>
                <a:lnTo>
                  <a:pt x="5524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"/>
          <p:cNvSpPr/>
          <p:nvPr/>
        </p:nvSpPr>
        <p:spPr>
          <a:xfrm rot="-5400000">
            <a:off x="136913" y="3987713"/>
            <a:ext cx="1045400" cy="998100"/>
          </a:xfrm>
          <a:custGeom>
            <a:rect b="b" l="l" r="r" t="t"/>
            <a:pathLst>
              <a:path extrusionOk="0" fill="none" h="39924" w="41816">
                <a:moveTo>
                  <a:pt x="0" y="16118"/>
                </a:moveTo>
                <a:lnTo>
                  <a:pt x="23836" y="39924"/>
                </a:lnTo>
                <a:lnTo>
                  <a:pt x="41816" y="22180"/>
                </a:lnTo>
                <a:lnTo>
                  <a:pt x="35724" y="16118"/>
                </a:lnTo>
                <a:lnTo>
                  <a:pt x="23806" y="28006"/>
                </a:lnTo>
                <a:lnTo>
                  <a:pt x="11918" y="16118"/>
                </a:lnTo>
                <a:lnTo>
                  <a:pt x="2827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5"/>
          <p:cNvSpPr/>
          <p:nvPr/>
        </p:nvSpPr>
        <p:spPr>
          <a:xfrm rot="-5400000">
            <a:off x="246700" y="2984100"/>
            <a:ext cx="1124500" cy="1296775"/>
          </a:xfrm>
          <a:custGeom>
            <a:rect b="b" l="l" r="r" t="t"/>
            <a:pathLst>
              <a:path extrusionOk="0" fill="none" h="51871" w="44980">
                <a:moveTo>
                  <a:pt x="0" y="1066"/>
                </a:moveTo>
                <a:lnTo>
                  <a:pt x="32885" y="33980"/>
                </a:lnTo>
                <a:lnTo>
                  <a:pt x="20996" y="45868"/>
                </a:lnTo>
                <a:lnTo>
                  <a:pt x="26970" y="51871"/>
                </a:lnTo>
                <a:lnTo>
                  <a:pt x="44980" y="34127"/>
                </a:lnTo>
                <a:lnTo>
                  <a:pt x="10971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5"/>
          <p:cNvSpPr/>
          <p:nvPr/>
        </p:nvSpPr>
        <p:spPr>
          <a:xfrm rot="-5400000">
            <a:off x="1307250" y="4264225"/>
            <a:ext cx="596650" cy="892375"/>
          </a:xfrm>
          <a:custGeom>
            <a:rect b="b" l="l" r="r" t="t"/>
            <a:pathLst>
              <a:path extrusionOk="0" fill="none" h="35695" w="23866">
                <a:moveTo>
                  <a:pt x="1" y="0"/>
                </a:moveTo>
                <a:lnTo>
                  <a:pt x="23866" y="23865"/>
                </a:lnTo>
                <a:lnTo>
                  <a:pt x="17833" y="29721"/>
                </a:lnTo>
                <a:lnTo>
                  <a:pt x="11919" y="23717"/>
                </a:lnTo>
                <a:lnTo>
                  <a:pt x="1" y="35694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5"/>
          <p:cNvSpPr/>
          <p:nvPr/>
        </p:nvSpPr>
        <p:spPr>
          <a:xfrm rot="-5400000">
            <a:off x="638163" y="3891588"/>
            <a:ext cx="1340400" cy="895350"/>
          </a:xfrm>
          <a:custGeom>
            <a:rect b="b" l="l" r="r" t="t"/>
            <a:pathLst>
              <a:path extrusionOk="0" fill="none" h="35814" w="53616">
                <a:moveTo>
                  <a:pt x="0" y="1"/>
                </a:moveTo>
                <a:lnTo>
                  <a:pt x="23895" y="23866"/>
                </a:lnTo>
                <a:lnTo>
                  <a:pt x="47612" y="1"/>
                </a:lnTo>
                <a:lnTo>
                  <a:pt x="53585" y="5975"/>
                </a:lnTo>
                <a:lnTo>
                  <a:pt x="35753" y="23866"/>
                </a:lnTo>
                <a:lnTo>
                  <a:pt x="47671" y="35813"/>
                </a:lnTo>
                <a:lnTo>
                  <a:pt x="53615" y="29810"/>
                </a:lnTo>
                <a:lnTo>
                  <a:pt x="47671" y="23866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5"/>
          <p:cNvSpPr/>
          <p:nvPr/>
        </p:nvSpPr>
        <p:spPr>
          <a:xfrm rot="-5400000">
            <a:off x="1607025" y="3365600"/>
            <a:ext cx="1938500" cy="1347775"/>
          </a:xfrm>
          <a:custGeom>
            <a:rect b="b" l="l" r="r" t="t"/>
            <a:pathLst>
              <a:path extrusionOk="0" fill="none" h="53911" w="77540">
                <a:moveTo>
                  <a:pt x="1" y="41698"/>
                </a:moveTo>
                <a:lnTo>
                  <a:pt x="11919" y="29839"/>
                </a:lnTo>
                <a:lnTo>
                  <a:pt x="35872" y="53911"/>
                </a:lnTo>
                <a:lnTo>
                  <a:pt x="77540" y="11741"/>
                </a:lnTo>
                <a:lnTo>
                  <a:pt x="65445" y="1"/>
                </a:lnTo>
                <a:lnTo>
                  <a:pt x="41639" y="23806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5"/>
          <p:cNvSpPr/>
          <p:nvPr/>
        </p:nvSpPr>
        <p:spPr>
          <a:xfrm rot="-5400000">
            <a:off x="2944088" y="4413563"/>
            <a:ext cx="597375" cy="594425"/>
          </a:xfrm>
          <a:custGeom>
            <a:rect b="b" l="l" r="r" t="t"/>
            <a:pathLst>
              <a:path extrusionOk="0" fill="none" h="23777" w="23895">
                <a:moveTo>
                  <a:pt x="0" y="11859"/>
                </a:moveTo>
                <a:lnTo>
                  <a:pt x="11948" y="0"/>
                </a:lnTo>
                <a:lnTo>
                  <a:pt x="23895" y="11947"/>
                </a:lnTo>
                <a:lnTo>
                  <a:pt x="17862" y="17803"/>
                </a:lnTo>
                <a:lnTo>
                  <a:pt x="11888" y="11800"/>
                </a:lnTo>
                <a:lnTo>
                  <a:pt x="0" y="23776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5"/>
          <p:cNvSpPr/>
          <p:nvPr/>
        </p:nvSpPr>
        <p:spPr>
          <a:xfrm rot="-5400000">
            <a:off x="2202913" y="3370038"/>
            <a:ext cx="446575" cy="451725"/>
          </a:xfrm>
          <a:custGeom>
            <a:rect b="b" l="l" r="r" t="t"/>
            <a:pathLst>
              <a:path extrusionOk="0" fill="none" h="18069" w="17863">
                <a:moveTo>
                  <a:pt x="1" y="18069"/>
                </a:moveTo>
                <a:lnTo>
                  <a:pt x="17863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5"/>
          <p:cNvSpPr/>
          <p:nvPr/>
        </p:nvSpPr>
        <p:spPr>
          <a:xfrm rot="-5400000">
            <a:off x="2052463" y="4711513"/>
            <a:ext cx="296500" cy="297950"/>
          </a:xfrm>
          <a:custGeom>
            <a:rect b="b" l="l" r="r" t="t"/>
            <a:pathLst>
              <a:path extrusionOk="0" fill="none" h="11918" w="11860">
                <a:moveTo>
                  <a:pt x="11859" y="0"/>
                </a:moveTo>
                <a:lnTo>
                  <a:pt x="1" y="11918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5"/>
          <p:cNvSpPr/>
          <p:nvPr/>
        </p:nvSpPr>
        <p:spPr>
          <a:xfrm rot="-5400000">
            <a:off x="3465650" y="4041325"/>
            <a:ext cx="892375" cy="1042450"/>
          </a:xfrm>
          <a:custGeom>
            <a:rect b="b" l="l" r="r" t="t"/>
            <a:pathLst>
              <a:path extrusionOk="0" fill="none" h="41698" w="35695">
                <a:moveTo>
                  <a:pt x="1" y="17892"/>
                </a:moveTo>
                <a:lnTo>
                  <a:pt x="11919" y="6004"/>
                </a:lnTo>
                <a:lnTo>
                  <a:pt x="17863" y="11948"/>
                </a:lnTo>
                <a:lnTo>
                  <a:pt x="29751" y="1"/>
                </a:lnTo>
                <a:lnTo>
                  <a:pt x="35695" y="5974"/>
                </a:lnTo>
                <a:lnTo>
                  <a:pt x="1" y="41698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5"/>
          <p:cNvSpPr/>
          <p:nvPr/>
        </p:nvSpPr>
        <p:spPr>
          <a:xfrm rot="-5400000">
            <a:off x="3316313" y="3594038"/>
            <a:ext cx="1489000" cy="1340400"/>
          </a:xfrm>
          <a:custGeom>
            <a:rect b="b" l="l" r="r" t="t"/>
            <a:pathLst>
              <a:path extrusionOk="0" fill="none" h="53616" w="59560">
                <a:moveTo>
                  <a:pt x="41639" y="1"/>
                </a:moveTo>
                <a:lnTo>
                  <a:pt x="59560" y="17922"/>
                </a:lnTo>
                <a:lnTo>
                  <a:pt x="53556" y="23807"/>
                </a:lnTo>
                <a:lnTo>
                  <a:pt x="41639" y="11918"/>
                </a:lnTo>
                <a:lnTo>
                  <a:pt x="1" y="53615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5"/>
          <p:cNvSpPr/>
          <p:nvPr/>
        </p:nvSpPr>
        <p:spPr>
          <a:xfrm rot="-5400000">
            <a:off x="3970613" y="3389238"/>
            <a:ext cx="890150" cy="859850"/>
          </a:xfrm>
          <a:custGeom>
            <a:rect b="b" l="l" r="r" t="t"/>
            <a:pathLst>
              <a:path extrusionOk="0" fill="none" h="34394" w="35606">
                <a:moveTo>
                  <a:pt x="0" y="11977"/>
                </a:moveTo>
                <a:lnTo>
                  <a:pt x="11859" y="1"/>
                </a:lnTo>
                <a:lnTo>
                  <a:pt x="35605" y="23777"/>
                </a:lnTo>
                <a:lnTo>
                  <a:pt x="25314" y="34393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5"/>
          <p:cNvSpPr/>
          <p:nvPr/>
        </p:nvSpPr>
        <p:spPr>
          <a:xfrm rot="-5400000">
            <a:off x="3987250" y="3964800"/>
            <a:ext cx="1154825" cy="561900"/>
          </a:xfrm>
          <a:custGeom>
            <a:rect b="b" l="l" r="r" t="t"/>
            <a:pathLst>
              <a:path extrusionOk="0" fill="none" h="22476" w="46193">
                <a:moveTo>
                  <a:pt x="46193" y="11859"/>
                </a:moveTo>
                <a:lnTo>
                  <a:pt x="34216" y="0"/>
                </a:lnTo>
                <a:lnTo>
                  <a:pt x="22357" y="12125"/>
                </a:lnTo>
                <a:lnTo>
                  <a:pt x="16443" y="6092"/>
                </a:lnTo>
                <a:lnTo>
                  <a:pt x="1" y="22475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5"/>
          <p:cNvSpPr/>
          <p:nvPr/>
        </p:nvSpPr>
        <p:spPr>
          <a:xfrm rot="-5400000">
            <a:off x="4804563" y="3818038"/>
            <a:ext cx="892375" cy="1042450"/>
          </a:xfrm>
          <a:custGeom>
            <a:rect b="b" l="l" r="r" t="t"/>
            <a:pathLst>
              <a:path extrusionOk="0" fill="none" h="41698" w="35695">
                <a:moveTo>
                  <a:pt x="1" y="17892"/>
                </a:moveTo>
                <a:lnTo>
                  <a:pt x="11919" y="6004"/>
                </a:lnTo>
                <a:lnTo>
                  <a:pt x="17863" y="11948"/>
                </a:lnTo>
                <a:lnTo>
                  <a:pt x="29751" y="1"/>
                </a:lnTo>
                <a:lnTo>
                  <a:pt x="35695" y="5974"/>
                </a:lnTo>
                <a:lnTo>
                  <a:pt x="1" y="41698"/>
                </a:lnTo>
              </a:path>
            </a:pathLst>
          </a:custGeom>
          <a:noFill/>
          <a:ln cap="rnd" cmpd="sng" w="369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5"/>
          <p:cNvSpPr/>
          <p:nvPr/>
        </p:nvSpPr>
        <p:spPr>
          <a:xfrm rot="-5400000">
            <a:off x="3222425" y="2564875"/>
            <a:ext cx="1124500" cy="1296775"/>
          </a:xfrm>
          <a:custGeom>
            <a:rect b="b" l="l" r="r" t="t"/>
            <a:pathLst>
              <a:path extrusionOk="0" fill="none" h="51871" w="44980">
                <a:moveTo>
                  <a:pt x="0" y="1066"/>
                </a:moveTo>
                <a:lnTo>
                  <a:pt x="32885" y="33980"/>
                </a:lnTo>
                <a:lnTo>
                  <a:pt x="20996" y="45868"/>
                </a:lnTo>
                <a:lnTo>
                  <a:pt x="26970" y="51871"/>
                </a:lnTo>
                <a:lnTo>
                  <a:pt x="44980" y="34127"/>
                </a:lnTo>
                <a:lnTo>
                  <a:pt x="10971" y="1"/>
                </a:lnTo>
              </a:path>
            </a:pathLst>
          </a:custGeom>
          <a:noFill/>
          <a:ln cap="rnd" cmpd="sng" w="369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"/>
          <p:cNvSpPr/>
          <p:nvPr/>
        </p:nvSpPr>
        <p:spPr>
          <a:xfrm rot="-5400000">
            <a:off x="2420563" y="2924938"/>
            <a:ext cx="446575" cy="451725"/>
          </a:xfrm>
          <a:custGeom>
            <a:rect b="b" l="l" r="r" t="t"/>
            <a:pathLst>
              <a:path extrusionOk="0" fill="none" h="18069" w="17863">
                <a:moveTo>
                  <a:pt x="1" y="18069"/>
                </a:moveTo>
                <a:lnTo>
                  <a:pt x="17863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/>
          <p:nvPr>
            <p:ph type="title"/>
          </p:nvPr>
        </p:nvSpPr>
        <p:spPr>
          <a:xfrm>
            <a:off x="540000" y="356775"/>
            <a:ext cx="71862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810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1" type="subTitle"/>
          </p:nvPr>
        </p:nvSpPr>
        <p:spPr>
          <a:xfrm>
            <a:off x="3414050" y="237301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265" name="Google Shape;265;p16"/>
          <p:cNvSpPr txBox="1"/>
          <p:nvPr>
            <p:ph idx="2" type="subTitle"/>
          </p:nvPr>
        </p:nvSpPr>
        <p:spPr>
          <a:xfrm>
            <a:off x="3524750" y="2713025"/>
            <a:ext cx="203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66" name="Google Shape;266;p16"/>
          <p:cNvSpPr txBox="1"/>
          <p:nvPr>
            <p:ph idx="3" type="subTitle"/>
          </p:nvPr>
        </p:nvSpPr>
        <p:spPr>
          <a:xfrm>
            <a:off x="705675" y="237301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267" name="Google Shape;267;p16"/>
          <p:cNvSpPr txBox="1"/>
          <p:nvPr>
            <p:ph idx="4" type="subTitle"/>
          </p:nvPr>
        </p:nvSpPr>
        <p:spPr>
          <a:xfrm>
            <a:off x="848675" y="2713025"/>
            <a:ext cx="203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68" name="Google Shape;268;p16"/>
          <p:cNvSpPr txBox="1"/>
          <p:nvPr>
            <p:ph idx="5" type="subTitle"/>
          </p:nvPr>
        </p:nvSpPr>
        <p:spPr>
          <a:xfrm>
            <a:off x="6122325" y="237301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269" name="Google Shape;269;p16"/>
          <p:cNvSpPr txBox="1"/>
          <p:nvPr>
            <p:ph idx="6" type="subTitle"/>
          </p:nvPr>
        </p:nvSpPr>
        <p:spPr>
          <a:xfrm>
            <a:off x="6233025" y="2713025"/>
            <a:ext cx="203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70" name="Google Shape;270;p16"/>
          <p:cNvSpPr/>
          <p:nvPr/>
        </p:nvSpPr>
        <p:spPr>
          <a:xfrm flipH="1" rot="5400000">
            <a:off x="6996913" y="3066922"/>
            <a:ext cx="1729246" cy="2155859"/>
          </a:xfrm>
          <a:custGeom>
            <a:rect b="b" l="l" r="r" t="t"/>
            <a:pathLst>
              <a:path extrusionOk="0" fill="none" h="111342" w="89309">
                <a:moveTo>
                  <a:pt x="0" y="99453"/>
                </a:moveTo>
                <a:lnTo>
                  <a:pt x="35665" y="63818"/>
                </a:lnTo>
                <a:lnTo>
                  <a:pt x="41668" y="69674"/>
                </a:lnTo>
                <a:lnTo>
                  <a:pt x="17862" y="93479"/>
                </a:lnTo>
                <a:lnTo>
                  <a:pt x="35783" y="111341"/>
                </a:lnTo>
                <a:lnTo>
                  <a:pt x="41786" y="105427"/>
                </a:lnTo>
                <a:lnTo>
                  <a:pt x="29780" y="93479"/>
                </a:lnTo>
                <a:lnTo>
                  <a:pt x="89309" y="33980"/>
                </a:lnTo>
                <a:lnTo>
                  <a:pt x="5524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6"/>
          <p:cNvSpPr/>
          <p:nvPr/>
        </p:nvSpPr>
        <p:spPr>
          <a:xfrm flipH="1" rot="5400000">
            <a:off x="8148120" y="4218129"/>
            <a:ext cx="809662" cy="773028"/>
          </a:xfrm>
          <a:custGeom>
            <a:rect b="b" l="l" r="r" t="t"/>
            <a:pathLst>
              <a:path extrusionOk="0" fill="none" h="39924" w="41816">
                <a:moveTo>
                  <a:pt x="0" y="16118"/>
                </a:moveTo>
                <a:lnTo>
                  <a:pt x="23836" y="39924"/>
                </a:lnTo>
                <a:lnTo>
                  <a:pt x="41816" y="22180"/>
                </a:lnTo>
                <a:lnTo>
                  <a:pt x="35724" y="16118"/>
                </a:lnTo>
                <a:lnTo>
                  <a:pt x="23806" y="28006"/>
                </a:lnTo>
                <a:lnTo>
                  <a:pt x="11918" y="16118"/>
                </a:lnTo>
                <a:lnTo>
                  <a:pt x="2827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6"/>
          <p:cNvSpPr/>
          <p:nvPr/>
        </p:nvSpPr>
        <p:spPr>
          <a:xfrm flipH="1" rot="5400000">
            <a:off x="8001827" y="3440823"/>
            <a:ext cx="870925" cy="1004352"/>
          </a:xfrm>
          <a:custGeom>
            <a:rect b="b" l="l" r="r" t="t"/>
            <a:pathLst>
              <a:path extrusionOk="0" fill="none" h="51871" w="44980">
                <a:moveTo>
                  <a:pt x="0" y="1066"/>
                </a:moveTo>
                <a:lnTo>
                  <a:pt x="32885" y="33980"/>
                </a:lnTo>
                <a:lnTo>
                  <a:pt x="20996" y="45868"/>
                </a:lnTo>
                <a:lnTo>
                  <a:pt x="26970" y="51871"/>
                </a:lnTo>
                <a:lnTo>
                  <a:pt x="44980" y="34127"/>
                </a:lnTo>
                <a:lnTo>
                  <a:pt x="10971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6"/>
          <p:cNvSpPr/>
          <p:nvPr/>
        </p:nvSpPr>
        <p:spPr>
          <a:xfrm flipH="1" rot="5400000">
            <a:off x="7589254" y="4432288"/>
            <a:ext cx="462105" cy="691144"/>
          </a:xfrm>
          <a:custGeom>
            <a:rect b="b" l="l" r="r" t="t"/>
            <a:pathLst>
              <a:path extrusionOk="0" fill="none" h="35695" w="23866">
                <a:moveTo>
                  <a:pt x="1" y="0"/>
                </a:moveTo>
                <a:lnTo>
                  <a:pt x="23866" y="23865"/>
                </a:lnTo>
                <a:lnTo>
                  <a:pt x="17833" y="29721"/>
                </a:lnTo>
                <a:lnTo>
                  <a:pt x="11919" y="23717"/>
                </a:lnTo>
                <a:lnTo>
                  <a:pt x="1" y="35694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6"/>
          <p:cNvSpPr/>
          <p:nvPr/>
        </p:nvSpPr>
        <p:spPr>
          <a:xfrm flipH="1" rot="5400000">
            <a:off x="7531427" y="4143681"/>
            <a:ext cx="1038140" cy="693449"/>
          </a:xfrm>
          <a:custGeom>
            <a:rect b="b" l="l" r="r" t="t"/>
            <a:pathLst>
              <a:path extrusionOk="0" fill="none" h="35814" w="53616">
                <a:moveTo>
                  <a:pt x="0" y="1"/>
                </a:moveTo>
                <a:lnTo>
                  <a:pt x="23895" y="23866"/>
                </a:lnTo>
                <a:lnTo>
                  <a:pt x="47612" y="1"/>
                </a:lnTo>
                <a:lnTo>
                  <a:pt x="53585" y="5975"/>
                </a:lnTo>
                <a:lnTo>
                  <a:pt x="35753" y="23866"/>
                </a:lnTo>
                <a:lnTo>
                  <a:pt x="47671" y="35813"/>
                </a:lnTo>
                <a:lnTo>
                  <a:pt x="53615" y="29810"/>
                </a:lnTo>
                <a:lnTo>
                  <a:pt x="47671" y="23866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6"/>
          <p:cNvSpPr/>
          <p:nvPr/>
        </p:nvSpPr>
        <p:spPr>
          <a:xfrm flipH="1" rot="5400000">
            <a:off x="6317817" y="3736303"/>
            <a:ext cx="1501368" cy="1043852"/>
          </a:xfrm>
          <a:custGeom>
            <a:rect b="b" l="l" r="r" t="t"/>
            <a:pathLst>
              <a:path extrusionOk="0" fill="none" h="53911" w="77540">
                <a:moveTo>
                  <a:pt x="1" y="41698"/>
                </a:moveTo>
                <a:lnTo>
                  <a:pt x="11919" y="29839"/>
                </a:lnTo>
                <a:lnTo>
                  <a:pt x="35872" y="53911"/>
                </a:lnTo>
                <a:lnTo>
                  <a:pt x="77540" y="11741"/>
                </a:lnTo>
                <a:lnTo>
                  <a:pt x="65445" y="1"/>
                </a:lnTo>
                <a:lnTo>
                  <a:pt x="41639" y="23806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6"/>
          <p:cNvSpPr/>
          <p:nvPr/>
        </p:nvSpPr>
        <p:spPr>
          <a:xfrm flipH="1" rot="5400000">
            <a:off x="6320966" y="4547950"/>
            <a:ext cx="462667" cy="460382"/>
          </a:xfrm>
          <a:custGeom>
            <a:rect b="b" l="l" r="r" t="t"/>
            <a:pathLst>
              <a:path extrusionOk="0" fill="none" h="23777" w="23895">
                <a:moveTo>
                  <a:pt x="0" y="11859"/>
                </a:moveTo>
                <a:lnTo>
                  <a:pt x="11948" y="0"/>
                </a:lnTo>
                <a:lnTo>
                  <a:pt x="23895" y="11947"/>
                </a:lnTo>
                <a:lnTo>
                  <a:pt x="17862" y="17803"/>
                </a:lnTo>
                <a:lnTo>
                  <a:pt x="11888" y="11800"/>
                </a:lnTo>
                <a:lnTo>
                  <a:pt x="0" y="23776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6"/>
          <p:cNvSpPr/>
          <p:nvPr/>
        </p:nvSpPr>
        <p:spPr>
          <a:xfrm flipH="1" rot="5400000">
            <a:off x="7011799" y="3739728"/>
            <a:ext cx="345872" cy="349861"/>
          </a:xfrm>
          <a:custGeom>
            <a:rect b="b" l="l" r="r" t="t"/>
            <a:pathLst>
              <a:path extrusionOk="0" fill="none" h="18069" w="17863">
                <a:moveTo>
                  <a:pt x="1" y="18069"/>
                </a:moveTo>
                <a:lnTo>
                  <a:pt x="17863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"/>
          <p:cNvSpPr/>
          <p:nvPr/>
        </p:nvSpPr>
        <p:spPr>
          <a:xfrm flipH="1" rot="5400000">
            <a:off x="7244555" y="4778713"/>
            <a:ext cx="229639" cy="230762"/>
          </a:xfrm>
          <a:custGeom>
            <a:rect b="b" l="l" r="r" t="t"/>
            <a:pathLst>
              <a:path extrusionOk="0" fill="none" h="11918" w="11860">
                <a:moveTo>
                  <a:pt x="11859" y="0"/>
                </a:moveTo>
                <a:lnTo>
                  <a:pt x="1" y="11918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6"/>
          <p:cNvSpPr/>
          <p:nvPr/>
        </p:nvSpPr>
        <p:spPr>
          <a:xfrm flipH="1" rot="5400000">
            <a:off x="5688540" y="4259652"/>
            <a:ext cx="691144" cy="807378"/>
          </a:xfrm>
          <a:custGeom>
            <a:rect b="b" l="l" r="r" t="t"/>
            <a:pathLst>
              <a:path extrusionOk="0" fill="none" h="41698" w="35695">
                <a:moveTo>
                  <a:pt x="1" y="17892"/>
                </a:moveTo>
                <a:lnTo>
                  <a:pt x="11919" y="6004"/>
                </a:lnTo>
                <a:lnTo>
                  <a:pt x="17863" y="11948"/>
                </a:lnTo>
                <a:lnTo>
                  <a:pt x="29751" y="1"/>
                </a:lnTo>
                <a:lnTo>
                  <a:pt x="35695" y="5974"/>
                </a:lnTo>
                <a:lnTo>
                  <a:pt x="1" y="41698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6"/>
          <p:cNvSpPr/>
          <p:nvPr/>
        </p:nvSpPr>
        <p:spPr>
          <a:xfrm flipH="1" rot="5400000">
            <a:off x="5342116" y="3913228"/>
            <a:ext cx="1153231" cy="1038140"/>
          </a:xfrm>
          <a:custGeom>
            <a:rect b="b" l="l" r="r" t="t"/>
            <a:pathLst>
              <a:path extrusionOk="0" fill="none" h="53616" w="59560">
                <a:moveTo>
                  <a:pt x="41639" y="1"/>
                </a:moveTo>
                <a:lnTo>
                  <a:pt x="59560" y="17922"/>
                </a:lnTo>
                <a:lnTo>
                  <a:pt x="53556" y="23807"/>
                </a:lnTo>
                <a:lnTo>
                  <a:pt x="41639" y="11918"/>
                </a:lnTo>
                <a:lnTo>
                  <a:pt x="1" y="53615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6"/>
          <p:cNvSpPr/>
          <p:nvPr/>
        </p:nvSpPr>
        <p:spPr>
          <a:xfrm flipH="1" rot="5400000">
            <a:off x="5299171" y="3754603"/>
            <a:ext cx="689421" cy="665954"/>
          </a:xfrm>
          <a:custGeom>
            <a:rect b="b" l="l" r="r" t="t"/>
            <a:pathLst>
              <a:path extrusionOk="0" fill="none" h="34394" w="35606">
                <a:moveTo>
                  <a:pt x="0" y="11977"/>
                </a:moveTo>
                <a:lnTo>
                  <a:pt x="11859" y="1"/>
                </a:lnTo>
                <a:lnTo>
                  <a:pt x="35605" y="23777"/>
                </a:lnTo>
                <a:lnTo>
                  <a:pt x="25314" y="34393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6"/>
          <p:cNvSpPr/>
          <p:nvPr/>
        </p:nvSpPr>
        <p:spPr>
          <a:xfrm flipH="1" rot="5400000">
            <a:off x="5081296" y="4200382"/>
            <a:ext cx="894412" cy="435192"/>
          </a:xfrm>
          <a:custGeom>
            <a:rect b="b" l="l" r="r" t="t"/>
            <a:pathLst>
              <a:path extrusionOk="0" fill="none" h="22476" w="46193">
                <a:moveTo>
                  <a:pt x="46193" y="11859"/>
                </a:moveTo>
                <a:lnTo>
                  <a:pt x="34216" y="0"/>
                </a:lnTo>
                <a:lnTo>
                  <a:pt x="22357" y="12125"/>
                </a:lnTo>
                <a:lnTo>
                  <a:pt x="16443" y="6092"/>
                </a:lnTo>
                <a:lnTo>
                  <a:pt x="1" y="22475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6"/>
          <p:cNvSpPr/>
          <p:nvPr/>
        </p:nvSpPr>
        <p:spPr>
          <a:xfrm flipH="1" rot="5400000">
            <a:off x="4651556" y="4086714"/>
            <a:ext cx="691144" cy="807378"/>
          </a:xfrm>
          <a:custGeom>
            <a:rect b="b" l="l" r="r" t="t"/>
            <a:pathLst>
              <a:path extrusionOk="0" fill="none" h="41698" w="35695">
                <a:moveTo>
                  <a:pt x="1" y="17892"/>
                </a:moveTo>
                <a:lnTo>
                  <a:pt x="11919" y="6004"/>
                </a:lnTo>
                <a:lnTo>
                  <a:pt x="17863" y="11948"/>
                </a:lnTo>
                <a:lnTo>
                  <a:pt x="29751" y="1"/>
                </a:lnTo>
                <a:lnTo>
                  <a:pt x="35695" y="5974"/>
                </a:lnTo>
                <a:lnTo>
                  <a:pt x="1" y="41698"/>
                </a:lnTo>
              </a:path>
            </a:pathLst>
          </a:custGeom>
          <a:noFill/>
          <a:ln cap="rnd" cmpd="sng" w="369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6"/>
          <p:cNvSpPr/>
          <p:nvPr/>
        </p:nvSpPr>
        <p:spPr>
          <a:xfrm flipH="1" rot="5400000">
            <a:off x="3902195" y="4218129"/>
            <a:ext cx="809662" cy="773028"/>
          </a:xfrm>
          <a:custGeom>
            <a:rect b="b" l="l" r="r" t="t"/>
            <a:pathLst>
              <a:path extrusionOk="0" fill="none" h="39924" w="41816">
                <a:moveTo>
                  <a:pt x="0" y="16118"/>
                </a:moveTo>
                <a:lnTo>
                  <a:pt x="23836" y="39924"/>
                </a:lnTo>
                <a:lnTo>
                  <a:pt x="41816" y="22180"/>
                </a:lnTo>
                <a:lnTo>
                  <a:pt x="35724" y="16118"/>
                </a:lnTo>
                <a:lnTo>
                  <a:pt x="23806" y="28006"/>
                </a:lnTo>
                <a:lnTo>
                  <a:pt x="11918" y="16118"/>
                </a:lnTo>
                <a:lnTo>
                  <a:pt x="2827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6"/>
          <p:cNvSpPr/>
          <p:nvPr/>
        </p:nvSpPr>
        <p:spPr>
          <a:xfrm flipH="1" rot="5400000">
            <a:off x="3755902" y="3440823"/>
            <a:ext cx="870925" cy="1004352"/>
          </a:xfrm>
          <a:custGeom>
            <a:rect b="b" l="l" r="r" t="t"/>
            <a:pathLst>
              <a:path extrusionOk="0" fill="none" h="51871" w="44980">
                <a:moveTo>
                  <a:pt x="0" y="1066"/>
                </a:moveTo>
                <a:lnTo>
                  <a:pt x="32885" y="33980"/>
                </a:lnTo>
                <a:lnTo>
                  <a:pt x="20996" y="45868"/>
                </a:lnTo>
                <a:lnTo>
                  <a:pt x="26970" y="51871"/>
                </a:lnTo>
                <a:lnTo>
                  <a:pt x="44980" y="34127"/>
                </a:lnTo>
                <a:lnTo>
                  <a:pt x="10971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6"/>
          <p:cNvSpPr/>
          <p:nvPr/>
        </p:nvSpPr>
        <p:spPr>
          <a:xfrm flipH="1" rot="5400000">
            <a:off x="3343329" y="4432288"/>
            <a:ext cx="462105" cy="691144"/>
          </a:xfrm>
          <a:custGeom>
            <a:rect b="b" l="l" r="r" t="t"/>
            <a:pathLst>
              <a:path extrusionOk="0" fill="none" h="35695" w="23866">
                <a:moveTo>
                  <a:pt x="1" y="0"/>
                </a:moveTo>
                <a:lnTo>
                  <a:pt x="23866" y="23865"/>
                </a:lnTo>
                <a:lnTo>
                  <a:pt x="17833" y="29721"/>
                </a:lnTo>
                <a:lnTo>
                  <a:pt x="11919" y="23717"/>
                </a:lnTo>
                <a:lnTo>
                  <a:pt x="1" y="35694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6"/>
          <p:cNvSpPr/>
          <p:nvPr/>
        </p:nvSpPr>
        <p:spPr>
          <a:xfrm flipH="1" rot="5400000">
            <a:off x="3285502" y="4143681"/>
            <a:ext cx="1038140" cy="693449"/>
          </a:xfrm>
          <a:custGeom>
            <a:rect b="b" l="l" r="r" t="t"/>
            <a:pathLst>
              <a:path extrusionOk="0" fill="none" h="35814" w="53616">
                <a:moveTo>
                  <a:pt x="0" y="1"/>
                </a:moveTo>
                <a:lnTo>
                  <a:pt x="23895" y="23866"/>
                </a:lnTo>
                <a:lnTo>
                  <a:pt x="47612" y="1"/>
                </a:lnTo>
                <a:lnTo>
                  <a:pt x="53585" y="5975"/>
                </a:lnTo>
                <a:lnTo>
                  <a:pt x="35753" y="23866"/>
                </a:lnTo>
                <a:lnTo>
                  <a:pt x="47671" y="35813"/>
                </a:lnTo>
                <a:lnTo>
                  <a:pt x="53615" y="29810"/>
                </a:lnTo>
                <a:lnTo>
                  <a:pt x="47671" y="23866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6"/>
          <p:cNvSpPr/>
          <p:nvPr/>
        </p:nvSpPr>
        <p:spPr>
          <a:xfrm flipH="1" rot="5400000">
            <a:off x="2554166" y="4547950"/>
            <a:ext cx="462667" cy="460382"/>
          </a:xfrm>
          <a:custGeom>
            <a:rect b="b" l="l" r="r" t="t"/>
            <a:pathLst>
              <a:path extrusionOk="0" fill="none" h="23777" w="23895">
                <a:moveTo>
                  <a:pt x="0" y="11859"/>
                </a:moveTo>
                <a:lnTo>
                  <a:pt x="11948" y="0"/>
                </a:lnTo>
                <a:lnTo>
                  <a:pt x="23895" y="11947"/>
                </a:lnTo>
                <a:lnTo>
                  <a:pt x="17862" y="17803"/>
                </a:lnTo>
                <a:lnTo>
                  <a:pt x="11888" y="11800"/>
                </a:lnTo>
                <a:lnTo>
                  <a:pt x="0" y="23776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6"/>
          <p:cNvSpPr/>
          <p:nvPr/>
        </p:nvSpPr>
        <p:spPr>
          <a:xfrm flipH="1" rot="5400000">
            <a:off x="2998630" y="4778713"/>
            <a:ext cx="229639" cy="230762"/>
          </a:xfrm>
          <a:custGeom>
            <a:rect b="b" l="l" r="r" t="t"/>
            <a:pathLst>
              <a:path extrusionOk="0" fill="none" h="11918" w="11860">
                <a:moveTo>
                  <a:pt x="11859" y="0"/>
                </a:moveTo>
                <a:lnTo>
                  <a:pt x="1" y="11918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6"/>
          <p:cNvSpPr/>
          <p:nvPr/>
        </p:nvSpPr>
        <p:spPr>
          <a:xfrm flipH="1" rot="5400000">
            <a:off x="1921740" y="4259652"/>
            <a:ext cx="691144" cy="807378"/>
          </a:xfrm>
          <a:custGeom>
            <a:rect b="b" l="l" r="r" t="t"/>
            <a:pathLst>
              <a:path extrusionOk="0" fill="none" h="41698" w="35695">
                <a:moveTo>
                  <a:pt x="1" y="17892"/>
                </a:moveTo>
                <a:lnTo>
                  <a:pt x="11919" y="6004"/>
                </a:lnTo>
                <a:lnTo>
                  <a:pt x="17863" y="11948"/>
                </a:lnTo>
                <a:lnTo>
                  <a:pt x="29751" y="1"/>
                </a:lnTo>
                <a:lnTo>
                  <a:pt x="35695" y="5974"/>
                </a:lnTo>
                <a:lnTo>
                  <a:pt x="1" y="41698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6"/>
          <p:cNvSpPr/>
          <p:nvPr/>
        </p:nvSpPr>
        <p:spPr>
          <a:xfrm flipH="1" rot="5400000">
            <a:off x="1575316" y="3913228"/>
            <a:ext cx="1153231" cy="1038140"/>
          </a:xfrm>
          <a:custGeom>
            <a:rect b="b" l="l" r="r" t="t"/>
            <a:pathLst>
              <a:path extrusionOk="0" fill="none" h="53616" w="59560">
                <a:moveTo>
                  <a:pt x="41639" y="1"/>
                </a:moveTo>
                <a:lnTo>
                  <a:pt x="59560" y="17922"/>
                </a:lnTo>
                <a:lnTo>
                  <a:pt x="53556" y="23807"/>
                </a:lnTo>
                <a:lnTo>
                  <a:pt x="41639" y="11918"/>
                </a:lnTo>
                <a:lnTo>
                  <a:pt x="1" y="53615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6"/>
          <p:cNvSpPr/>
          <p:nvPr/>
        </p:nvSpPr>
        <p:spPr>
          <a:xfrm flipH="1" rot="5400000">
            <a:off x="1532371" y="3754603"/>
            <a:ext cx="689421" cy="665954"/>
          </a:xfrm>
          <a:custGeom>
            <a:rect b="b" l="l" r="r" t="t"/>
            <a:pathLst>
              <a:path extrusionOk="0" fill="none" h="34394" w="35606">
                <a:moveTo>
                  <a:pt x="0" y="11977"/>
                </a:moveTo>
                <a:lnTo>
                  <a:pt x="11859" y="1"/>
                </a:lnTo>
                <a:lnTo>
                  <a:pt x="35605" y="23777"/>
                </a:lnTo>
                <a:lnTo>
                  <a:pt x="25314" y="34393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6"/>
          <p:cNvSpPr/>
          <p:nvPr/>
        </p:nvSpPr>
        <p:spPr>
          <a:xfrm flipH="1" rot="5400000">
            <a:off x="1314496" y="4200382"/>
            <a:ext cx="894412" cy="435192"/>
          </a:xfrm>
          <a:custGeom>
            <a:rect b="b" l="l" r="r" t="t"/>
            <a:pathLst>
              <a:path extrusionOk="0" fill="none" h="22476" w="46193">
                <a:moveTo>
                  <a:pt x="46193" y="11859"/>
                </a:moveTo>
                <a:lnTo>
                  <a:pt x="34216" y="0"/>
                </a:lnTo>
                <a:lnTo>
                  <a:pt x="22357" y="12125"/>
                </a:lnTo>
                <a:lnTo>
                  <a:pt x="16443" y="6092"/>
                </a:lnTo>
                <a:lnTo>
                  <a:pt x="1" y="22475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6"/>
          <p:cNvSpPr/>
          <p:nvPr/>
        </p:nvSpPr>
        <p:spPr>
          <a:xfrm flipH="1" rot="5400000">
            <a:off x="879956" y="4141714"/>
            <a:ext cx="691144" cy="807378"/>
          </a:xfrm>
          <a:custGeom>
            <a:rect b="b" l="l" r="r" t="t"/>
            <a:pathLst>
              <a:path extrusionOk="0" fill="none" h="41698" w="35695">
                <a:moveTo>
                  <a:pt x="1" y="17892"/>
                </a:moveTo>
                <a:lnTo>
                  <a:pt x="11919" y="6004"/>
                </a:lnTo>
                <a:lnTo>
                  <a:pt x="17863" y="11948"/>
                </a:lnTo>
                <a:lnTo>
                  <a:pt x="29751" y="1"/>
                </a:lnTo>
                <a:lnTo>
                  <a:pt x="35695" y="5974"/>
                </a:lnTo>
                <a:lnTo>
                  <a:pt x="1" y="41698"/>
                </a:lnTo>
              </a:path>
            </a:pathLst>
          </a:custGeom>
          <a:noFill/>
          <a:ln cap="rnd" cmpd="sng" w="369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6"/>
          <p:cNvSpPr/>
          <p:nvPr/>
        </p:nvSpPr>
        <p:spPr>
          <a:xfrm flipH="1" rot="5400000">
            <a:off x="186220" y="4218129"/>
            <a:ext cx="809662" cy="773028"/>
          </a:xfrm>
          <a:custGeom>
            <a:rect b="b" l="l" r="r" t="t"/>
            <a:pathLst>
              <a:path extrusionOk="0" fill="none" h="39924" w="41816">
                <a:moveTo>
                  <a:pt x="0" y="16118"/>
                </a:moveTo>
                <a:lnTo>
                  <a:pt x="23836" y="39924"/>
                </a:lnTo>
                <a:lnTo>
                  <a:pt x="41816" y="22180"/>
                </a:lnTo>
                <a:lnTo>
                  <a:pt x="35724" y="16118"/>
                </a:lnTo>
                <a:lnTo>
                  <a:pt x="23806" y="28006"/>
                </a:lnTo>
                <a:lnTo>
                  <a:pt x="11918" y="16118"/>
                </a:lnTo>
                <a:lnTo>
                  <a:pt x="2827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"/>
          <p:cNvSpPr/>
          <p:nvPr/>
        </p:nvSpPr>
        <p:spPr>
          <a:xfrm flipH="1" rot="5400000">
            <a:off x="857741" y="3857400"/>
            <a:ext cx="462667" cy="460382"/>
          </a:xfrm>
          <a:custGeom>
            <a:rect b="b" l="l" r="r" t="t"/>
            <a:pathLst>
              <a:path extrusionOk="0" fill="none" h="23777" w="23895">
                <a:moveTo>
                  <a:pt x="0" y="11859"/>
                </a:moveTo>
                <a:lnTo>
                  <a:pt x="11948" y="0"/>
                </a:lnTo>
                <a:lnTo>
                  <a:pt x="23895" y="11947"/>
                </a:lnTo>
                <a:lnTo>
                  <a:pt x="17862" y="17803"/>
                </a:lnTo>
                <a:lnTo>
                  <a:pt x="11888" y="11800"/>
                </a:lnTo>
                <a:lnTo>
                  <a:pt x="0" y="23776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"/>
          <p:cNvSpPr/>
          <p:nvPr/>
        </p:nvSpPr>
        <p:spPr>
          <a:xfrm flipH="1" rot="5400000">
            <a:off x="2656333" y="3556479"/>
            <a:ext cx="809662" cy="773028"/>
          </a:xfrm>
          <a:custGeom>
            <a:rect b="b" l="l" r="r" t="t"/>
            <a:pathLst>
              <a:path extrusionOk="0" fill="none" h="39924" w="41816">
                <a:moveTo>
                  <a:pt x="0" y="16118"/>
                </a:moveTo>
                <a:lnTo>
                  <a:pt x="23836" y="39924"/>
                </a:lnTo>
                <a:lnTo>
                  <a:pt x="41816" y="22180"/>
                </a:lnTo>
                <a:lnTo>
                  <a:pt x="35724" y="16118"/>
                </a:lnTo>
                <a:lnTo>
                  <a:pt x="23806" y="28006"/>
                </a:lnTo>
                <a:lnTo>
                  <a:pt x="11918" y="16118"/>
                </a:lnTo>
                <a:lnTo>
                  <a:pt x="2827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"/>
          <p:cNvSpPr/>
          <p:nvPr/>
        </p:nvSpPr>
        <p:spPr>
          <a:xfrm flipH="1" rot="5400000">
            <a:off x="3180930" y="4316913"/>
            <a:ext cx="229639" cy="230762"/>
          </a:xfrm>
          <a:custGeom>
            <a:rect b="b" l="l" r="r" t="t"/>
            <a:pathLst>
              <a:path extrusionOk="0" fill="none" h="11918" w="11860">
                <a:moveTo>
                  <a:pt x="11859" y="0"/>
                </a:moveTo>
                <a:lnTo>
                  <a:pt x="1" y="11918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540000" y="356775"/>
            <a:ext cx="8639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810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01" name="Google Shape;301;p17"/>
          <p:cNvSpPr txBox="1"/>
          <p:nvPr>
            <p:ph idx="1" type="subTitle"/>
          </p:nvPr>
        </p:nvSpPr>
        <p:spPr>
          <a:xfrm>
            <a:off x="3511700" y="1662250"/>
            <a:ext cx="21207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02" name="Google Shape;302;p17"/>
          <p:cNvSpPr txBox="1"/>
          <p:nvPr>
            <p:ph idx="2" type="subTitle"/>
          </p:nvPr>
        </p:nvSpPr>
        <p:spPr>
          <a:xfrm>
            <a:off x="3511700" y="2002250"/>
            <a:ext cx="212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17"/>
          <p:cNvSpPr txBox="1"/>
          <p:nvPr>
            <p:ph idx="3" type="subTitle"/>
          </p:nvPr>
        </p:nvSpPr>
        <p:spPr>
          <a:xfrm>
            <a:off x="1184375" y="1662250"/>
            <a:ext cx="21207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04" name="Google Shape;304;p17"/>
          <p:cNvSpPr txBox="1"/>
          <p:nvPr>
            <p:ph idx="4" type="subTitle"/>
          </p:nvPr>
        </p:nvSpPr>
        <p:spPr>
          <a:xfrm>
            <a:off x="1184425" y="2002250"/>
            <a:ext cx="212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7"/>
          <p:cNvSpPr txBox="1"/>
          <p:nvPr>
            <p:ph idx="5" type="subTitle"/>
          </p:nvPr>
        </p:nvSpPr>
        <p:spPr>
          <a:xfrm>
            <a:off x="5838975" y="1662250"/>
            <a:ext cx="21207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06" name="Google Shape;306;p17"/>
          <p:cNvSpPr txBox="1"/>
          <p:nvPr>
            <p:ph idx="6" type="subTitle"/>
          </p:nvPr>
        </p:nvSpPr>
        <p:spPr>
          <a:xfrm>
            <a:off x="5839050" y="2002250"/>
            <a:ext cx="212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17"/>
          <p:cNvSpPr txBox="1"/>
          <p:nvPr>
            <p:ph idx="7" type="subTitle"/>
          </p:nvPr>
        </p:nvSpPr>
        <p:spPr>
          <a:xfrm>
            <a:off x="3511700" y="3290950"/>
            <a:ext cx="21207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08" name="Google Shape;308;p17"/>
          <p:cNvSpPr txBox="1"/>
          <p:nvPr>
            <p:ph idx="8" type="subTitle"/>
          </p:nvPr>
        </p:nvSpPr>
        <p:spPr>
          <a:xfrm>
            <a:off x="3511700" y="3630950"/>
            <a:ext cx="212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7"/>
          <p:cNvSpPr txBox="1"/>
          <p:nvPr>
            <p:ph idx="9" type="subTitle"/>
          </p:nvPr>
        </p:nvSpPr>
        <p:spPr>
          <a:xfrm>
            <a:off x="1184375" y="3290950"/>
            <a:ext cx="21207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10" name="Google Shape;310;p17"/>
          <p:cNvSpPr txBox="1"/>
          <p:nvPr>
            <p:ph idx="13" type="subTitle"/>
          </p:nvPr>
        </p:nvSpPr>
        <p:spPr>
          <a:xfrm>
            <a:off x="1184425" y="3630950"/>
            <a:ext cx="212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17"/>
          <p:cNvSpPr txBox="1"/>
          <p:nvPr>
            <p:ph idx="14" type="subTitle"/>
          </p:nvPr>
        </p:nvSpPr>
        <p:spPr>
          <a:xfrm>
            <a:off x="5838975" y="3290950"/>
            <a:ext cx="21207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12" name="Google Shape;312;p17"/>
          <p:cNvSpPr txBox="1"/>
          <p:nvPr>
            <p:ph idx="15" type="subTitle"/>
          </p:nvPr>
        </p:nvSpPr>
        <p:spPr>
          <a:xfrm>
            <a:off x="5839050" y="3630950"/>
            <a:ext cx="212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7"/>
          <p:cNvSpPr/>
          <p:nvPr/>
        </p:nvSpPr>
        <p:spPr>
          <a:xfrm flipH="1" rot="-117939">
            <a:off x="88740" y="1890659"/>
            <a:ext cx="892365" cy="1042438"/>
          </a:xfrm>
          <a:custGeom>
            <a:rect b="b" l="l" r="r" t="t"/>
            <a:pathLst>
              <a:path extrusionOk="0" fill="none" h="41698" w="35695">
                <a:moveTo>
                  <a:pt x="1" y="17892"/>
                </a:moveTo>
                <a:lnTo>
                  <a:pt x="11919" y="6004"/>
                </a:lnTo>
                <a:lnTo>
                  <a:pt x="17863" y="11948"/>
                </a:lnTo>
                <a:lnTo>
                  <a:pt x="29751" y="1"/>
                </a:lnTo>
                <a:lnTo>
                  <a:pt x="35695" y="5974"/>
                </a:lnTo>
                <a:lnTo>
                  <a:pt x="1" y="41698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7"/>
          <p:cNvSpPr/>
          <p:nvPr/>
        </p:nvSpPr>
        <p:spPr>
          <a:xfrm flipH="1" rot="5281918">
            <a:off x="232643" y="3735567"/>
            <a:ext cx="712807" cy="735174"/>
          </a:xfrm>
          <a:custGeom>
            <a:rect b="b" l="l" r="r" t="t"/>
            <a:pathLst>
              <a:path extrusionOk="0" fill="none" h="34394" w="35606">
                <a:moveTo>
                  <a:pt x="0" y="11977"/>
                </a:moveTo>
                <a:lnTo>
                  <a:pt x="11859" y="1"/>
                </a:lnTo>
                <a:lnTo>
                  <a:pt x="35605" y="23777"/>
                </a:lnTo>
                <a:lnTo>
                  <a:pt x="25314" y="34393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7"/>
          <p:cNvSpPr/>
          <p:nvPr/>
        </p:nvSpPr>
        <p:spPr>
          <a:xfrm flipH="1" rot="-117939">
            <a:off x="107312" y="2657846"/>
            <a:ext cx="597368" cy="594418"/>
          </a:xfrm>
          <a:custGeom>
            <a:rect b="b" l="l" r="r" t="t"/>
            <a:pathLst>
              <a:path extrusionOk="0" fill="none" h="23777" w="23895">
                <a:moveTo>
                  <a:pt x="0" y="11859"/>
                </a:moveTo>
                <a:lnTo>
                  <a:pt x="11948" y="0"/>
                </a:lnTo>
                <a:lnTo>
                  <a:pt x="23895" y="11947"/>
                </a:lnTo>
                <a:lnTo>
                  <a:pt x="17862" y="17803"/>
                </a:lnTo>
                <a:lnTo>
                  <a:pt x="11888" y="11800"/>
                </a:lnTo>
                <a:lnTo>
                  <a:pt x="0" y="23776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7"/>
          <p:cNvSpPr/>
          <p:nvPr/>
        </p:nvSpPr>
        <p:spPr>
          <a:xfrm flipH="1" rot="-117939">
            <a:off x="313353" y="3254518"/>
            <a:ext cx="446570" cy="451720"/>
          </a:xfrm>
          <a:custGeom>
            <a:rect b="b" l="l" r="r" t="t"/>
            <a:pathLst>
              <a:path extrusionOk="0" fill="none" h="18069" w="17863">
                <a:moveTo>
                  <a:pt x="1" y="18069"/>
                </a:moveTo>
                <a:lnTo>
                  <a:pt x="17863" y="0"/>
                </a:lnTo>
              </a:path>
            </a:pathLst>
          </a:custGeom>
          <a:noFill/>
          <a:ln cap="rnd" cmpd="sng" w="369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7"/>
          <p:cNvSpPr/>
          <p:nvPr/>
        </p:nvSpPr>
        <p:spPr>
          <a:xfrm rot="10613920">
            <a:off x="8058784" y="3159415"/>
            <a:ext cx="892343" cy="1042413"/>
          </a:xfrm>
          <a:custGeom>
            <a:rect b="b" l="l" r="r" t="t"/>
            <a:pathLst>
              <a:path extrusionOk="0" fill="none" h="41698" w="35695">
                <a:moveTo>
                  <a:pt x="1" y="17892"/>
                </a:moveTo>
                <a:lnTo>
                  <a:pt x="11919" y="6004"/>
                </a:lnTo>
                <a:lnTo>
                  <a:pt x="17863" y="11948"/>
                </a:lnTo>
                <a:lnTo>
                  <a:pt x="29751" y="1"/>
                </a:lnTo>
                <a:lnTo>
                  <a:pt x="35695" y="5974"/>
                </a:lnTo>
                <a:lnTo>
                  <a:pt x="1" y="41698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7"/>
          <p:cNvSpPr/>
          <p:nvPr/>
        </p:nvSpPr>
        <p:spPr>
          <a:xfrm rot="10613995">
            <a:off x="7957571" y="2222285"/>
            <a:ext cx="1007905" cy="561880"/>
          </a:xfrm>
          <a:custGeom>
            <a:rect b="b" l="l" r="r" t="t"/>
            <a:pathLst>
              <a:path extrusionOk="0" fill="none" h="22476" w="46193">
                <a:moveTo>
                  <a:pt x="46193" y="11859"/>
                </a:moveTo>
                <a:lnTo>
                  <a:pt x="34216" y="0"/>
                </a:lnTo>
                <a:lnTo>
                  <a:pt x="22357" y="12125"/>
                </a:lnTo>
                <a:lnTo>
                  <a:pt x="16443" y="6092"/>
                </a:lnTo>
                <a:lnTo>
                  <a:pt x="1" y="22475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7"/>
          <p:cNvSpPr/>
          <p:nvPr/>
        </p:nvSpPr>
        <p:spPr>
          <a:xfrm rot="10613920">
            <a:off x="8030921" y="2764895"/>
            <a:ext cx="597354" cy="594404"/>
          </a:xfrm>
          <a:custGeom>
            <a:rect b="b" l="l" r="r" t="t"/>
            <a:pathLst>
              <a:path extrusionOk="0" fill="none" h="23777" w="23895">
                <a:moveTo>
                  <a:pt x="0" y="11859"/>
                </a:moveTo>
                <a:lnTo>
                  <a:pt x="11948" y="0"/>
                </a:lnTo>
                <a:lnTo>
                  <a:pt x="23895" y="11947"/>
                </a:lnTo>
                <a:lnTo>
                  <a:pt x="17862" y="17803"/>
                </a:lnTo>
                <a:lnTo>
                  <a:pt x="11888" y="11800"/>
                </a:lnTo>
                <a:lnTo>
                  <a:pt x="0" y="23776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7"/>
          <p:cNvSpPr/>
          <p:nvPr/>
        </p:nvSpPr>
        <p:spPr>
          <a:xfrm rot="10613920">
            <a:off x="8091334" y="1998662"/>
            <a:ext cx="446559" cy="451709"/>
          </a:xfrm>
          <a:custGeom>
            <a:rect b="b" l="l" r="r" t="t"/>
            <a:pathLst>
              <a:path extrusionOk="0" fill="none" h="18069" w="17863">
                <a:moveTo>
                  <a:pt x="1" y="18069"/>
                </a:moveTo>
                <a:lnTo>
                  <a:pt x="17863" y="0"/>
                </a:lnTo>
              </a:path>
            </a:pathLst>
          </a:custGeom>
          <a:noFill/>
          <a:ln cap="rnd" cmpd="sng" w="369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/>
          <p:nvPr>
            <p:ph type="title"/>
          </p:nvPr>
        </p:nvSpPr>
        <p:spPr>
          <a:xfrm>
            <a:off x="540000" y="356775"/>
            <a:ext cx="7171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810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23" name="Google Shape;323;p18"/>
          <p:cNvSpPr txBox="1"/>
          <p:nvPr>
            <p:ph idx="1" type="subTitle"/>
          </p:nvPr>
        </p:nvSpPr>
        <p:spPr>
          <a:xfrm>
            <a:off x="4842375" y="18473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24" name="Google Shape;324;p18"/>
          <p:cNvSpPr txBox="1"/>
          <p:nvPr>
            <p:ph idx="2" type="subTitle"/>
          </p:nvPr>
        </p:nvSpPr>
        <p:spPr>
          <a:xfrm>
            <a:off x="4940025" y="2187400"/>
            <a:ext cx="212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18"/>
          <p:cNvSpPr txBox="1"/>
          <p:nvPr>
            <p:ph idx="3" type="subTitle"/>
          </p:nvPr>
        </p:nvSpPr>
        <p:spPr>
          <a:xfrm>
            <a:off x="1985600" y="18473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26" name="Google Shape;326;p18"/>
          <p:cNvSpPr txBox="1"/>
          <p:nvPr>
            <p:ph idx="4" type="subTitle"/>
          </p:nvPr>
        </p:nvSpPr>
        <p:spPr>
          <a:xfrm>
            <a:off x="2083300" y="2187400"/>
            <a:ext cx="212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18"/>
          <p:cNvSpPr txBox="1"/>
          <p:nvPr>
            <p:ph idx="5" type="subTitle"/>
          </p:nvPr>
        </p:nvSpPr>
        <p:spPr>
          <a:xfrm>
            <a:off x="4842375" y="30620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28" name="Google Shape;328;p18"/>
          <p:cNvSpPr txBox="1"/>
          <p:nvPr>
            <p:ph idx="6" type="subTitle"/>
          </p:nvPr>
        </p:nvSpPr>
        <p:spPr>
          <a:xfrm>
            <a:off x="4940025" y="3402075"/>
            <a:ext cx="212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18"/>
          <p:cNvSpPr txBox="1"/>
          <p:nvPr>
            <p:ph idx="7" type="subTitle"/>
          </p:nvPr>
        </p:nvSpPr>
        <p:spPr>
          <a:xfrm>
            <a:off x="1985600" y="30620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30" name="Google Shape;330;p18"/>
          <p:cNvSpPr txBox="1"/>
          <p:nvPr>
            <p:ph idx="8" type="subTitle"/>
          </p:nvPr>
        </p:nvSpPr>
        <p:spPr>
          <a:xfrm>
            <a:off x="2083300" y="3402075"/>
            <a:ext cx="212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18"/>
          <p:cNvSpPr/>
          <p:nvPr/>
        </p:nvSpPr>
        <p:spPr>
          <a:xfrm>
            <a:off x="174931" y="1628241"/>
            <a:ext cx="462105" cy="691144"/>
          </a:xfrm>
          <a:custGeom>
            <a:rect b="b" l="l" r="r" t="t"/>
            <a:pathLst>
              <a:path extrusionOk="0" fill="none" h="35695" w="23866">
                <a:moveTo>
                  <a:pt x="1" y="0"/>
                </a:moveTo>
                <a:lnTo>
                  <a:pt x="23866" y="23865"/>
                </a:lnTo>
                <a:lnTo>
                  <a:pt x="17833" y="29721"/>
                </a:lnTo>
                <a:lnTo>
                  <a:pt x="11919" y="23717"/>
                </a:lnTo>
                <a:lnTo>
                  <a:pt x="1" y="35694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8"/>
          <p:cNvSpPr/>
          <p:nvPr/>
        </p:nvSpPr>
        <p:spPr>
          <a:xfrm>
            <a:off x="174370" y="2532504"/>
            <a:ext cx="462667" cy="460382"/>
          </a:xfrm>
          <a:custGeom>
            <a:rect b="b" l="l" r="r" t="t"/>
            <a:pathLst>
              <a:path extrusionOk="0" fill="none" h="23777" w="23895">
                <a:moveTo>
                  <a:pt x="0" y="11859"/>
                </a:moveTo>
                <a:lnTo>
                  <a:pt x="11948" y="0"/>
                </a:lnTo>
                <a:lnTo>
                  <a:pt x="23895" y="11947"/>
                </a:lnTo>
                <a:lnTo>
                  <a:pt x="17862" y="17803"/>
                </a:lnTo>
                <a:lnTo>
                  <a:pt x="11888" y="11800"/>
                </a:lnTo>
                <a:lnTo>
                  <a:pt x="0" y="23776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8"/>
          <p:cNvSpPr/>
          <p:nvPr/>
        </p:nvSpPr>
        <p:spPr>
          <a:xfrm>
            <a:off x="174931" y="2319364"/>
            <a:ext cx="229639" cy="230762"/>
          </a:xfrm>
          <a:custGeom>
            <a:rect b="b" l="l" r="r" t="t"/>
            <a:pathLst>
              <a:path extrusionOk="0" fill="none" h="11918" w="11860">
                <a:moveTo>
                  <a:pt x="11859" y="0"/>
                </a:moveTo>
                <a:lnTo>
                  <a:pt x="1" y="11918"/>
                </a:lnTo>
              </a:path>
            </a:pathLst>
          </a:custGeom>
          <a:noFill/>
          <a:ln cap="rnd" cmpd="sng" w="369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8"/>
          <p:cNvSpPr/>
          <p:nvPr/>
        </p:nvSpPr>
        <p:spPr>
          <a:xfrm>
            <a:off x="174931" y="2877194"/>
            <a:ext cx="691144" cy="807378"/>
          </a:xfrm>
          <a:custGeom>
            <a:rect b="b" l="l" r="r" t="t"/>
            <a:pathLst>
              <a:path extrusionOk="0" fill="none" h="41698" w="35695">
                <a:moveTo>
                  <a:pt x="1" y="17892"/>
                </a:moveTo>
                <a:lnTo>
                  <a:pt x="11919" y="6004"/>
                </a:lnTo>
                <a:lnTo>
                  <a:pt x="17863" y="11948"/>
                </a:lnTo>
                <a:lnTo>
                  <a:pt x="29751" y="1"/>
                </a:lnTo>
                <a:lnTo>
                  <a:pt x="35695" y="5974"/>
                </a:lnTo>
                <a:lnTo>
                  <a:pt x="1" y="41698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8"/>
          <p:cNvSpPr/>
          <p:nvPr/>
        </p:nvSpPr>
        <p:spPr>
          <a:xfrm flipH="1">
            <a:off x="8194146" y="1131641"/>
            <a:ext cx="809662" cy="773028"/>
          </a:xfrm>
          <a:custGeom>
            <a:rect b="b" l="l" r="r" t="t"/>
            <a:pathLst>
              <a:path extrusionOk="0" fill="none" h="39924" w="41816">
                <a:moveTo>
                  <a:pt x="0" y="16118"/>
                </a:moveTo>
                <a:lnTo>
                  <a:pt x="23836" y="39924"/>
                </a:lnTo>
                <a:lnTo>
                  <a:pt x="41816" y="22180"/>
                </a:lnTo>
                <a:lnTo>
                  <a:pt x="35724" y="16118"/>
                </a:lnTo>
                <a:lnTo>
                  <a:pt x="23806" y="28006"/>
                </a:lnTo>
                <a:lnTo>
                  <a:pt x="11918" y="16118"/>
                </a:lnTo>
                <a:lnTo>
                  <a:pt x="2827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8"/>
          <p:cNvSpPr/>
          <p:nvPr/>
        </p:nvSpPr>
        <p:spPr>
          <a:xfrm flipH="1">
            <a:off x="8541141" y="1905229"/>
            <a:ext cx="462105" cy="691144"/>
          </a:xfrm>
          <a:custGeom>
            <a:rect b="b" l="l" r="r" t="t"/>
            <a:pathLst>
              <a:path extrusionOk="0" fill="none" h="35695" w="23866">
                <a:moveTo>
                  <a:pt x="1" y="0"/>
                </a:moveTo>
                <a:lnTo>
                  <a:pt x="23866" y="23865"/>
                </a:lnTo>
                <a:lnTo>
                  <a:pt x="17833" y="29721"/>
                </a:lnTo>
                <a:lnTo>
                  <a:pt x="11919" y="23717"/>
                </a:lnTo>
                <a:lnTo>
                  <a:pt x="1" y="35694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8"/>
          <p:cNvSpPr/>
          <p:nvPr/>
        </p:nvSpPr>
        <p:spPr>
          <a:xfrm flipH="1">
            <a:off x="7965668" y="1673886"/>
            <a:ext cx="1038140" cy="693449"/>
          </a:xfrm>
          <a:custGeom>
            <a:rect b="b" l="l" r="r" t="t"/>
            <a:pathLst>
              <a:path extrusionOk="0" fill="none" h="35814" w="53616">
                <a:moveTo>
                  <a:pt x="0" y="1"/>
                </a:moveTo>
                <a:lnTo>
                  <a:pt x="23895" y="23866"/>
                </a:lnTo>
                <a:lnTo>
                  <a:pt x="47612" y="1"/>
                </a:lnTo>
                <a:lnTo>
                  <a:pt x="53585" y="5975"/>
                </a:lnTo>
                <a:lnTo>
                  <a:pt x="35753" y="23866"/>
                </a:lnTo>
                <a:lnTo>
                  <a:pt x="47671" y="35813"/>
                </a:lnTo>
                <a:lnTo>
                  <a:pt x="53615" y="29810"/>
                </a:lnTo>
                <a:lnTo>
                  <a:pt x="47671" y="23866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8"/>
          <p:cNvSpPr/>
          <p:nvPr/>
        </p:nvSpPr>
        <p:spPr>
          <a:xfrm flipH="1">
            <a:off x="8541141" y="2809491"/>
            <a:ext cx="462667" cy="460382"/>
          </a:xfrm>
          <a:custGeom>
            <a:rect b="b" l="l" r="r" t="t"/>
            <a:pathLst>
              <a:path extrusionOk="0" fill="none" h="23777" w="23895">
                <a:moveTo>
                  <a:pt x="0" y="11859"/>
                </a:moveTo>
                <a:lnTo>
                  <a:pt x="11948" y="0"/>
                </a:lnTo>
                <a:lnTo>
                  <a:pt x="23895" y="11947"/>
                </a:lnTo>
                <a:lnTo>
                  <a:pt x="17862" y="17803"/>
                </a:lnTo>
                <a:lnTo>
                  <a:pt x="11888" y="11800"/>
                </a:lnTo>
                <a:lnTo>
                  <a:pt x="0" y="23776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8"/>
          <p:cNvSpPr/>
          <p:nvPr/>
        </p:nvSpPr>
        <p:spPr>
          <a:xfrm flipH="1">
            <a:off x="8773607" y="2596351"/>
            <a:ext cx="229639" cy="230762"/>
          </a:xfrm>
          <a:custGeom>
            <a:rect b="b" l="l" r="r" t="t"/>
            <a:pathLst>
              <a:path extrusionOk="0" fill="none" h="11918" w="11860">
                <a:moveTo>
                  <a:pt x="11859" y="0"/>
                </a:moveTo>
                <a:lnTo>
                  <a:pt x="1" y="11918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8"/>
          <p:cNvSpPr/>
          <p:nvPr/>
        </p:nvSpPr>
        <p:spPr>
          <a:xfrm flipH="1">
            <a:off x="8311807" y="2414051"/>
            <a:ext cx="229639" cy="230762"/>
          </a:xfrm>
          <a:custGeom>
            <a:rect b="b" l="l" r="r" t="t"/>
            <a:pathLst>
              <a:path extrusionOk="0" fill="none" h="11918" w="11860">
                <a:moveTo>
                  <a:pt x="11859" y="0"/>
                </a:moveTo>
                <a:lnTo>
                  <a:pt x="1" y="11918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4_1_1_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"/>
          <p:cNvSpPr txBox="1"/>
          <p:nvPr>
            <p:ph type="title"/>
          </p:nvPr>
        </p:nvSpPr>
        <p:spPr>
          <a:xfrm>
            <a:off x="540000" y="356775"/>
            <a:ext cx="5510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810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43" name="Google Shape;343;p19"/>
          <p:cNvSpPr txBox="1"/>
          <p:nvPr>
            <p:ph idx="1" type="subTitle"/>
          </p:nvPr>
        </p:nvSpPr>
        <p:spPr>
          <a:xfrm>
            <a:off x="4894900" y="1994725"/>
            <a:ext cx="21207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44" name="Google Shape;344;p19"/>
          <p:cNvSpPr txBox="1"/>
          <p:nvPr>
            <p:ph idx="2" type="subTitle"/>
          </p:nvPr>
        </p:nvSpPr>
        <p:spPr>
          <a:xfrm>
            <a:off x="4894900" y="2334725"/>
            <a:ext cx="212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19"/>
          <p:cNvSpPr txBox="1"/>
          <p:nvPr>
            <p:ph idx="3" type="subTitle"/>
          </p:nvPr>
        </p:nvSpPr>
        <p:spPr>
          <a:xfrm>
            <a:off x="2128400" y="1994725"/>
            <a:ext cx="21207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18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46" name="Google Shape;346;p19"/>
          <p:cNvSpPr txBox="1"/>
          <p:nvPr>
            <p:ph idx="4" type="subTitle"/>
          </p:nvPr>
        </p:nvSpPr>
        <p:spPr>
          <a:xfrm>
            <a:off x="2128400" y="2334725"/>
            <a:ext cx="212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19"/>
          <p:cNvSpPr txBox="1"/>
          <p:nvPr>
            <p:ph idx="5" type="subTitle"/>
          </p:nvPr>
        </p:nvSpPr>
        <p:spPr>
          <a:xfrm>
            <a:off x="4894900" y="3448925"/>
            <a:ext cx="21207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48" name="Google Shape;348;p19"/>
          <p:cNvSpPr txBox="1"/>
          <p:nvPr>
            <p:ph idx="6" type="subTitle"/>
          </p:nvPr>
        </p:nvSpPr>
        <p:spPr>
          <a:xfrm>
            <a:off x="4894900" y="3788925"/>
            <a:ext cx="212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19"/>
          <p:cNvSpPr txBox="1"/>
          <p:nvPr>
            <p:ph idx="7" type="subTitle"/>
          </p:nvPr>
        </p:nvSpPr>
        <p:spPr>
          <a:xfrm>
            <a:off x="2128400" y="3448925"/>
            <a:ext cx="21207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18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50" name="Google Shape;350;p19"/>
          <p:cNvSpPr txBox="1"/>
          <p:nvPr>
            <p:ph idx="8" type="subTitle"/>
          </p:nvPr>
        </p:nvSpPr>
        <p:spPr>
          <a:xfrm>
            <a:off x="2128400" y="3788925"/>
            <a:ext cx="212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19"/>
          <p:cNvSpPr/>
          <p:nvPr/>
        </p:nvSpPr>
        <p:spPr>
          <a:xfrm flipH="1" rot="10800000">
            <a:off x="6685400" y="303825"/>
            <a:ext cx="597400" cy="593700"/>
          </a:xfrm>
          <a:custGeom>
            <a:rect b="b" l="l" r="r" t="t"/>
            <a:pathLst>
              <a:path extrusionOk="0" fill="none" h="23748" w="23896">
                <a:moveTo>
                  <a:pt x="1" y="11830"/>
                </a:moveTo>
                <a:lnTo>
                  <a:pt x="11948" y="1"/>
                </a:lnTo>
                <a:lnTo>
                  <a:pt x="23895" y="11919"/>
                </a:lnTo>
                <a:lnTo>
                  <a:pt x="17863" y="17804"/>
                </a:lnTo>
                <a:lnTo>
                  <a:pt x="11889" y="11800"/>
                </a:lnTo>
                <a:lnTo>
                  <a:pt x="1" y="23748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9"/>
          <p:cNvSpPr/>
          <p:nvPr/>
        </p:nvSpPr>
        <p:spPr>
          <a:xfrm flipH="1" rot="10800000">
            <a:off x="7977675" y="176375"/>
            <a:ext cx="1045400" cy="998100"/>
          </a:xfrm>
          <a:custGeom>
            <a:rect b="b" l="l" r="r" t="t"/>
            <a:pathLst>
              <a:path extrusionOk="0" fill="none" h="39924" w="41816">
                <a:moveTo>
                  <a:pt x="41816" y="23806"/>
                </a:moveTo>
                <a:lnTo>
                  <a:pt x="17980" y="0"/>
                </a:lnTo>
                <a:lnTo>
                  <a:pt x="0" y="17744"/>
                </a:lnTo>
                <a:lnTo>
                  <a:pt x="6092" y="23806"/>
                </a:lnTo>
                <a:lnTo>
                  <a:pt x="18010" y="11918"/>
                </a:lnTo>
                <a:lnTo>
                  <a:pt x="29898" y="23806"/>
                </a:lnTo>
                <a:lnTo>
                  <a:pt x="13545" y="39923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9"/>
          <p:cNvSpPr/>
          <p:nvPr/>
        </p:nvSpPr>
        <p:spPr>
          <a:xfrm flipH="1" rot="10800000">
            <a:off x="7083850" y="176375"/>
            <a:ext cx="1124500" cy="1296775"/>
          </a:xfrm>
          <a:custGeom>
            <a:rect b="b" l="l" r="r" t="t"/>
            <a:pathLst>
              <a:path extrusionOk="0" fill="none" h="51871" w="44980">
                <a:moveTo>
                  <a:pt x="44980" y="50776"/>
                </a:moveTo>
                <a:lnTo>
                  <a:pt x="12066" y="17892"/>
                </a:lnTo>
                <a:lnTo>
                  <a:pt x="23984" y="6003"/>
                </a:lnTo>
                <a:lnTo>
                  <a:pt x="18010" y="0"/>
                </a:lnTo>
                <a:lnTo>
                  <a:pt x="0" y="17744"/>
                </a:lnTo>
                <a:lnTo>
                  <a:pt x="34009" y="5187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9"/>
          <p:cNvSpPr/>
          <p:nvPr/>
        </p:nvSpPr>
        <p:spPr>
          <a:xfrm flipH="1" rot="10800000">
            <a:off x="8425700" y="1175200"/>
            <a:ext cx="596650" cy="893100"/>
          </a:xfrm>
          <a:custGeom>
            <a:rect b="b" l="l" r="r" t="t"/>
            <a:pathLst>
              <a:path extrusionOk="0" fill="none" h="35724" w="23866">
                <a:moveTo>
                  <a:pt x="23865" y="35724"/>
                </a:moveTo>
                <a:lnTo>
                  <a:pt x="0" y="11859"/>
                </a:lnTo>
                <a:lnTo>
                  <a:pt x="6033" y="6004"/>
                </a:lnTo>
                <a:lnTo>
                  <a:pt x="11947" y="12007"/>
                </a:lnTo>
                <a:lnTo>
                  <a:pt x="23865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9"/>
          <p:cNvSpPr/>
          <p:nvPr/>
        </p:nvSpPr>
        <p:spPr>
          <a:xfrm flipH="1" rot="10800000">
            <a:off x="7682675" y="876500"/>
            <a:ext cx="1340400" cy="895350"/>
          </a:xfrm>
          <a:custGeom>
            <a:rect b="b" l="l" r="r" t="t"/>
            <a:pathLst>
              <a:path extrusionOk="0" fill="none" h="35814" w="53616">
                <a:moveTo>
                  <a:pt x="53616" y="35813"/>
                </a:moveTo>
                <a:lnTo>
                  <a:pt x="29721" y="11948"/>
                </a:lnTo>
                <a:lnTo>
                  <a:pt x="6004" y="35813"/>
                </a:lnTo>
                <a:lnTo>
                  <a:pt x="31" y="29840"/>
                </a:lnTo>
                <a:lnTo>
                  <a:pt x="17863" y="11948"/>
                </a:lnTo>
                <a:lnTo>
                  <a:pt x="5945" y="1"/>
                </a:lnTo>
                <a:lnTo>
                  <a:pt x="1" y="6004"/>
                </a:lnTo>
                <a:lnTo>
                  <a:pt x="5945" y="11948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9"/>
          <p:cNvSpPr/>
          <p:nvPr/>
        </p:nvSpPr>
        <p:spPr>
          <a:xfrm flipH="1" rot="10800000">
            <a:off x="8161500" y="1771850"/>
            <a:ext cx="296500" cy="297225"/>
          </a:xfrm>
          <a:custGeom>
            <a:rect b="b" l="l" r="r" t="t"/>
            <a:pathLst>
              <a:path extrusionOk="0" fill="none" h="11889" w="11860">
                <a:moveTo>
                  <a:pt x="1" y="11888"/>
                </a:moveTo>
                <a:lnTo>
                  <a:pt x="11859" y="0"/>
                </a:lnTo>
              </a:path>
            </a:pathLst>
          </a:custGeom>
          <a:noFill/>
          <a:ln cap="rnd" cmpd="sng" w="369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9"/>
          <p:cNvSpPr/>
          <p:nvPr/>
        </p:nvSpPr>
        <p:spPr>
          <a:xfrm flipH="1" rot="5400000">
            <a:off x="7367675" y="176000"/>
            <a:ext cx="296500" cy="297225"/>
          </a:xfrm>
          <a:custGeom>
            <a:rect b="b" l="l" r="r" t="t"/>
            <a:pathLst>
              <a:path extrusionOk="0" fill="none" h="11889" w="11860">
                <a:moveTo>
                  <a:pt x="1" y="11888"/>
                </a:moveTo>
                <a:lnTo>
                  <a:pt x="11859" y="0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"/>
          <p:cNvSpPr txBox="1"/>
          <p:nvPr>
            <p:ph type="title"/>
          </p:nvPr>
        </p:nvSpPr>
        <p:spPr>
          <a:xfrm>
            <a:off x="540000" y="356775"/>
            <a:ext cx="5442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810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idx="1" type="subTitle"/>
          </p:nvPr>
        </p:nvSpPr>
        <p:spPr>
          <a:xfrm>
            <a:off x="3414050" y="19112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61" name="Google Shape;361;p20"/>
          <p:cNvSpPr txBox="1"/>
          <p:nvPr>
            <p:ph idx="2" type="subTitle"/>
          </p:nvPr>
        </p:nvSpPr>
        <p:spPr>
          <a:xfrm>
            <a:off x="3557000" y="2251300"/>
            <a:ext cx="203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62" name="Google Shape;362;p20"/>
          <p:cNvSpPr txBox="1"/>
          <p:nvPr>
            <p:ph idx="3" type="subTitle"/>
          </p:nvPr>
        </p:nvSpPr>
        <p:spPr>
          <a:xfrm>
            <a:off x="705675" y="19112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63" name="Google Shape;363;p20"/>
          <p:cNvSpPr txBox="1"/>
          <p:nvPr>
            <p:ph idx="4" type="subTitle"/>
          </p:nvPr>
        </p:nvSpPr>
        <p:spPr>
          <a:xfrm>
            <a:off x="848675" y="2251300"/>
            <a:ext cx="203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64" name="Google Shape;364;p20"/>
          <p:cNvSpPr txBox="1"/>
          <p:nvPr>
            <p:ph idx="5" type="subTitle"/>
          </p:nvPr>
        </p:nvSpPr>
        <p:spPr>
          <a:xfrm>
            <a:off x="6122325" y="19112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300"/>
              <a:buFont typeface="Ubuntu"/>
              <a:buNone/>
              <a:defRPr b="1" sz="23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65" name="Google Shape;365;p20"/>
          <p:cNvSpPr txBox="1"/>
          <p:nvPr>
            <p:ph idx="6" type="subTitle"/>
          </p:nvPr>
        </p:nvSpPr>
        <p:spPr>
          <a:xfrm>
            <a:off x="6265275" y="2251300"/>
            <a:ext cx="203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66" name="Google Shape;366;p20"/>
          <p:cNvSpPr/>
          <p:nvPr/>
        </p:nvSpPr>
        <p:spPr>
          <a:xfrm>
            <a:off x="6566118" y="95350"/>
            <a:ext cx="1048371" cy="1208983"/>
          </a:xfrm>
          <a:custGeom>
            <a:rect b="b" l="l" r="r" t="t"/>
            <a:pathLst>
              <a:path extrusionOk="0" fill="none" h="51871" w="44980">
                <a:moveTo>
                  <a:pt x="0" y="1094"/>
                </a:moveTo>
                <a:lnTo>
                  <a:pt x="32885" y="33979"/>
                </a:lnTo>
                <a:lnTo>
                  <a:pt x="20997" y="45867"/>
                </a:lnTo>
                <a:lnTo>
                  <a:pt x="26970" y="51870"/>
                </a:lnTo>
                <a:lnTo>
                  <a:pt x="44980" y="34127"/>
                </a:lnTo>
                <a:lnTo>
                  <a:pt x="10972" y="0"/>
                </a:lnTo>
              </a:path>
            </a:pathLst>
          </a:custGeom>
          <a:noFill/>
          <a:ln cap="rnd" cmpd="sng" w="369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0"/>
          <p:cNvSpPr/>
          <p:nvPr/>
        </p:nvSpPr>
        <p:spPr>
          <a:xfrm>
            <a:off x="6393100" y="234571"/>
            <a:ext cx="657574" cy="654824"/>
          </a:xfrm>
          <a:custGeom>
            <a:rect b="b" l="l" r="r" t="t"/>
            <a:pathLst>
              <a:path extrusionOk="0" fill="none" h="28095" w="28213">
                <a:moveTo>
                  <a:pt x="1" y="1"/>
                </a:moveTo>
                <a:lnTo>
                  <a:pt x="28213" y="28095"/>
                </a:lnTo>
              </a:path>
            </a:pathLst>
          </a:custGeom>
          <a:noFill/>
          <a:ln cap="rnd" cmpd="sng" w="369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0"/>
          <p:cNvSpPr/>
          <p:nvPr/>
        </p:nvSpPr>
        <p:spPr>
          <a:xfrm>
            <a:off x="8479572" y="1451848"/>
            <a:ext cx="556933" cy="554182"/>
          </a:xfrm>
          <a:custGeom>
            <a:rect b="b" l="l" r="r" t="t"/>
            <a:pathLst>
              <a:path extrusionOk="0" fill="none" h="23777" w="23895">
                <a:moveTo>
                  <a:pt x="23895" y="11918"/>
                </a:moveTo>
                <a:lnTo>
                  <a:pt x="11947" y="23777"/>
                </a:lnTo>
                <a:lnTo>
                  <a:pt x="0" y="11830"/>
                </a:lnTo>
                <a:lnTo>
                  <a:pt x="6033" y="5974"/>
                </a:lnTo>
                <a:lnTo>
                  <a:pt x="12007" y="11978"/>
                </a:lnTo>
                <a:lnTo>
                  <a:pt x="23895" y="1"/>
                </a:lnTo>
              </a:path>
            </a:pathLst>
          </a:custGeom>
          <a:noFill/>
          <a:ln cap="rnd" cmpd="sng" w="369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0"/>
          <p:cNvSpPr/>
          <p:nvPr/>
        </p:nvSpPr>
        <p:spPr>
          <a:xfrm>
            <a:off x="8203857" y="619205"/>
            <a:ext cx="831961" cy="971876"/>
          </a:xfrm>
          <a:custGeom>
            <a:rect b="b" l="l" r="r" t="t"/>
            <a:pathLst>
              <a:path extrusionOk="0" fill="none" h="41698" w="35695">
                <a:moveTo>
                  <a:pt x="35694" y="23806"/>
                </a:moveTo>
                <a:lnTo>
                  <a:pt x="23776" y="35694"/>
                </a:lnTo>
                <a:lnTo>
                  <a:pt x="17832" y="29750"/>
                </a:lnTo>
                <a:lnTo>
                  <a:pt x="5944" y="41697"/>
                </a:lnTo>
                <a:lnTo>
                  <a:pt x="0" y="35724"/>
                </a:lnTo>
                <a:lnTo>
                  <a:pt x="35694" y="0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0"/>
          <p:cNvSpPr/>
          <p:nvPr/>
        </p:nvSpPr>
        <p:spPr>
          <a:xfrm>
            <a:off x="7647603" y="341416"/>
            <a:ext cx="1388195" cy="1249655"/>
          </a:xfrm>
          <a:custGeom>
            <a:rect b="b" l="l" r="r" t="t"/>
            <a:pathLst>
              <a:path extrusionOk="0" fill="none" h="53616" w="59560">
                <a:moveTo>
                  <a:pt x="17921" y="53615"/>
                </a:moveTo>
                <a:lnTo>
                  <a:pt x="0" y="35665"/>
                </a:lnTo>
                <a:lnTo>
                  <a:pt x="6004" y="29780"/>
                </a:lnTo>
                <a:lnTo>
                  <a:pt x="17921" y="41698"/>
                </a:lnTo>
                <a:lnTo>
                  <a:pt x="59559" y="1"/>
                </a:lnTo>
              </a:path>
            </a:pathLst>
          </a:custGeom>
          <a:noFill/>
          <a:ln cap="rnd" cmpd="sng" w="369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"/>
          <p:cNvSpPr/>
          <p:nvPr/>
        </p:nvSpPr>
        <p:spPr>
          <a:xfrm>
            <a:off x="7511808" y="234571"/>
            <a:ext cx="829887" cy="800962"/>
          </a:xfrm>
          <a:custGeom>
            <a:rect b="b" l="l" r="r" t="t"/>
            <a:pathLst>
              <a:path extrusionOk="0" fill="none" h="34365" w="35606">
                <a:moveTo>
                  <a:pt x="35606" y="22417"/>
                </a:moveTo>
                <a:lnTo>
                  <a:pt x="23747" y="34364"/>
                </a:lnTo>
                <a:lnTo>
                  <a:pt x="1" y="10617"/>
                </a:lnTo>
                <a:lnTo>
                  <a:pt x="10292" y="1"/>
                </a:lnTo>
              </a:path>
            </a:pathLst>
          </a:custGeom>
          <a:noFill/>
          <a:ln cap="rnd" cmpd="sng" w="369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"/>
          <p:cNvSpPr/>
          <p:nvPr/>
        </p:nvSpPr>
        <p:spPr>
          <a:xfrm>
            <a:off x="7786148" y="234571"/>
            <a:ext cx="1076643" cy="523859"/>
          </a:xfrm>
          <a:custGeom>
            <a:rect b="b" l="l" r="r" t="t"/>
            <a:pathLst>
              <a:path extrusionOk="0" fill="none" h="22476" w="46193">
                <a:moveTo>
                  <a:pt x="0" y="10617"/>
                </a:moveTo>
                <a:lnTo>
                  <a:pt x="11977" y="22476"/>
                </a:lnTo>
                <a:lnTo>
                  <a:pt x="23836" y="10351"/>
                </a:lnTo>
                <a:lnTo>
                  <a:pt x="29750" y="16384"/>
                </a:lnTo>
                <a:lnTo>
                  <a:pt x="46192" y="1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843000" y="3086450"/>
            <a:ext cx="67674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3"/>
          <p:cNvSpPr txBox="1"/>
          <p:nvPr>
            <p:ph hasCustomPrompt="1" idx="2" type="title"/>
          </p:nvPr>
        </p:nvSpPr>
        <p:spPr>
          <a:xfrm>
            <a:off x="843000" y="1978550"/>
            <a:ext cx="29328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Roboto Black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Roboto Black"/>
              <a:buNone/>
              <a:defRPr sz="6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Roboto Black"/>
              <a:buNone/>
              <a:defRPr sz="6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Roboto Black"/>
              <a:buNone/>
              <a:defRPr sz="6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Roboto Black"/>
              <a:buNone/>
              <a:defRPr sz="6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Roboto Black"/>
              <a:buNone/>
              <a:defRPr sz="6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Roboto Black"/>
              <a:buNone/>
              <a:defRPr sz="6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Roboto Black"/>
              <a:buNone/>
              <a:defRPr sz="6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Roboto Black"/>
              <a:buNone/>
              <a:defRPr sz="6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 txBox="1"/>
          <p:nvPr>
            <p:ph idx="1" type="subTitle"/>
          </p:nvPr>
        </p:nvSpPr>
        <p:spPr>
          <a:xfrm>
            <a:off x="843000" y="3908750"/>
            <a:ext cx="4916100" cy="4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/>
          <p:nvPr/>
        </p:nvSpPr>
        <p:spPr>
          <a:xfrm rot="5400000">
            <a:off x="6387300" y="-113350"/>
            <a:ext cx="2232725" cy="2783550"/>
          </a:xfrm>
          <a:custGeom>
            <a:rect b="b" l="l" r="r" t="t"/>
            <a:pathLst>
              <a:path extrusionOk="0" fill="none" h="111342" w="89309">
                <a:moveTo>
                  <a:pt x="0" y="99453"/>
                </a:moveTo>
                <a:lnTo>
                  <a:pt x="35665" y="63818"/>
                </a:lnTo>
                <a:lnTo>
                  <a:pt x="41668" y="69674"/>
                </a:lnTo>
                <a:lnTo>
                  <a:pt x="17862" y="93479"/>
                </a:lnTo>
                <a:lnTo>
                  <a:pt x="35783" y="111341"/>
                </a:lnTo>
                <a:lnTo>
                  <a:pt x="41786" y="105427"/>
                </a:lnTo>
                <a:lnTo>
                  <a:pt x="29780" y="93479"/>
                </a:lnTo>
                <a:lnTo>
                  <a:pt x="89309" y="33980"/>
                </a:lnTo>
                <a:lnTo>
                  <a:pt x="55242" y="1"/>
                </a:lnTo>
              </a:path>
            </a:pathLst>
          </a:custGeom>
          <a:noFill/>
          <a:ln cap="rnd" cmpd="sng" w="36975">
            <a:solidFill>
              <a:srgbClr val="9101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 rot="5400000">
            <a:off x="7873688" y="185713"/>
            <a:ext cx="1045400" cy="998100"/>
          </a:xfrm>
          <a:custGeom>
            <a:rect b="b" l="l" r="r" t="t"/>
            <a:pathLst>
              <a:path extrusionOk="0" fill="none" h="39924" w="41816">
                <a:moveTo>
                  <a:pt x="0" y="16118"/>
                </a:moveTo>
                <a:lnTo>
                  <a:pt x="23836" y="39924"/>
                </a:lnTo>
                <a:lnTo>
                  <a:pt x="41816" y="22180"/>
                </a:lnTo>
                <a:lnTo>
                  <a:pt x="35724" y="16118"/>
                </a:lnTo>
                <a:lnTo>
                  <a:pt x="23806" y="28006"/>
                </a:lnTo>
                <a:lnTo>
                  <a:pt x="11918" y="16118"/>
                </a:lnTo>
                <a:lnTo>
                  <a:pt x="2827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 rot="5400000">
            <a:off x="7684800" y="890650"/>
            <a:ext cx="1124500" cy="1296775"/>
          </a:xfrm>
          <a:custGeom>
            <a:rect b="b" l="l" r="r" t="t"/>
            <a:pathLst>
              <a:path extrusionOk="0" fill="none" h="51871" w="44980">
                <a:moveTo>
                  <a:pt x="0" y="1066"/>
                </a:moveTo>
                <a:lnTo>
                  <a:pt x="32885" y="33980"/>
                </a:lnTo>
                <a:lnTo>
                  <a:pt x="20996" y="45868"/>
                </a:lnTo>
                <a:lnTo>
                  <a:pt x="26970" y="51871"/>
                </a:lnTo>
                <a:lnTo>
                  <a:pt x="44980" y="34127"/>
                </a:lnTo>
                <a:lnTo>
                  <a:pt x="10971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 rot="5400000">
            <a:off x="7824513" y="2216213"/>
            <a:ext cx="1143000" cy="998850"/>
          </a:xfrm>
          <a:custGeom>
            <a:rect b="b" l="l" r="r" t="t"/>
            <a:pathLst>
              <a:path extrusionOk="0" fill="none" h="39954" w="45720">
                <a:moveTo>
                  <a:pt x="1" y="1"/>
                </a:moveTo>
                <a:lnTo>
                  <a:pt x="27858" y="27976"/>
                </a:lnTo>
                <a:lnTo>
                  <a:pt x="22062" y="34009"/>
                </a:lnTo>
                <a:lnTo>
                  <a:pt x="27858" y="39953"/>
                </a:lnTo>
                <a:lnTo>
                  <a:pt x="45720" y="22062"/>
                </a:lnTo>
                <a:lnTo>
                  <a:pt x="33832" y="10144"/>
                </a:lnTo>
                <a:lnTo>
                  <a:pt x="44123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 rot="5400000">
            <a:off x="7152100" y="14925"/>
            <a:ext cx="596650" cy="892375"/>
          </a:xfrm>
          <a:custGeom>
            <a:rect b="b" l="l" r="r" t="t"/>
            <a:pathLst>
              <a:path extrusionOk="0" fill="none" h="35695" w="23866">
                <a:moveTo>
                  <a:pt x="1" y="0"/>
                </a:moveTo>
                <a:lnTo>
                  <a:pt x="23866" y="23865"/>
                </a:lnTo>
                <a:lnTo>
                  <a:pt x="17833" y="29721"/>
                </a:lnTo>
                <a:lnTo>
                  <a:pt x="11919" y="23717"/>
                </a:lnTo>
                <a:lnTo>
                  <a:pt x="1" y="35694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 rot="5400000">
            <a:off x="7077438" y="384588"/>
            <a:ext cx="1340400" cy="895350"/>
          </a:xfrm>
          <a:custGeom>
            <a:rect b="b" l="l" r="r" t="t"/>
            <a:pathLst>
              <a:path extrusionOk="0" fill="none" h="35814" w="53616">
                <a:moveTo>
                  <a:pt x="0" y="1"/>
                </a:moveTo>
                <a:lnTo>
                  <a:pt x="23895" y="23866"/>
                </a:lnTo>
                <a:lnTo>
                  <a:pt x="47612" y="1"/>
                </a:lnTo>
                <a:lnTo>
                  <a:pt x="53585" y="5975"/>
                </a:lnTo>
                <a:lnTo>
                  <a:pt x="35753" y="23866"/>
                </a:lnTo>
                <a:lnTo>
                  <a:pt x="47671" y="35813"/>
                </a:lnTo>
                <a:lnTo>
                  <a:pt x="53615" y="29810"/>
                </a:lnTo>
                <a:lnTo>
                  <a:pt x="47671" y="23866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 rot="5400000">
            <a:off x="8191588" y="1840288"/>
            <a:ext cx="705325" cy="702375"/>
          </a:xfrm>
          <a:custGeom>
            <a:rect b="b" l="l" r="r" t="t"/>
            <a:pathLst>
              <a:path extrusionOk="0" fill="none" h="28095" w="28213">
                <a:moveTo>
                  <a:pt x="0" y="1"/>
                </a:moveTo>
                <a:lnTo>
                  <a:pt x="28213" y="28095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 rot="5400000">
            <a:off x="5510475" y="458150"/>
            <a:ext cx="1938500" cy="1347775"/>
          </a:xfrm>
          <a:custGeom>
            <a:rect b="b" l="l" r="r" t="t"/>
            <a:pathLst>
              <a:path extrusionOk="0" fill="none" h="53911" w="77540">
                <a:moveTo>
                  <a:pt x="1" y="41698"/>
                </a:moveTo>
                <a:lnTo>
                  <a:pt x="11919" y="29839"/>
                </a:lnTo>
                <a:lnTo>
                  <a:pt x="35872" y="53911"/>
                </a:lnTo>
                <a:lnTo>
                  <a:pt x="77540" y="11741"/>
                </a:lnTo>
                <a:lnTo>
                  <a:pt x="65445" y="1"/>
                </a:lnTo>
                <a:lnTo>
                  <a:pt x="41639" y="23806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 rot="5400000">
            <a:off x="5514538" y="163538"/>
            <a:ext cx="597375" cy="594425"/>
          </a:xfrm>
          <a:custGeom>
            <a:rect b="b" l="l" r="r" t="t"/>
            <a:pathLst>
              <a:path extrusionOk="0" fill="none" h="23777" w="23895">
                <a:moveTo>
                  <a:pt x="0" y="11859"/>
                </a:moveTo>
                <a:lnTo>
                  <a:pt x="11948" y="0"/>
                </a:lnTo>
                <a:lnTo>
                  <a:pt x="23895" y="11947"/>
                </a:lnTo>
                <a:lnTo>
                  <a:pt x="17862" y="17803"/>
                </a:lnTo>
                <a:lnTo>
                  <a:pt x="11888" y="11800"/>
                </a:lnTo>
                <a:lnTo>
                  <a:pt x="0" y="23776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 rot="5400000">
            <a:off x="6406513" y="1349763"/>
            <a:ext cx="446575" cy="451725"/>
          </a:xfrm>
          <a:custGeom>
            <a:rect b="b" l="l" r="r" t="t"/>
            <a:pathLst>
              <a:path extrusionOk="0" fill="none" h="18069" w="17863">
                <a:moveTo>
                  <a:pt x="1" y="18069"/>
                </a:moveTo>
                <a:lnTo>
                  <a:pt x="17863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 rot="5400000">
            <a:off x="6707038" y="162063"/>
            <a:ext cx="296500" cy="297950"/>
          </a:xfrm>
          <a:custGeom>
            <a:rect b="b" l="l" r="r" t="t"/>
            <a:pathLst>
              <a:path extrusionOk="0" fill="none" h="11918" w="11860">
                <a:moveTo>
                  <a:pt x="11859" y="0"/>
                </a:moveTo>
                <a:lnTo>
                  <a:pt x="1" y="11918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rot="5400000">
            <a:off x="8343150" y="2437650"/>
            <a:ext cx="553025" cy="551550"/>
          </a:xfrm>
          <a:custGeom>
            <a:rect b="b" l="l" r="r" t="t"/>
            <a:pathLst>
              <a:path extrusionOk="0" fill="none" h="22062" w="22121">
                <a:moveTo>
                  <a:pt x="1" y="1"/>
                </a:moveTo>
                <a:lnTo>
                  <a:pt x="22121" y="22062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rot="5400000">
            <a:off x="4697975" y="87750"/>
            <a:ext cx="892375" cy="1042450"/>
          </a:xfrm>
          <a:custGeom>
            <a:rect b="b" l="l" r="r" t="t"/>
            <a:pathLst>
              <a:path extrusionOk="0" fill="none" h="41698" w="35695">
                <a:moveTo>
                  <a:pt x="1" y="17892"/>
                </a:moveTo>
                <a:lnTo>
                  <a:pt x="11919" y="6004"/>
                </a:lnTo>
                <a:lnTo>
                  <a:pt x="17863" y="11948"/>
                </a:lnTo>
                <a:lnTo>
                  <a:pt x="29751" y="1"/>
                </a:lnTo>
                <a:lnTo>
                  <a:pt x="35695" y="5974"/>
                </a:lnTo>
                <a:lnTo>
                  <a:pt x="1" y="41698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rot="5400000">
            <a:off x="4250688" y="237088"/>
            <a:ext cx="1489000" cy="1340400"/>
          </a:xfrm>
          <a:custGeom>
            <a:rect b="b" l="l" r="r" t="t"/>
            <a:pathLst>
              <a:path extrusionOk="0" fill="none" h="53616" w="59560">
                <a:moveTo>
                  <a:pt x="41639" y="1"/>
                </a:moveTo>
                <a:lnTo>
                  <a:pt x="59560" y="17922"/>
                </a:lnTo>
                <a:lnTo>
                  <a:pt x="53556" y="23807"/>
                </a:lnTo>
                <a:lnTo>
                  <a:pt x="41639" y="11918"/>
                </a:lnTo>
                <a:lnTo>
                  <a:pt x="1" y="53615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 rot="5400000">
            <a:off x="4195238" y="922438"/>
            <a:ext cx="890150" cy="859850"/>
          </a:xfrm>
          <a:custGeom>
            <a:rect b="b" l="l" r="r" t="t"/>
            <a:pathLst>
              <a:path extrusionOk="0" fill="none" h="34394" w="35606">
                <a:moveTo>
                  <a:pt x="0" y="11977"/>
                </a:moveTo>
                <a:lnTo>
                  <a:pt x="11859" y="1"/>
                </a:lnTo>
                <a:lnTo>
                  <a:pt x="35605" y="23777"/>
                </a:lnTo>
                <a:lnTo>
                  <a:pt x="25314" y="34393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 rot="5400000">
            <a:off x="3913925" y="644825"/>
            <a:ext cx="1154825" cy="561900"/>
          </a:xfrm>
          <a:custGeom>
            <a:rect b="b" l="l" r="r" t="t"/>
            <a:pathLst>
              <a:path extrusionOk="0" fill="none" h="22476" w="46193">
                <a:moveTo>
                  <a:pt x="46193" y="11859"/>
                </a:moveTo>
                <a:lnTo>
                  <a:pt x="34216" y="0"/>
                </a:lnTo>
                <a:lnTo>
                  <a:pt x="22357" y="12125"/>
                </a:lnTo>
                <a:lnTo>
                  <a:pt x="16443" y="6092"/>
                </a:lnTo>
                <a:lnTo>
                  <a:pt x="1" y="22475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2899725" y="835213"/>
            <a:ext cx="596650" cy="893125"/>
          </a:xfrm>
          <a:custGeom>
            <a:rect b="b" l="l" r="r" t="t"/>
            <a:pathLst>
              <a:path extrusionOk="0" fill="none" h="35725" w="23866">
                <a:moveTo>
                  <a:pt x="1" y="1"/>
                </a:moveTo>
                <a:lnTo>
                  <a:pt x="23865" y="23866"/>
                </a:lnTo>
                <a:lnTo>
                  <a:pt x="17833" y="29751"/>
                </a:lnTo>
                <a:lnTo>
                  <a:pt x="11918" y="23747"/>
                </a:lnTo>
                <a:lnTo>
                  <a:pt x="1" y="35724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2898975" y="537288"/>
            <a:ext cx="1339675" cy="894575"/>
          </a:xfrm>
          <a:custGeom>
            <a:rect b="b" l="l" r="r" t="t"/>
            <a:pathLst>
              <a:path extrusionOk="0" fill="none" h="35783" w="53587">
                <a:moveTo>
                  <a:pt x="1" y="0"/>
                </a:moveTo>
                <a:lnTo>
                  <a:pt x="23895" y="23835"/>
                </a:lnTo>
                <a:lnTo>
                  <a:pt x="47613" y="0"/>
                </a:lnTo>
                <a:lnTo>
                  <a:pt x="53557" y="5944"/>
                </a:lnTo>
                <a:lnTo>
                  <a:pt x="35754" y="23835"/>
                </a:lnTo>
                <a:lnTo>
                  <a:pt x="47672" y="35783"/>
                </a:lnTo>
                <a:lnTo>
                  <a:pt x="53586" y="29780"/>
                </a:lnTo>
                <a:lnTo>
                  <a:pt x="47672" y="23835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2313450" y="912838"/>
            <a:ext cx="597400" cy="593700"/>
          </a:xfrm>
          <a:custGeom>
            <a:rect b="b" l="l" r="r" t="t"/>
            <a:pathLst>
              <a:path extrusionOk="0" fill="none" h="23748" w="23896">
                <a:moveTo>
                  <a:pt x="1" y="11830"/>
                </a:moveTo>
                <a:lnTo>
                  <a:pt x="11948" y="1"/>
                </a:lnTo>
                <a:lnTo>
                  <a:pt x="23895" y="11919"/>
                </a:lnTo>
                <a:lnTo>
                  <a:pt x="17833" y="17803"/>
                </a:lnTo>
                <a:lnTo>
                  <a:pt x="11859" y="11800"/>
                </a:lnTo>
                <a:lnTo>
                  <a:pt x="1" y="23748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1124650" y="531363"/>
            <a:ext cx="890150" cy="859850"/>
          </a:xfrm>
          <a:custGeom>
            <a:rect b="b" l="l" r="r" t="t"/>
            <a:pathLst>
              <a:path extrusionOk="0" fill="none" h="34394" w="35606">
                <a:moveTo>
                  <a:pt x="0" y="11977"/>
                </a:moveTo>
                <a:lnTo>
                  <a:pt x="11859" y="1"/>
                </a:lnTo>
                <a:lnTo>
                  <a:pt x="35605" y="23777"/>
                </a:lnTo>
                <a:lnTo>
                  <a:pt x="25314" y="34393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565725" y="179800"/>
            <a:ext cx="1154825" cy="561900"/>
          </a:xfrm>
          <a:custGeom>
            <a:rect b="b" l="l" r="r" t="t"/>
            <a:pathLst>
              <a:path extrusionOk="0" fill="none" h="22476" w="46193">
                <a:moveTo>
                  <a:pt x="46193" y="11859"/>
                </a:moveTo>
                <a:lnTo>
                  <a:pt x="34216" y="0"/>
                </a:lnTo>
                <a:lnTo>
                  <a:pt x="22357" y="12125"/>
                </a:lnTo>
                <a:lnTo>
                  <a:pt x="16443" y="6092"/>
                </a:lnTo>
                <a:lnTo>
                  <a:pt x="1" y="22475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69875" y="531363"/>
            <a:ext cx="743775" cy="453225"/>
          </a:xfrm>
          <a:custGeom>
            <a:rect b="b" l="l" r="r" t="t"/>
            <a:pathLst>
              <a:path extrusionOk="0" fill="none" h="18129" w="29751">
                <a:moveTo>
                  <a:pt x="0" y="6063"/>
                </a:moveTo>
                <a:lnTo>
                  <a:pt x="12095" y="18128"/>
                </a:lnTo>
                <a:lnTo>
                  <a:pt x="29750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 rot="5400000">
            <a:off x="3170625" y="163538"/>
            <a:ext cx="597375" cy="594425"/>
          </a:xfrm>
          <a:custGeom>
            <a:rect b="b" l="l" r="r" t="t"/>
            <a:pathLst>
              <a:path extrusionOk="0" fill="none" h="23777" w="23895">
                <a:moveTo>
                  <a:pt x="0" y="11859"/>
                </a:moveTo>
                <a:lnTo>
                  <a:pt x="11948" y="0"/>
                </a:lnTo>
                <a:lnTo>
                  <a:pt x="23895" y="11947"/>
                </a:lnTo>
                <a:lnTo>
                  <a:pt x="17862" y="17803"/>
                </a:lnTo>
                <a:lnTo>
                  <a:pt x="11888" y="11800"/>
                </a:lnTo>
                <a:lnTo>
                  <a:pt x="0" y="23776"/>
                </a:lnTo>
              </a:path>
            </a:pathLst>
          </a:custGeom>
          <a:noFill/>
          <a:ln cap="rnd" cmpd="sng" w="369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 rot="5400000">
            <a:off x="1794063" y="177225"/>
            <a:ext cx="446575" cy="451725"/>
          </a:xfrm>
          <a:custGeom>
            <a:rect b="b" l="l" r="r" t="t"/>
            <a:pathLst>
              <a:path extrusionOk="0" fill="none" h="18069" w="17863">
                <a:moveTo>
                  <a:pt x="1" y="18069"/>
                </a:moveTo>
                <a:lnTo>
                  <a:pt x="17863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180117" y="645775"/>
            <a:ext cx="896226" cy="786095"/>
          </a:xfrm>
          <a:custGeom>
            <a:rect b="b" l="l" r="r" t="t"/>
            <a:pathLst>
              <a:path extrusionOk="0" fill="none" h="39954" w="45720">
                <a:moveTo>
                  <a:pt x="1" y="1"/>
                </a:moveTo>
                <a:lnTo>
                  <a:pt x="27858" y="27976"/>
                </a:lnTo>
                <a:lnTo>
                  <a:pt x="22062" y="34009"/>
                </a:lnTo>
                <a:lnTo>
                  <a:pt x="27858" y="39953"/>
                </a:lnTo>
                <a:lnTo>
                  <a:pt x="45720" y="22062"/>
                </a:lnTo>
                <a:lnTo>
                  <a:pt x="33832" y="10144"/>
                </a:lnTo>
                <a:lnTo>
                  <a:pt x="44123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 txBox="1"/>
          <p:nvPr>
            <p:ph type="title"/>
          </p:nvPr>
        </p:nvSpPr>
        <p:spPr>
          <a:xfrm>
            <a:off x="540000" y="356775"/>
            <a:ext cx="806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75" name="Google Shape;375;p21"/>
          <p:cNvSpPr/>
          <p:nvPr/>
        </p:nvSpPr>
        <p:spPr>
          <a:xfrm rot="10800000">
            <a:off x="112422" y="3711271"/>
            <a:ext cx="421866" cy="419783"/>
          </a:xfrm>
          <a:custGeom>
            <a:rect b="b" l="l" r="r" t="t"/>
            <a:pathLst>
              <a:path extrusionOk="0" fill="none" h="23777" w="23895">
                <a:moveTo>
                  <a:pt x="23895" y="11918"/>
                </a:moveTo>
                <a:lnTo>
                  <a:pt x="11947" y="23777"/>
                </a:lnTo>
                <a:lnTo>
                  <a:pt x="0" y="11830"/>
                </a:lnTo>
                <a:lnTo>
                  <a:pt x="6033" y="5974"/>
                </a:lnTo>
                <a:lnTo>
                  <a:pt x="12007" y="11978"/>
                </a:lnTo>
                <a:lnTo>
                  <a:pt x="23895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1"/>
          <p:cNvSpPr/>
          <p:nvPr/>
        </p:nvSpPr>
        <p:spPr>
          <a:xfrm rot="10800000">
            <a:off x="112920" y="4025523"/>
            <a:ext cx="630195" cy="736178"/>
          </a:xfrm>
          <a:custGeom>
            <a:rect b="b" l="l" r="r" t="t"/>
            <a:pathLst>
              <a:path extrusionOk="0" fill="none" h="41698" w="35695">
                <a:moveTo>
                  <a:pt x="35694" y="23806"/>
                </a:moveTo>
                <a:lnTo>
                  <a:pt x="23776" y="35694"/>
                </a:lnTo>
                <a:lnTo>
                  <a:pt x="17832" y="29750"/>
                </a:lnTo>
                <a:lnTo>
                  <a:pt x="5944" y="41697"/>
                </a:lnTo>
                <a:lnTo>
                  <a:pt x="0" y="35724"/>
                </a:lnTo>
                <a:lnTo>
                  <a:pt x="35694" y="0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 rot="10800000">
            <a:off x="112892" y="4025509"/>
            <a:ext cx="1051532" cy="946590"/>
          </a:xfrm>
          <a:custGeom>
            <a:rect b="b" l="l" r="r" t="t"/>
            <a:pathLst>
              <a:path extrusionOk="0" fill="none" h="53616" w="59560">
                <a:moveTo>
                  <a:pt x="17921" y="53615"/>
                </a:moveTo>
                <a:lnTo>
                  <a:pt x="0" y="35665"/>
                </a:lnTo>
                <a:lnTo>
                  <a:pt x="6004" y="29780"/>
                </a:lnTo>
                <a:lnTo>
                  <a:pt x="17921" y="41698"/>
                </a:lnTo>
                <a:lnTo>
                  <a:pt x="59559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/>
          <p:nvPr/>
        </p:nvSpPr>
        <p:spPr>
          <a:xfrm rot="10800000">
            <a:off x="638651" y="4446311"/>
            <a:ext cx="628624" cy="606714"/>
          </a:xfrm>
          <a:custGeom>
            <a:rect b="b" l="l" r="r" t="t"/>
            <a:pathLst>
              <a:path extrusionOk="0" fill="none" h="34365" w="35606">
                <a:moveTo>
                  <a:pt x="35606" y="22417"/>
                </a:moveTo>
                <a:lnTo>
                  <a:pt x="23747" y="34364"/>
                </a:lnTo>
                <a:lnTo>
                  <a:pt x="1" y="10617"/>
                </a:lnTo>
                <a:lnTo>
                  <a:pt x="10292" y="1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1"/>
          <p:cNvSpPr/>
          <p:nvPr/>
        </p:nvSpPr>
        <p:spPr>
          <a:xfrm rot="10800000">
            <a:off x="243952" y="4656211"/>
            <a:ext cx="815537" cy="396814"/>
          </a:xfrm>
          <a:custGeom>
            <a:rect b="b" l="l" r="r" t="t"/>
            <a:pathLst>
              <a:path extrusionOk="0" fill="none" h="22476" w="46193">
                <a:moveTo>
                  <a:pt x="0" y="10617"/>
                </a:moveTo>
                <a:lnTo>
                  <a:pt x="11977" y="22476"/>
                </a:lnTo>
                <a:lnTo>
                  <a:pt x="23836" y="10351"/>
                </a:lnTo>
                <a:lnTo>
                  <a:pt x="29750" y="16384"/>
                </a:lnTo>
                <a:lnTo>
                  <a:pt x="4619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2"/>
          <p:cNvSpPr txBox="1"/>
          <p:nvPr>
            <p:ph hasCustomPrompt="1" type="title"/>
          </p:nvPr>
        </p:nvSpPr>
        <p:spPr>
          <a:xfrm>
            <a:off x="3092713" y="718588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2" name="Google Shape;382;p22"/>
          <p:cNvSpPr txBox="1"/>
          <p:nvPr>
            <p:ph idx="1" type="subTitle"/>
          </p:nvPr>
        </p:nvSpPr>
        <p:spPr>
          <a:xfrm>
            <a:off x="2695325" y="1350363"/>
            <a:ext cx="43551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3" name="Google Shape;383;p22"/>
          <p:cNvSpPr txBox="1"/>
          <p:nvPr>
            <p:ph hasCustomPrompt="1" idx="2" type="title"/>
          </p:nvPr>
        </p:nvSpPr>
        <p:spPr>
          <a:xfrm>
            <a:off x="3092713" y="2067013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4" name="Google Shape;384;p22"/>
          <p:cNvSpPr txBox="1"/>
          <p:nvPr>
            <p:ph idx="3" type="subTitle"/>
          </p:nvPr>
        </p:nvSpPr>
        <p:spPr>
          <a:xfrm>
            <a:off x="2695325" y="2698788"/>
            <a:ext cx="43551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5" name="Google Shape;385;p22"/>
          <p:cNvSpPr txBox="1"/>
          <p:nvPr>
            <p:ph hasCustomPrompt="1" idx="4" type="title"/>
          </p:nvPr>
        </p:nvSpPr>
        <p:spPr>
          <a:xfrm>
            <a:off x="3092713" y="3415438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6" name="Google Shape;386;p22"/>
          <p:cNvSpPr txBox="1"/>
          <p:nvPr>
            <p:ph idx="5" type="subTitle"/>
          </p:nvPr>
        </p:nvSpPr>
        <p:spPr>
          <a:xfrm>
            <a:off x="2695325" y="4047213"/>
            <a:ext cx="43551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7" name="Google Shape;387;p22"/>
          <p:cNvSpPr/>
          <p:nvPr/>
        </p:nvSpPr>
        <p:spPr>
          <a:xfrm flipH="1">
            <a:off x="1658525" y="160050"/>
            <a:ext cx="1124500" cy="1296775"/>
          </a:xfrm>
          <a:custGeom>
            <a:rect b="b" l="l" r="r" t="t"/>
            <a:pathLst>
              <a:path extrusionOk="0" fill="none" h="51871" w="44980">
                <a:moveTo>
                  <a:pt x="0" y="1094"/>
                </a:moveTo>
                <a:lnTo>
                  <a:pt x="32885" y="33979"/>
                </a:lnTo>
                <a:lnTo>
                  <a:pt x="20997" y="45867"/>
                </a:lnTo>
                <a:lnTo>
                  <a:pt x="26970" y="51870"/>
                </a:lnTo>
                <a:lnTo>
                  <a:pt x="44980" y="34127"/>
                </a:lnTo>
                <a:lnTo>
                  <a:pt x="10972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2"/>
          <p:cNvSpPr/>
          <p:nvPr/>
        </p:nvSpPr>
        <p:spPr>
          <a:xfrm flipH="1">
            <a:off x="2263275" y="309375"/>
            <a:ext cx="705325" cy="702375"/>
          </a:xfrm>
          <a:custGeom>
            <a:rect b="b" l="l" r="r" t="t"/>
            <a:pathLst>
              <a:path extrusionOk="0" fill="none" h="28095" w="28213">
                <a:moveTo>
                  <a:pt x="1" y="1"/>
                </a:moveTo>
                <a:lnTo>
                  <a:pt x="28213" y="28095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2"/>
          <p:cNvSpPr/>
          <p:nvPr/>
        </p:nvSpPr>
        <p:spPr>
          <a:xfrm flipH="1">
            <a:off x="2020775" y="4438100"/>
            <a:ext cx="597400" cy="593700"/>
          </a:xfrm>
          <a:custGeom>
            <a:rect b="b" l="l" r="r" t="t"/>
            <a:pathLst>
              <a:path extrusionOk="0" fill="none" h="23748" w="23896">
                <a:moveTo>
                  <a:pt x="1" y="11830"/>
                </a:moveTo>
                <a:lnTo>
                  <a:pt x="11948" y="1"/>
                </a:lnTo>
                <a:lnTo>
                  <a:pt x="23895" y="11919"/>
                </a:lnTo>
                <a:lnTo>
                  <a:pt x="17863" y="17804"/>
                </a:lnTo>
                <a:lnTo>
                  <a:pt x="11889" y="11800"/>
                </a:lnTo>
                <a:lnTo>
                  <a:pt x="1" y="23748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2"/>
          <p:cNvSpPr/>
          <p:nvPr/>
        </p:nvSpPr>
        <p:spPr>
          <a:xfrm flipH="1">
            <a:off x="133325" y="2162525"/>
            <a:ext cx="2232725" cy="2783525"/>
          </a:xfrm>
          <a:custGeom>
            <a:rect b="b" l="l" r="r" t="t"/>
            <a:pathLst>
              <a:path extrusionOk="0" fill="none" h="111341" w="89309">
                <a:moveTo>
                  <a:pt x="89309" y="11888"/>
                </a:moveTo>
                <a:lnTo>
                  <a:pt x="53644" y="47523"/>
                </a:lnTo>
                <a:lnTo>
                  <a:pt x="47641" y="41668"/>
                </a:lnTo>
                <a:lnTo>
                  <a:pt x="71447" y="17832"/>
                </a:lnTo>
                <a:lnTo>
                  <a:pt x="53526" y="0"/>
                </a:lnTo>
                <a:lnTo>
                  <a:pt x="47523" y="5915"/>
                </a:lnTo>
                <a:lnTo>
                  <a:pt x="59529" y="17832"/>
                </a:lnTo>
                <a:lnTo>
                  <a:pt x="0" y="77362"/>
                </a:lnTo>
                <a:lnTo>
                  <a:pt x="34067" y="111340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2"/>
          <p:cNvSpPr/>
          <p:nvPr/>
        </p:nvSpPr>
        <p:spPr>
          <a:xfrm flipH="1">
            <a:off x="133325" y="3947950"/>
            <a:ext cx="1045400" cy="998100"/>
          </a:xfrm>
          <a:custGeom>
            <a:rect b="b" l="l" r="r" t="t"/>
            <a:pathLst>
              <a:path extrusionOk="0" fill="none" h="39924" w="41816">
                <a:moveTo>
                  <a:pt x="41816" y="23806"/>
                </a:moveTo>
                <a:lnTo>
                  <a:pt x="17980" y="0"/>
                </a:lnTo>
                <a:lnTo>
                  <a:pt x="0" y="17744"/>
                </a:lnTo>
                <a:lnTo>
                  <a:pt x="6092" y="23806"/>
                </a:lnTo>
                <a:lnTo>
                  <a:pt x="18010" y="11918"/>
                </a:lnTo>
                <a:lnTo>
                  <a:pt x="29898" y="23806"/>
                </a:lnTo>
                <a:lnTo>
                  <a:pt x="13545" y="39923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2"/>
          <p:cNvSpPr/>
          <p:nvPr/>
        </p:nvSpPr>
        <p:spPr>
          <a:xfrm flipH="1">
            <a:off x="948050" y="3649275"/>
            <a:ext cx="1124500" cy="1296775"/>
          </a:xfrm>
          <a:custGeom>
            <a:rect b="b" l="l" r="r" t="t"/>
            <a:pathLst>
              <a:path extrusionOk="0" fill="none" h="51871" w="44980">
                <a:moveTo>
                  <a:pt x="44980" y="50776"/>
                </a:moveTo>
                <a:lnTo>
                  <a:pt x="12066" y="17892"/>
                </a:lnTo>
                <a:lnTo>
                  <a:pt x="23984" y="6003"/>
                </a:lnTo>
                <a:lnTo>
                  <a:pt x="18010" y="0"/>
                </a:lnTo>
                <a:lnTo>
                  <a:pt x="0" y="17744"/>
                </a:lnTo>
                <a:lnTo>
                  <a:pt x="34009" y="5187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2"/>
          <p:cNvSpPr/>
          <p:nvPr/>
        </p:nvSpPr>
        <p:spPr>
          <a:xfrm flipH="1">
            <a:off x="134050" y="3054125"/>
            <a:ext cx="596650" cy="893100"/>
          </a:xfrm>
          <a:custGeom>
            <a:rect b="b" l="l" r="r" t="t"/>
            <a:pathLst>
              <a:path extrusionOk="0" fill="none" h="35724" w="23866">
                <a:moveTo>
                  <a:pt x="23865" y="35724"/>
                </a:moveTo>
                <a:lnTo>
                  <a:pt x="0" y="11859"/>
                </a:lnTo>
                <a:lnTo>
                  <a:pt x="6033" y="6004"/>
                </a:lnTo>
                <a:lnTo>
                  <a:pt x="11947" y="12007"/>
                </a:lnTo>
                <a:lnTo>
                  <a:pt x="23865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2"/>
          <p:cNvSpPr/>
          <p:nvPr/>
        </p:nvSpPr>
        <p:spPr>
          <a:xfrm flipH="1">
            <a:off x="133325" y="3350575"/>
            <a:ext cx="1340400" cy="895350"/>
          </a:xfrm>
          <a:custGeom>
            <a:rect b="b" l="l" r="r" t="t"/>
            <a:pathLst>
              <a:path extrusionOk="0" fill="none" h="35814" w="53616">
                <a:moveTo>
                  <a:pt x="53616" y="35813"/>
                </a:moveTo>
                <a:lnTo>
                  <a:pt x="29721" y="11948"/>
                </a:lnTo>
                <a:lnTo>
                  <a:pt x="6004" y="35813"/>
                </a:lnTo>
                <a:lnTo>
                  <a:pt x="31" y="29840"/>
                </a:lnTo>
                <a:lnTo>
                  <a:pt x="17863" y="11948"/>
                </a:lnTo>
                <a:lnTo>
                  <a:pt x="5945" y="1"/>
                </a:lnTo>
                <a:lnTo>
                  <a:pt x="1" y="6004"/>
                </a:lnTo>
                <a:lnTo>
                  <a:pt x="5945" y="11948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2"/>
          <p:cNvSpPr/>
          <p:nvPr/>
        </p:nvSpPr>
        <p:spPr>
          <a:xfrm flipH="1">
            <a:off x="133325" y="1615000"/>
            <a:ext cx="597375" cy="594425"/>
          </a:xfrm>
          <a:custGeom>
            <a:rect b="b" l="l" r="r" t="t"/>
            <a:pathLst>
              <a:path extrusionOk="0" fill="none" h="23777" w="23895">
                <a:moveTo>
                  <a:pt x="23895" y="11918"/>
                </a:moveTo>
                <a:lnTo>
                  <a:pt x="11947" y="23777"/>
                </a:lnTo>
                <a:lnTo>
                  <a:pt x="0" y="11830"/>
                </a:lnTo>
                <a:lnTo>
                  <a:pt x="6033" y="5974"/>
                </a:lnTo>
                <a:lnTo>
                  <a:pt x="12007" y="11978"/>
                </a:lnTo>
                <a:lnTo>
                  <a:pt x="23895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2"/>
          <p:cNvSpPr/>
          <p:nvPr/>
        </p:nvSpPr>
        <p:spPr>
          <a:xfrm flipH="1">
            <a:off x="134050" y="2756925"/>
            <a:ext cx="296500" cy="297225"/>
          </a:xfrm>
          <a:custGeom>
            <a:rect b="b" l="l" r="r" t="t"/>
            <a:pathLst>
              <a:path extrusionOk="0" fill="none" h="11889" w="11860">
                <a:moveTo>
                  <a:pt x="1" y="11888"/>
                </a:moveTo>
                <a:lnTo>
                  <a:pt x="11859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 flipH="1">
            <a:off x="134050" y="721925"/>
            <a:ext cx="892375" cy="1042450"/>
          </a:xfrm>
          <a:custGeom>
            <a:rect b="b" l="l" r="r" t="t"/>
            <a:pathLst>
              <a:path extrusionOk="0" fill="none" h="41698" w="35695">
                <a:moveTo>
                  <a:pt x="35694" y="23806"/>
                </a:moveTo>
                <a:lnTo>
                  <a:pt x="23776" y="35694"/>
                </a:lnTo>
                <a:lnTo>
                  <a:pt x="17832" y="29750"/>
                </a:lnTo>
                <a:lnTo>
                  <a:pt x="5944" y="41697"/>
                </a:lnTo>
                <a:lnTo>
                  <a:pt x="0" y="35724"/>
                </a:lnTo>
                <a:lnTo>
                  <a:pt x="35694" y="0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/>
          <p:nvPr/>
        </p:nvSpPr>
        <p:spPr>
          <a:xfrm flipH="1">
            <a:off x="134050" y="423975"/>
            <a:ext cx="1489000" cy="1340400"/>
          </a:xfrm>
          <a:custGeom>
            <a:rect b="b" l="l" r="r" t="t"/>
            <a:pathLst>
              <a:path extrusionOk="0" fill="none" h="53616" w="59560">
                <a:moveTo>
                  <a:pt x="17921" y="53615"/>
                </a:moveTo>
                <a:lnTo>
                  <a:pt x="0" y="35665"/>
                </a:lnTo>
                <a:lnTo>
                  <a:pt x="6004" y="29780"/>
                </a:lnTo>
                <a:lnTo>
                  <a:pt x="17921" y="41698"/>
                </a:lnTo>
                <a:lnTo>
                  <a:pt x="59559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2"/>
          <p:cNvSpPr/>
          <p:nvPr/>
        </p:nvSpPr>
        <p:spPr>
          <a:xfrm flipH="1">
            <a:off x="878550" y="309375"/>
            <a:ext cx="890150" cy="859125"/>
          </a:xfrm>
          <a:custGeom>
            <a:rect b="b" l="l" r="r" t="t"/>
            <a:pathLst>
              <a:path extrusionOk="0" fill="none" h="34365" w="35606">
                <a:moveTo>
                  <a:pt x="35606" y="22417"/>
                </a:moveTo>
                <a:lnTo>
                  <a:pt x="23747" y="34364"/>
                </a:lnTo>
                <a:lnTo>
                  <a:pt x="1" y="10617"/>
                </a:lnTo>
                <a:lnTo>
                  <a:pt x="10292" y="1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2"/>
          <p:cNvSpPr/>
          <p:nvPr/>
        </p:nvSpPr>
        <p:spPr>
          <a:xfrm flipH="1">
            <a:off x="319625" y="309375"/>
            <a:ext cx="1154825" cy="561900"/>
          </a:xfrm>
          <a:custGeom>
            <a:rect b="b" l="l" r="r" t="t"/>
            <a:pathLst>
              <a:path extrusionOk="0" fill="none" h="22476" w="46193">
                <a:moveTo>
                  <a:pt x="0" y="10617"/>
                </a:moveTo>
                <a:lnTo>
                  <a:pt x="11977" y="22476"/>
                </a:lnTo>
                <a:lnTo>
                  <a:pt x="23836" y="10351"/>
                </a:lnTo>
                <a:lnTo>
                  <a:pt x="29750" y="16384"/>
                </a:lnTo>
                <a:lnTo>
                  <a:pt x="4619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3"/>
          <p:cNvSpPr txBox="1"/>
          <p:nvPr>
            <p:ph type="title"/>
          </p:nvPr>
        </p:nvSpPr>
        <p:spPr>
          <a:xfrm>
            <a:off x="3496150" y="2019725"/>
            <a:ext cx="4560600" cy="6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3" name="Google Shape;403;p23"/>
          <p:cNvSpPr txBox="1"/>
          <p:nvPr>
            <p:ph idx="1" type="subTitle"/>
          </p:nvPr>
        </p:nvSpPr>
        <p:spPr>
          <a:xfrm>
            <a:off x="5058250" y="256577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Josefin Sans"/>
              <a:buNone/>
              <a:defRPr sz="13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23"/>
          <p:cNvSpPr/>
          <p:nvPr/>
        </p:nvSpPr>
        <p:spPr>
          <a:xfrm>
            <a:off x="6563516" y="160050"/>
            <a:ext cx="1013062" cy="1168265"/>
          </a:xfrm>
          <a:custGeom>
            <a:rect b="b" l="l" r="r" t="t"/>
            <a:pathLst>
              <a:path extrusionOk="0" fill="none" h="51871" w="44980">
                <a:moveTo>
                  <a:pt x="0" y="1094"/>
                </a:moveTo>
                <a:lnTo>
                  <a:pt x="32885" y="33979"/>
                </a:lnTo>
                <a:lnTo>
                  <a:pt x="20997" y="45867"/>
                </a:lnTo>
                <a:lnTo>
                  <a:pt x="26970" y="51870"/>
                </a:lnTo>
                <a:lnTo>
                  <a:pt x="44980" y="34127"/>
                </a:lnTo>
                <a:lnTo>
                  <a:pt x="10972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6396339" y="294571"/>
            <a:ext cx="635427" cy="632770"/>
          </a:xfrm>
          <a:custGeom>
            <a:rect b="b" l="l" r="r" t="t"/>
            <a:pathLst>
              <a:path extrusionOk="0" fill="none" h="28095" w="28213">
                <a:moveTo>
                  <a:pt x="1" y="1"/>
                </a:moveTo>
                <a:lnTo>
                  <a:pt x="28213" y="28095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3"/>
          <p:cNvSpPr/>
          <p:nvPr/>
        </p:nvSpPr>
        <p:spPr>
          <a:xfrm>
            <a:off x="7477281" y="294571"/>
            <a:ext cx="801936" cy="773986"/>
          </a:xfrm>
          <a:custGeom>
            <a:rect b="b" l="l" r="r" t="t"/>
            <a:pathLst>
              <a:path extrusionOk="0" fill="none" h="34365" w="35606">
                <a:moveTo>
                  <a:pt x="35606" y="22417"/>
                </a:moveTo>
                <a:lnTo>
                  <a:pt x="23747" y="34364"/>
                </a:lnTo>
                <a:lnTo>
                  <a:pt x="1" y="10617"/>
                </a:lnTo>
                <a:lnTo>
                  <a:pt x="10292" y="1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3"/>
          <p:cNvSpPr/>
          <p:nvPr/>
        </p:nvSpPr>
        <p:spPr>
          <a:xfrm>
            <a:off x="7742359" y="294571"/>
            <a:ext cx="1040382" cy="506216"/>
          </a:xfrm>
          <a:custGeom>
            <a:rect b="b" l="l" r="r" t="t"/>
            <a:pathLst>
              <a:path extrusionOk="0" fill="none" h="22476" w="46193">
                <a:moveTo>
                  <a:pt x="0" y="10617"/>
                </a:moveTo>
                <a:lnTo>
                  <a:pt x="11977" y="22476"/>
                </a:lnTo>
                <a:lnTo>
                  <a:pt x="23836" y="10351"/>
                </a:lnTo>
                <a:lnTo>
                  <a:pt x="29750" y="16384"/>
                </a:lnTo>
                <a:lnTo>
                  <a:pt x="4619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3"/>
          <p:cNvSpPr/>
          <p:nvPr/>
        </p:nvSpPr>
        <p:spPr>
          <a:xfrm>
            <a:off x="7608491" y="397809"/>
            <a:ext cx="1341440" cy="1207566"/>
          </a:xfrm>
          <a:custGeom>
            <a:rect b="b" l="l" r="r" t="t"/>
            <a:pathLst>
              <a:path extrusionOk="0" fill="none" h="53616" w="59560">
                <a:moveTo>
                  <a:pt x="17921" y="53615"/>
                </a:moveTo>
                <a:lnTo>
                  <a:pt x="0" y="35665"/>
                </a:lnTo>
                <a:lnTo>
                  <a:pt x="6004" y="29780"/>
                </a:lnTo>
                <a:lnTo>
                  <a:pt x="17921" y="41698"/>
                </a:lnTo>
                <a:lnTo>
                  <a:pt x="59559" y="1"/>
                </a:lnTo>
              </a:path>
            </a:pathLst>
          </a:custGeom>
          <a:noFill/>
          <a:ln cap="rnd" cmpd="sng" w="369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3"/>
          <p:cNvSpPr/>
          <p:nvPr/>
        </p:nvSpPr>
        <p:spPr>
          <a:xfrm>
            <a:off x="8145967" y="666221"/>
            <a:ext cx="803941" cy="939143"/>
          </a:xfrm>
          <a:custGeom>
            <a:rect b="b" l="l" r="r" t="t"/>
            <a:pathLst>
              <a:path extrusionOk="0" fill="none" h="41698" w="35695">
                <a:moveTo>
                  <a:pt x="35694" y="23806"/>
                </a:moveTo>
                <a:lnTo>
                  <a:pt x="23776" y="35694"/>
                </a:lnTo>
                <a:lnTo>
                  <a:pt x="17832" y="29750"/>
                </a:lnTo>
                <a:lnTo>
                  <a:pt x="5944" y="41697"/>
                </a:lnTo>
                <a:lnTo>
                  <a:pt x="0" y="35724"/>
                </a:lnTo>
                <a:lnTo>
                  <a:pt x="35694" y="0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3"/>
          <p:cNvSpPr/>
          <p:nvPr/>
        </p:nvSpPr>
        <p:spPr>
          <a:xfrm>
            <a:off x="8412374" y="1470756"/>
            <a:ext cx="538175" cy="535517"/>
          </a:xfrm>
          <a:custGeom>
            <a:rect b="b" l="l" r="r" t="t"/>
            <a:pathLst>
              <a:path extrusionOk="0" fill="none" h="23777" w="23895">
                <a:moveTo>
                  <a:pt x="23895" y="11918"/>
                </a:moveTo>
                <a:lnTo>
                  <a:pt x="11947" y="23777"/>
                </a:lnTo>
                <a:lnTo>
                  <a:pt x="0" y="11830"/>
                </a:lnTo>
                <a:lnTo>
                  <a:pt x="6033" y="5974"/>
                </a:lnTo>
                <a:lnTo>
                  <a:pt x="12007" y="11978"/>
                </a:lnTo>
                <a:lnTo>
                  <a:pt x="23895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3"/>
          <p:cNvSpPr/>
          <p:nvPr/>
        </p:nvSpPr>
        <p:spPr>
          <a:xfrm>
            <a:off x="8406715" y="3223770"/>
            <a:ext cx="543130" cy="812989"/>
          </a:xfrm>
          <a:custGeom>
            <a:rect b="b" l="l" r="r" t="t"/>
            <a:pathLst>
              <a:path extrusionOk="0" fill="none" h="35724" w="23866">
                <a:moveTo>
                  <a:pt x="23865" y="35724"/>
                </a:moveTo>
                <a:lnTo>
                  <a:pt x="0" y="11859"/>
                </a:lnTo>
                <a:lnTo>
                  <a:pt x="6033" y="6004"/>
                </a:lnTo>
                <a:lnTo>
                  <a:pt x="11947" y="12007"/>
                </a:lnTo>
                <a:lnTo>
                  <a:pt x="23865" y="0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3"/>
          <p:cNvSpPr/>
          <p:nvPr/>
        </p:nvSpPr>
        <p:spPr>
          <a:xfrm>
            <a:off x="7730316" y="3493638"/>
            <a:ext cx="1220166" cy="815037"/>
          </a:xfrm>
          <a:custGeom>
            <a:rect b="b" l="l" r="r" t="t"/>
            <a:pathLst>
              <a:path extrusionOk="0" fill="none" h="35814" w="53616">
                <a:moveTo>
                  <a:pt x="53616" y="35813"/>
                </a:moveTo>
                <a:lnTo>
                  <a:pt x="29721" y="11948"/>
                </a:lnTo>
                <a:lnTo>
                  <a:pt x="6004" y="35813"/>
                </a:lnTo>
                <a:lnTo>
                  <a:pt x="31" y="29840"/>
                </a:lnTo>
                <a:lnTo>
                  <a:pt x="17863" y="11948"/>
                </a:lnTo>
                <a:lnTo>
                  <a:pt x="5945" y="1"/>
                </a:lnTo>
                <a:lnTo>
                  <a:pt x="1" y="6004"/>
                </a:lnTo>
                <a:lnTo>
                  <a:pt x="5945" y="11948"/>
                </a:lnTo>
              </a:path>
            </a:pathLst>
          </a:custGeom>
          <a:noFill/>
          <a:ln cap="rnd" cmpd="sng" w="369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7185186" y="3765554"/>
            <a:ext cx="1023632" cy="1180454"/>
          </a:xfrm>
          <a:custGeom>
            <a:rect b="b" l="l" r="r" t="t"/>
            <a:pathLst>
              <a:path extrusionOk="0" fill="none" h="51871" w="44980">
                <a:moveTo>
                  <a:pt x="44980" y="50776"/>
                </a:moveTo>
                <a:lnTo>
                  <a:pt x="12066" y="17892"/>
                </a:lnTo>
                <a:lnTo>
                  <a:pt x="23984" y="6003"/>
                </a:lnTo>
                <a:lnTo>
                  <a:pt x="18010" y="0"/>
                </a:lnTo>
                <a:lnTo>
                  <a:pt x="0" y="17744"/>
                </a:lnTo>
                <a:lnTo>
                  <a:pt x="34009" y="51870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7998864" y="4037447"/>
            <a:ext cx="951628" cy="908570"/>
          </a:xfrm>
          <a:custGeom>
            <a:rect b="b" l="l" r="r" t="t"/>
            <a:pathLst>
              <a:path extrusionOk="0" fill="none" h="39924" w="41816">
                <a:moveTo>
                  <a:pt x="41816" y="23806"/>
                </a:moveTo>
                <a:lnTo>
                  <a:pt x="17980" y="0"/>
                </a:lnTo>
                <a:lnTo>
                  <a:pt x="0" y="17744"/>
                </a:lnTo>
                <a:lnTo>
                  <a:pt x="6092" y="23806"/>
                </a:lnTo>
                <a:lnTo>
                  <a:pt x="18010" y="11918"/>
                </a:lnTo>
                <a:lnTo>
                  <a:pt x="29898" y="23806"/>
                </a:lnTo>
                <a:lnTo>
                  <a:pt x="13545" y="39923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6820575" y="4296687"/>
            <a:ext cx="543813" cy="540445"/>
          </a:xfrm>
          <a:custGeom>
            <a:rect b="b" l="l" r="r" t="t"/>
            <a:pathLst>
              <a:path extrusionOk="0" fill="none" h="23748" w="23896">
                <a:moveTo>
                  <a:pt x="1" y="11830"/>
                </a:moveTo>
                <a:lnTo>
                  <a:pt x="11948" y="1"/>
                </a:lnTo>
                <a:lnTo>
                  <a:pt x="23895" y="11919"/>
                </a:lnTo>
                <a:lnTo>
                  <a:pt x="17863" y="17804"/>
                </a:lnTo>
                <a:lnTo>
                  <a:pt x="11889" y="11800"/>
                </a:lnTo>
                <a:lnTo>
                  <a:pt x="1" y="23748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4"/>
          <p:cNvSpPr txBox="1"/>
          <p:nvPr>
            <p:ph type="title"/>
          </p:nvPr>
        </p:nvSpPr>
        <p:spPr>
          <a:xfrm>
            <a:off x="1196675" y="2068900"/>
            <a:ext cx="2531700" cy="5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18" name="Google Shape;418;p24"/>
          <p:cNvSpPr txBox="1"/>
          <p:nvPr>
            <p:ph idx="1" type="subTitle"/>
          </p:nvPr>
        </p:nvSpPr>
        <p:spPr>
          <a:xfrm>
            <a:off x="1196675" y="2559350"/>
            <a:ext cx="2779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Josefin Sans"/>
              <a:buNone/>
              <a:defRPr sz="13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9" name="Google Shape;419;p24"/>
          <p:cNvSpPr/>
          <p:nvPr/>
        </p:nvSpPr>
        <p:spPr>
          <a:xfrm flipH="1">
            <a:off x="1522310" y="160050"/>
            <a:ext cx="1013062" cy="1168265"/>
          </a:xfrm>
          <a:custGeom>
            <a:rect b="b" l="l" r="r" t="t"/>
            <a:pathLst>
              <a:path extrusionOk="0" fill="none" h="51871" w="44980">
                <a:moveTo>
                  <a:pt x="0" y="1094"/>
                </a:moveTo>
                <a:lnTo>
                  <a:pt x="32885" y="33979"/>
                </a:lnTo>
                <a:lnTo>
                  <a:pt x="20997" y="45867"/>
                </a:lnTo>
                <a:lnTo>
                  <a:pt x="26970" y="51870"/>
                </a:lnTo>
                <a:lnTo>
                  <a:pt x="44980" y="34127"/>
                </a:lnTo>
                <a:lnTo>
                  <a:pt x="10972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4"/>
          <p:cNvSpPr/>
          <p:nvPr/>
        </p:nvSpPr>
        <p:spPr>
          <a:xfrm flipH="1">
            <a:off x="2067122" y="294571"/>
            <a:ext cx="635427" cy="632770"/>
          </a:xfrm>
          <a:custGeom>
            <a:rect b="b" l="l" r="r" t="t"/>
            <a:pathLst>
              <a:path extrusionOk="0" fill="none" h="28095" w="28213">
                <a:moveTo>
                  <a:pt x="1" y="1"/>
                </a:moveTo>
                <a:lnTo>
                  <a:pt x="28213" y="28095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4"/>
          <p:cNvSpPr/>
          <p:nvPr/>
        </p:nvSpPr>
        <p:spPr>
          <a:xfrm flipH="1">
            <a:off x="1734500" y="4296687"/>
            <a:ext cx="543813" cy="540445"/>
          </a:xfrm>
          <a:custGeom>
            <a:rect b="b" l="l" r="r" t="t"/>
            <a:pathLst>
              <a:path extrusionOk="0" fill="none" h="23748" w="23896">
                <a:moveTo>
                  <a:pt x="1" y="11830"/>
                </a:moveTo>
                <a:lnTo>
                  <a:pt x="11948" y="1"/>
                </a:lnTo>
                <a:lnTo>
                  <a:pt x="23895" y="11919"/>
                </a:lnTo>
                <a:lnTo>
                  <a:pt x="17863" y="17804"/>
                </a:lnTo>
                <a:lnTo>
                  <a:pt x="11889" y="11800"/>
                </a:lnTo>
                <a:lnTo>
                  <a:pt x="1" y="23748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4"/>
          <p:cNvSpPr/>
          <p:nvPr/>
        </p:nvSpPr>
        <p:spPr>
          <a:xfrm flipH="1">
            <a:off x="148397" y="4037447"/>
            <a:ext cx="951628" cy="908570"/>
          </a:xfrm>
          <a:custGeom>
            <a:rect b="b" l="l" r="r" t="t"/>
            <a:pathLst>
              <a:path extrusionOk="0" fill="none" h="39924" w="41816">
                <a:moveTo>
                  <a:pt x="41816" y="23806"/>
                </a:moveTo>
                <a:lnTo>
                  <a:pt x="17980" y="0"/>
                </a:lnTo>
                <a:lnTo>
                  <a:pt x="0" y="17744"/>
                </a:lnTo>
                <a:lnTo>
                  <a:pt x="6092" y="23806"/>
                </a:lnTo>
                <a:lnTo>
                  <a:pt x="18010" y="11918"/>
                </a:lnTo>
                <a:lnTo>
                  <a:pt x="29898" y="23806"/>
                </a:lnTo>
                <a:lnTo>
                  <a:pt x="13545" y="39923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4"/>
          <p:cNvSpPr/>
          <p:nvPr/>
        </p:nvSpPr>
        <p:spPr>
          <a:xfrm flipH="1">
            <a:off x="890070" y="3765554"/>
            <a:ext cx="1023632" cy="1180454"/>
          </a:xfrm>
          <a:custGeom>
            <a:rect b="b" l="l" r="r" t="t"/>
            <a:pathLst>
              <a:path extrusionOk="0" fill="none" h="51871" w="44980">
                <a:moveTo>
                  <a:pt x="44980" y="50776"/>
                </a:moveTo>
                <a:lnTo>
                  <a:pt x="12066" y="17892"/>
                </a:lnTo>
                <a:lnTo>
                  <a:pt x="23984" y="6003"/>
                </a:lnTo>
                <a:lnTo>
                  <a:pt x="18010" y="0"/>
                </a:lnTo>
                <a:lnTo>
                  <a:pt x="0" y="17744"/>
                </a:lnTo>
                <a:lnTo>
                  <a:pt x="34009" y="51870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 flipH="1">
            <a:off x="149042" y="3223770"/>
            <a:ext cx="543130" cy="812989"/>
          </a:xfrm>
          <a:custGeom>
            <a:rect b="b" l="l" r="r" t="t"/>
            <a:pathLst>
              <a:path extrusionOk="0" fill="none" h="35724" w="23866">
                <a:moveTo>
                  <a:pt x="23865" y="35724"/>
                </a:moveTo>
                <a:lnTo>
                  <a:pt x="0" y="11859"/>
                </a:lnTo>
                <a:lnTo>
                  <a:pt x="6033" y="6004"/>
                </a:lnTo>
                <a:lnTo>
                  <a:pt x="11947" y="12007"/>
                </a:lnTo>
                <a:lnTo>
                  <a:pt x="23865" y="0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4"/>
          <p:cNvSpPr/>
          <p:nvPr/>
        </p:nvSpPr>
        <p:spPr>
          <a:xfrm flipH="1">
            <a:off x="148406" y="3493638"/>
            <a:ext cx="1220166" cy="815037"/>
          </a:xfrm>
          <a:custGeom>
            <a:rect b="b" l="l" r="r" t="t"/>
            <a:pathLst>
              <a:path extrusionOk="0" fill="none" h="35814" w="53616">
                <a:moveTo>
                  <a:pt x="53616" y="35813"/>
                </a:moveTo>
                <a:lnTo>
                  <a:pt x="29721" y="11948"/>
                </a:lnTo>
                <a:lnTo>
                  <a:pt x="6004" y="35813"/>
                </a:lnTo>
                <a:lnTo>
                  <a:pt x="31" y="29840"/>
                </a:lnTo>
                <a:lnTo>
                  <a:pt x="17863" y="11948"/>
                </a:lnTo>
                <a:lnTo>
                  <a:pt x="5945" y="1"/>
                </a:lnTo>
                <a:lnTo>
                  <a:pt x="1" y="6004"/>
                </a:lnTo>
                <a:lnTo>
                  <a:pt x="5945" y="11948"/>
                </a:lnTo>
              </a:path>
            </a:pathLst>
          </a:custGeom>
          <a:noFill/>
          <a:ln cap="rnd" cmpd="sng" w="369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4"/>
          <p:cNvSpPr/>
          <p:nvPr/>
        </p:nvSpPr>
        <p:spPr>
          <a:xfrm flipH="1">
            <a:off x="148339" y="1470756"/>
            <a:ext cx="538175" cy="535517"/>
          </a:xfrm>
          <a:custGeom>
            <a:rect b="b" l="l" r="r" t="t"/>
            <a:pathLst>
              <a:path extrusionOk="0" fill="none" h="23777" w="23895">
                <a:moveTo>
                  <a:pt x="23895" y="11918"/>
                </a:moveTo>
                <a:lnTo>
                  <a:pt x="11947" y="23777"/>
                </a:lnTo>
                <a:lnTo>
                  <a:pt x="0" y="11830"/>
                </a:lnTo>
                <a:lnTo>
                  <a:pt x="6033" y="5974"/>
                </a:lnTo>
                <a:lnTo>
                  <a:pt x="12007" y="11978"/>
                </a:lnTo>
                <a:lnTo>
                  <a:pt x="23895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4"/>
          <p:cNvSpPr/>
          <p:nvPr/>
        </p:nvSpPr>
        <p:spPr>
          <a:xfrm flipH="1">
            <a:off x="148980" y="666221"/>
            <a:ext cx="803941" cy="939143"/>
          </a:xfrm>
          <a:custGeom>
            <a:rect b="b" l="l" r="r" t="t"/>
            <a:pathLst>
              <a:path extrusionOk="0" fill="none" h="41698" w="35695">
                <a:moveTo>
                  <a:pt x="35694" y="23806"/>
                </a:moveTo>
                <a:lnTo>
                  <a:pt x="23776" y="35694"/>
                </a:lnTo>
                <a:lnTo>
                  <a:pt x="17832" y="29750"/>
                </a:lnTo>
                <a:lnTo>
                  <a:pt x="5944" y="41697"/>
                </a:lnTo>
                <a:lnTo>
                  <a:pt x="0" y="35724"/>
                </a:lnTo>
                <a:lnTo>
                  <a:pt x="35694" y="0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 flipH="1">
            <a:off x="148957" y="397809"/>
            <a:ext cx="1341440" cy="1207566"/>
          </a:xfrm>
          <a:custGeom>
            <a:rect b="b" l="l" r="r" t="t"/>
            <a:pathLst>
              <a:path extrusionOk="0" fill="none" h="53616" w="59560">
                <a:moveTo>
                  <a:pt x="17921" y="53615"/>
                </a:moveTo>
                <a:lnTo>
                  <a:pt x="0" y="35665"/>
                </a:lnTo>
                <a:lnTo>
                  <a:pt x="6004" y="29780"/>
                </a:lnTo>
                <a:lnTo>
                  <a:pt x="17921" y="41698"/>
                </a:lnTo>
                <a:lnTo>
                  <a:pt x="59559" y="1"/>
                </a:lnTo>
              </a:path>
            </a:pathLst>
          </a:custGeom>
          <a:noFill/>
          <a:ln cap="rnd" cmpd="sng" w="369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 flipH="1">
            <a:off x="819671" y="294571"/>
            <a:ext cx="801936" cy="773986"/>
          </a:xfrm>
          <a:custGeom>
            <a:rect b="b" l="l" r="r" t="t"/>
            <a:pathLst>
              <a:path extrusionOk="0" fill="none" h="34365" w="35606">
                <a:moveTo>
                  <a:pt x="35606" y="22417"/>
                </a:moveTo>
                <a:lnTo>
                  <a:pt x="23747" y="34364"/>
                </a:lnTo>
                <a:lnTo>
                  <a:pt x="1" y="10617"/>
                </a:lnTo>
                <a:lnTo>
                  <a:pt x="10292" y="1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 flipH="1">
            <a:off x="316147" y="294571"/>
            <a:ext cx="1040382" cy="506216"/>
          </a:xfrm>
          <a:custGeom>
            <a:rect b="b" l="l" r="r" t="t"/>
            <a:pathLst>
              <a:path extrusionOk="0" fill="none" h="22476" w="46193">
                <a:moveTo>
                  <a:pt x="0" y="10617"/>
                </a:moveTo>
                <a:lnTo>
                  <a:pt x="11977" y="22476"/>
                </a:lnTo>
                <a:lnTo>
                  <a:pt x="23836" y="10351"/>
                </a:lnTo>
                <a:lnTo>
                  <a:pt x="29750" y="16384"/>
                </a:lnTo>
                <a:lnTo>
                  <a:pt x="4619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6_2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5"/>
          <p:cNvSpPr txBox="1"/>
          <p:nvPr>
            <p:ph type="title"/>
          </p:nvPr>
        </p:nvSpPr>
        <p:spPr>
          <a:xfrm>
            <a:off x="3375225" y="2019725"/>
            <a:ext cx="4560600" cy="6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33" name="Google Shape;433;p25"/>
          <p:cNvSpPr txBox="1"/>
          <p:nvPr>
            <p:ph idx="1" type="subTitle"/>
          </p:nvPr>
        </p:nvSpPr>
        <p:spPr>
          <a:xfrm>
            <a:off x="4937325" y="256577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Josefin Sans"/>
              <a:buNone/>
              <a:defRPr sz="13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4" name="Google Shape;434;p25"/>
          <p:cNvSpPr/>
          <p:nvPr/>
        </p:nvSpPr>
        <p:spPr>
          <a:xfrm>
            <a:off x="6563516" y="160050"/>
            <a:ext cx="1013062" cy="1168265"/>
          </a:xfrm>
          <a:custGeom>
            <a:rect b="b" l="l" r="r" t="t"/>
            <a:pathLst>
              <a:path extrusionOk="0" fill="none" h="51871" w="44980">
                <a:moveTo>
                  <a:pt x="0" y="1094"/>
                </a:moveTo>
                <a:lnTo>
                  <a:pt x="32885" y="33979"/>
                </a:lnTo>
                <a:lnTo>
                  <a:pt x="20997" y="45867"/>
                </a:lnTo>
                <a:lnTo>
                  <a:pt x="26970" y="51870"/>
                </a:lnTo>
                <a:lnTo>
                  <a:pt x="44980" y="34127"/>
                </a:lnTo>
                <a:lnTo>
                  <a:pt x="10972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5"/>
          <p:cNvSpPr/>
          <p:nvPr/>
        </p:nvSpPr>
        <p:spPr>
          <a:xfrm>
            <a:off x="6396339" y="294571"/>
            <a:ext cx="635427" cy="632770"/>
          </a:xfrm>
          <a:custGeom>
            <a:rect b="b" l="l" r="r" t="t"/>
            <a:pathLst>
              <a:path extrusionOk="0" fill="none" h="28095" w="28213">
                <a:moveTo>
                  <a:pt x="1" y="1"/>
                </a:moveTo>
                <a:lnTo>
                  <a:pt x="28213" y="28095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7477281" y="294571"/>
            <a:ext cx="801936" cy="773986"/>
          </a:xfrm>
          <a:custGeom>
            <a:rect b="b" l="l" r="r" t="t"/>
            <a:pathLst>
              <a:path extrusionOk="0" fill="none" h="34365" w="35606">
                <a:moveTo>
                  <a:pt x="35606" y="22417"/>
                </a:moveTo>
                <a:lnTo>
                  <a:pt x="23747" y="34364"/>
                </a:lnTo>
                <a:lnTo>
                  <a:pt x="1" y="10617"/>
                </a:lnTo>
                <a:lnTo>
                  <a:pt x="10292" y="1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742359" y="294571"/>
            <a:ext cx="1040382" cy="506216"/>
          </a:xfrm>
          <a:custGeom>
            <a:rect b="b" l="l" r="r" t="t"/>
            <a:pathLst>
              <a:path extrusionOk="0" fill="none" h="22476" w="46193">
                <a:moveTo>
                  <a:pt x="0" y="10617"/>
                </a:moveTo>
                <a:lnTo>
                  <a:pt x="11977" y="22476"/>
                </a:lnTo>
                <a:lnTo>
                  <a:pt x="23836" y="10351"/>
                </a:lnTo>
                <a:lnTo>
                  <a:pt x="29750" y="16384"/>
                </a:lnTo>
                <a:lnTo>
                  <a:pt x="4619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608491" y="397809"/>
            <a:ext cx="1341440" cy="1207566"/>
          </a:xfrm>
          <a:custGeom>
            <a:rect b="b" l="l" r="r" t="t"/>
            <a:pathLst>
              <a:path extrusionOk="0" fill="none" h="53616" w="59560">
                <a:moveTo>
                  <a:pt x="17921" y="53615"/>
                </a:moveTo>
                <a:lnTo>
                  <a:pt x="0" y="35665"/>
                </a:lnTo>
                <a:lnTo>
                  <a:pt x="6004" y="29780"/>
                </a:lnTo>
                <a:lnTo>
                  <a:pt x="17921" y="41698"/>
                </a:lnTo>
                <a:lnTo>
                  <a:pt x="59559" y="1"/>
                </a:lnTo>
              </a:path>
            </a:pathLst>
          </a:custGeom>
          <a:noFill/>
          <a:ln cap="rnd" cmpd="sng" w="369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8145967" y="666221"/>
            <a:ext cx="803941" cy="939143"/>
          </a:xfrm>
          <a:custGeom>
            <a:rect b="b" l="l" r="r" t="t"/>
            <a:pathLst>
              <a:path extrusionOk="0" fill="none" h="41698" w="35695">
                <a:moveTo>
                  <a:pt x="35694" y="23806"/>
                </a:moveTo>
                <a:lnTo>
                  <a:pt x="23776" y="35694"/>
                </a:lnTo>
                <a:lnTo>
                  <a:pt x="17832" y="29750"/>
                </a:lnTo>
                <a:lnTo>
                  <a:pt x="5944" y="41697"/>
                </a:lnTo>
                <a:lnTo>
                  <a:pt x="0" y="35724"/>
                </a:lnTo>
                <a:lnTo>
                  <a:pt x="35694" y="0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8412374" y="1470756"/>
            <a:ext cx="538175" cy="535517"/>
          </a:xfrm>
          <a:custGeom>
            <a:rect b="b" l="l" r="r" t="t"/>
            <a:pathLst>
              <a:path extrusionOk="0" fill="none" h="23777" w="23895">
                <a:moveTo>
                  <a:pt x="23895" y="11918"/>
                </a:moveTo>
                <a:lnTo>
                  <a:pt x="11947" y="23777"/>
                </a:lnTo>
                <a:lnTo>
                  <a:pt x="0" y="11830"/>
                </a:lnTo>
                <a:lnTo>
                  <a:pt x="6033" y="5974"/>
                </a:lnTo>
                <a:lnTo>
                  <a:pt x="12007" y="11978"/>
                </a:lnTo>
                <a:lnTo>
                  <a:pt x="23895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8406715" y="3223770"/>
            <a:ext cx="543130" cy="812989"/>
          </a:xfrm>
          <a:custGeom>
            <a:rect b="b" l="l" r="r" t="t"/>
            <a:pathLst>
              <a:path extrusionOk="0" fill="none" h="35724" w="23866">
                <a:moveTo>
                  <a:pt x="23865" y="35724"/>
                </a:moveTo>
                <a:lnTo>
                  <a:pt x="0" y="11859"/>
                </a:lnTo>
                <a:lnTo>
                  <a:pt x="6033" y="6004"/>
                </a:lnTo>
                <a:lnTo>
                  <a:pt x="11947" y="12007"/>
                </a:lnTo>
                <a:lnTo>
                  <a:pt x="23865" y="0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7730316" y="3493638"/>
            <a:ext cx="1220166" cy="815037"/>
          </a:xfrm>
          <a:custGeom>
            <a:rect b="b" l="l" r="r" t="t"/>
            <a:pathLst>
              <a:path extrusionOk="0" fill="none" h="35814" w="53616">
                <a:moveTo>
                  <a:pt x="53616" y="35813"/>
                </a:moveTo>
                <a:lnTo>
                  <a:pt x="29721" y="11948"/>
                </a:lnTo>
                <a:lnTo>
                  <a:pt x="6004" y="35813"/>
                </a:lnTo>
                <a:lnTo>
                  <a:pt x="31" y="29840"/>
                </a:lnTo>
                <a:lnTo>
                  <a:pt x="17863" y="11948"/>
                </a:lnTo>
                <a:lnTo>
                  <a:pt x="5945" y="1"/>
                </a:lnTo>
                <a:lnTo>
                  <a:pt x="1" y="6004"/>
                </a:lnTo>
                <a:lnTo>
                  <a:pt x="5945" y="11948"/>
                </a:lnTo>
              </a:path>
            </a:pathLst>
          </a:custGeom>
          <a:noFill/>
          <a:ln cap="rnd" cmpd="sng" w="369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5"/>
          <p:cNvSpPr/>
          <p:nvPr/>
        </p:nvSpPr>
        <p:spPr>
          <a:xfrm>
            <a:off x="7185186" y="3765554"/>
            <a:ext cx="1023632" cy="1180454"/>
          </a:xfrm>
          <a:custGeom>
            <a:rect b="b" l="l" r="r" t="t"/>
            <a:pathLst>
              <a:path extrusionOk="0" fill="none" h="51871" w="44980">
                <a:moveTo>
                  <a:pt x="44980" y="50776"/>
                </a:moveTo>
                <a:lnTo>
                  <a:pt x="12066" y="17892"/>
                </a:lnTo>
                <a:lnTo>
                  <a:pt x="23984" y="6003"/>
                </a:lnTo>
                <a:lnTo>
                  <a:pt x="18010" y="0"/>
                </a:lnTo>
                <a:lnTo>
                  <a:pt x="0" y="17744"/>
                </a:lnTo>
                <a:lnTo>
                  <a:pt x="34009" y="51870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5"/>
          <p:cNvSpPr/>
          <p:nvPr/>
        </p:nvSpPr>
        <p:spPr>
          <a:xfrm>
            <a:off x="7998864" y="4037447"/>
            <a:ext cx="951628" cy="908570"/>
          </a:xfrm>
          <a:custGeom>
            <a:rect b="b" l="l" r="r" t="t"/>
            <a:pathLst>
              <a:path extrusionOk="0" fill="none" h="39924" w="41816">
                <a:moveTo>
                  <a:pt x="41816" y="23806"/>
                </a:moveTo>
                <a:lnTo>
                  <a:pt x="17980" y="0"/>
                </a:lnTo>
                <a:lnTo>
                  <a:pt x="0" y="17744"/>
                </a:lnTo>
                <a:lnTo>
                  <a:pt x="6092" y="23806"/>
                </a:lnTo>
                <a:lnTo>
                  <a:pt x="18010" y="11918"/>
                </a:lnTo>
                <a:lnTo>
                  <a:pt x="29898" y="23806"/>
                </a:lnTo>
                <a:lnTo>
                  <a:pt x="13545" y="39923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5"/>
          <p:cNvSpPr/>
          <p:nvPr/>
        </p:nvSpPr>
        <p:spPr>
          <a:xfrm>
            <a:off x="6820575" y="4296687"/>
            <a:ext cx="543813" cy="540445"/>
          </a:xfrm>
          <a:custGeom>
            <a:rect b="b" l="l" r="r" t="t"/>
            <a:pathLst>
              <a:path extrusionOk="0" fill="none" h="23748" w="23896">
                <a:moveTo>
                  <a:pt x="1" y="11830"/>
                </a:moveTo>
                <a:lnTo>
                  <a:pt x="11948" y="1"/>
                </a:lnTo>
                <a:lnTo>
                  <a:pt x="23895" y="11919"/>
                </a:lnTo>
                <a:lnTo>
                  <a:pt x="17863" y="17804"/>
                </a:lnTo>
                <a:lnTo>
                  <a:pt x="11889" y="11800"/>
                </a:lnTo>
                <a:lnTo>
                  <a:pt x="1" y="23748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6"/>
          <p:cNvSpPr txBox="1"/>
          <p:nvPr>
            <p:ph type="title"/>
          </p:nvPr>
        </p:nvSpPr>
        <p:spPr>
          <a:xfrm>
            <a:off x="540000" y="356775"/>
            <a:ext cx="806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448" name="Google Shape;448;p26"/>
          <p:cNvSpPr txBox="1"/>
          <p:nvPr>
            <p:ph idx="1" type="subTitle"/>
          </p:nvPr>
        </p:nvSpPr>
        <p:spPr>
          <a:xfrm>
            <a:off x="153175" y="1312825"/>
            <a:ext cx="5368500" cy="31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49" name="Google Shape;449;p26"/>
          <p:cNvSpPr/>
          <p:nvPr/>
        </p:nvSpPr>
        <p:spPr>
          <a:xfrm flipH="1" rot="10800000">
            <a:off x="6596725" y="3736804"/>
            <a:ext cx="1061303" cy="1223896"/>
          </a:xfrm>
          <a:custGeom>
            <a:rect b="b" l="l" r="r" t="t"/>
            <a:pathLst>
              <a:path extrusionOk="0" fill="none" h="51871" w="44980">
                <a:moveTo>
                  <a:pt x="0" y="1094"/>
                </a:moveTo>
                <a:lnTo>
                  <a:pt x="32885" y="33979"/>
                </a:lnTo>
                <a:lnTo>
                  <a:pt x="20997" y="45867"/>
                </a:lnTo>
                <a:lnTo>
                  <a:pt x="26970" y="51870"/>
                </a:lnTo>
                <a:lnTo>
                  <a:pt x="44980" y="34127"/>
                </a:lnTo>
                <a:lnTo>
                  <a:pt x="10972" y="0"/>
                </a:lnTo>
              </a:path>
            </a:pathLst>
          </a:custGeom>
          <a:noFill/>
          <a:ln cap="rnd" cmpd="sng" w="369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6"/>
          <p:cNvSpPr/>
          <p:nvPr/>
        </p:nvSpPr>
        <p:spPr>
          <a:xfrm flipH="1" rot="-5400000">
            <a:off x="8053133" y="2092394"/>
            <a:ext cx="665686" cy="662902"/>
          </a:xfrm>
          <a:custGeom>
            <a:rect b="b" l="l" r="r" t="t"/>
            <a:pathLst>
              <a:path extrusionOk="0" fill="none" h="28095" w="28213">
                <a:moveTo>
                  <a:pt x="1" y="1"/>
                </a:moveTo>
                <a:lnTo>
                  <a:pt x="28213" y="28095"/>
                </a:lnTo>
              </a:path>
            </a:pathLst>
          </a:custGeom>
          <a:noFill/>
          <a:ln cap="rnd" cmpd="sng" w="369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6"/>
          <p:cNvSpPr/>
          <p:nvPr/>
        </p:nvSpPr>
        <p:spPr>
          <a:xfrm flipH="1" rot="10800000">
            <a:off x="7556004" y="2756627"/>
            <a:ext cx="563826" cy="560334"/>
          </a:xfrm>
          <a:custGeom>
            <a:rect b="b" l="l" r="r" t="t"/>
            <a:pathLst>
              <a:path extrusionOk="0" fill="none" h="23748" w="23896">
                <a:moveTo>
                  <a:pt x="1" y="11830"/>
                </a:moveTo>
                <a:lnTo>
                  <a:pt x="11948" y="1"/>
                </a:lnTo>
                <a:lnTo>
                  <a:pt x="23895" y="11919"/>
                </a:lnTo>
                <a:lnTo>
                  <a:pt x="17863" y="17804"/>
                </a:lnTo>
                <a:lnTo>
                  <a:pt x="11889" y="11800"/>
                </a:lnTo>
                <a:lnTo>
                  <a:pt x="1" y="23748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6"/>
          <p:cNvSpPr/>
          <p:nvPr/>
        </p:nvSpPr>
        <p:spPr>
          <a:xfrm flipH="1" rot="10800000">
            <a:off x="8008812" y="451437"/>
            <a:ext cx="986649" cy="942007"/>
          </a:xfrm>
          <a:custGeom>
            <a:rect b="b" l="l" r="r" t="t"/>
            <a:pathLst>
              <a:path extrusionOk="0" fill="none" h="39924" w="41816">
                <a:moveTo>
                  <a:pt x="41816" y="23806"/>
                </a:moveTo>
                <a:lnTo>
                  <a:pt x="17980" y="0"/>
                </a:lnTo>
                <a:lnTo>
                  <a:pt x="0" y="17744"/>
                </a:lnTo>
                <a:lnTo>
                  <a:pt x="6092" y="23806"/>
                </a:lnTo>
                <a:lnTo>
                  <a:pt x="18010" y="11918"/>
                </a:lnTo>
                <a:lnTo>
                  <a:pt x="29898" y="23806"/>
                </a:lnTo>
                <a:lnTo>
                  <a:pt x="13545" y="39923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6"/>
          <p:cNvSpPr/>
          <p:nvPr/>
        </p:nvSpPr>
        <p:spPr>
          <a:xfrm flipH="1" rot="10800000">
            <a:off x="6446012" y="2424838"/>
            <a:ext cx="1061303" cy="1223896"/>
          </a:xfrm>
          <a:custGeom>
            <a:rect b="b" l="l" r="r" t="t"/>
            <a:pathLst>
              <a:path extrusionOk="0" fill="none" h="51871" w="44980">
                <a:moveTo>
                  <a:pt x="44980" y="50776"/>
                </a:moveTo>
                <a:lnTo>
                  <a:pt x="12066" y="17892"/>
                </a:lnTo>
                <a:lnTo>
                  <a:pt x="23984" y="6003"/>
                </a:lnTo>
                <a:lnTo>
                  <a:pt x="18010" y="0"/>
                </a:lnTo>
                <a:lnTo>
                  <a:pt x="0" y="17744"/>
                </a:lnTo>
                <a:lnTo>
                  <a:pt x="34009" y="5187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6"/>
          <p:cNvSpPr/>
          <p:nvPr/>
        </p:nvSpPr>
        <p:spPr>
          <a:xfrm flipH="1" rot="10800000">
            <a:off x="8431643" y="1394095"/>
            <a:ext cx="563118" cy="842908"/>
          </a:xfrm>
          <a:custGeom>
            <a:rect b="b" l="l" r="r" t="t"/>
            <a:pathLst>
              <a:path extrusionOk="0" fill="none" h="35724" w="23866">
                <a:moveTo>
                  <a:pt x="23865" y="35724"/>
                </a:moveTo>
                <a:lnTo>
                  <a:pt x="0" y="11859"/>
                </a:lnTo>
                <a:lnTo>
                  <a:pt x="6033" y="6004"/>
                </a:lnTo>
                <a:lnTo>
                  <a:pt x="11947" y="12007"/>
                </a:lnTo>
                <a:lnTo>
                  <a:pt x="23865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6"/>
          <p:cNvSpPr/>
          <p:nvPr/>
        </p:nvSpPr>
        <p:spPr>
          <a:xfrm flipH="1" rot="10800000">
            <a:off x="7730401" y="1112193"/>
            <a:ext cx="1265070" cy="845031"/>
          </a:xfrm>
          <a:custGeom>
            <a:rect b="b" l="l" r="r" t="t"/>
            <a:pathLst>
              <a:path extrusionOk="0" fill="none" h="35814" w="53616">
                <a:moveTo>
                  <a:pt x="53616" y="35813"/>
                </a:moveTo>
                <a:lnTo>
                  <a:pt x="29721" y="11948"/>
                </a:lnTo>
                <a:lnTo>
                  <a:pt x="6004" y="35813"/>
                </a:lnTo>
                <a:lnTo>
                  <a:pt x="31" y="29840"/>
                </a:lnTo>
                <a:lnTo>
                  <a:pt x="17863" y="11948"/>
                </a:lnTo>
                <a:lnTo>
                  <a:pt x="5945" y="1"/>
                </a:lnTo>
                <a:lnTo>
                  <a:pt x="1" y="6004"/>
                </a:lnTo>
                <a:lnTo>
                  <a:pt x="5945" y="11948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6"/>
          <p:cNvSpPr/>
          <p:nvPr/>
        </p:nvSpPr>
        <p:spPr>
          <a:xfrm flipH="1" rot="10800000">
            <a:off x="8431643" y="3034176"/>
            <a:ext cx="563803" cy="561018"/>
          </a:xfrm>
          <a:custGeom>
            <a:rect b="b" l="l" r="r" t="t"/>
            <a:pathLst>
              <a:path extrusionOk="0" fill="none" h="23777" w="23895">
                <a:moveTo>
                  <a:pt x="23895" y="11918"/>
                </a:moveTo>
                <a:lnTo>
                  <a:pt x="11947" y="23777"/>
                </a:lnTo>
                <a:lnTo>
                  <a:pt x="0" y="11830"/>
                </a:lnTo>
                <a:lnTo>
                  <a:pt x="6033" y="5974"/>
                </a:lnTo>
                <a:lnTo>
                  <a:pt x="12007" y="11978"/>
                </a:lnTo>
                <a:lnTo>
                  <a:pt x="23895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6"/>
          <p:cNvSpPr/>
          <p:nvPr/>
        </p:nvSpPr>
        <p:spPr>
          <a:xfrm flipH="1" rot="10800000">
            <a:off x="8714914" y="2236967"/>
            <a:ext cx="279837" cy="280521"/>
          </a:xfrm>
          <a:custGeom>
            <a:rect b="b" l="l" r="r" t="t"/>
            <a:pathLst>
              <a:path extrusionOk="0" fill="none" h="11889" w="11860">
                <a:moveTo>
                  <a:pt x="1" y="11888"/>
                </a:moveTo>
                <a:lnTo>
                  <a:pt x="11859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6"/>
          <p:cNvSpPr/>
          <p:nvPr/>
        </p:nvSpPr>
        <p:spPr>
          <a:xfrm flipH="1" rot="10800000">
            <a:off x="8152547" y="3454180"/>
            <a:ext cx="842224" cy="983864"/>
          </a:xfrm>
          <a:custGeom>
            <a:rect b="b" l="l" r="r" t="t"/>
            <a:pathLst>
              <a:path extrusionOk="0" fill="none" h="41698" w="35695">
                <a:moveTo>
                  <a:pt x="35694" y="23806"/>
                </a:moveTo>
                <a:lnTo>
                  <a:pt x="23776" y="35694"/>
                </a:lnTo>
                <a:lnTo>
                  <a:pt x="17832" y="29750"/>
                </a:lnTo>
                <a:lnTo>
                  <a:pt x="5944" y="41697"/>
                </a:lnTo>
                <a:lnTo>
                  <a:pt x="0" y="35724"/>
                </a:lnTo>
                <a:lnTo>
                  <a:pt x="35694" y="0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6"/>
          <p:cNvSpPr/>
          <p:nvPr/>
        </p:nvSpPr>
        <p:spPr>
          <a:xfrm flipH="1" rot="10800000">
            <a:off x="7589473" y="3454169"/>
            <a:ext cx="1405318" cy="1265070"/>
          </a:xfrm>
          <a:custGeom>
            <a:rect b="b" l="l" r="r" t="t"/>
            <a:pathLst>
              <a:path extrusionOk="0" fill="none" h="53616" w="59560">
                <a:moveTo>
                  <a:pt x="17921" y="53615"/>
                </a:moveTo>
                <a:lnTo>
                  <a:pt x="0" y="35665"/>
                </a:lnTo>
                <a:lnTo>
                  <a:pt x="6004" y="29780"/>
                </a:lnTo>
                <a:lnTo>
                  <a:pt x="17921" y="41698"/>
                </a:lnTo>
                <a:lnTo>
                  <a:pt x="59559" y="1"/>
                </a:lnTo>
              </a:path>
            </a:pathLst>
          </a:custGeom>
          <a:gradFill>
            <a:gsLst>
              <a:gs pos="0">
                <a:srgbClr val="FF449B"/>
              </a:gs>
              <a:gs pos="100000">
                <a:srgbClr val="BA075A"/>
              </a:gs>
            </a:gsLst>
            <a:lin ang="5400012" scaled="0"/>
          </a:gradFill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6"/>
          <p:cNvSpPr/>
          <p:nvPr/>
        </p:nvSpPr>
        <p:spPr>
          <a:xfrm flipH="1" rot="10800000">
            <a:off x="7452013" y="4016551"/>
            <a:ext cx="840124" cy="810842"/>
          </a:xfrm>
          <a:custGeom>
            <a:rect b="b" l="l" r="r" t="t"/>
            <a:pathLst>
              <a:path extrusionOk="0" fill="none" h="34365" w="35606">
                <a:moveTo>
                  <a:pt x="35606" y="22417"/>
                </a:moveTo>
                <a:lnTo>
                  <a:pt x="23747" y="34364"/>
                </a:lnTo>
                <a:lnTo>
                  <a:pt x="1" y="10617"/>
                </a:lnTo>
                <a:lnTo>
                  <a:pt x="10292" y="1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6"/>
          <p:cNvSpPr/>
          <p:nvPr/>
        </p:nvSpPr>
        <p:spPr>
          <a:xfrm flipH="1" rot="10800000">
            <a:off x="7729716" y="4297072"/>
            <a:ext cx="1089924" cy="530321"/>
          </a:xfrm>
          <a:custGeom>
            <a:rect b="b" l="l" r="r" t="t"/>
            <a:pathLst>
              <a:path extrusionOk="0" fill="none" h="22476" w="46193">
                <a:moveTo>
                  <a:pt x="0" y="10617"/>
                </a:moveTo>
                <a:lnTo>
                  <a:pt x="11977" y="22476"/>
                </a:lnTo>
                <a:lnTo>
                  <a:pt x="23836" y="10351"/>
                </a:lnTo>
                <a:lnTo>
                  <a:pt x="29750" y="16384"/>
                </a:lnTo>
                <a:lnTo>
                  <a:pt x="4619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6"/>
          <p:cNvSpPr/>
          <p:nvPr/>
        </p:nvSpPr>
        <p:spPr>
          <a:xfrm flipH="1" rot="-5400000">
            <a:off x="7010003" y="1640282"/>
            <a:ext cx="1061303" cy="1223896"/>
          </a:xfrm>
          <a:custGeom>
            <a:rect b="b" l="l" r="r" t="t"/>
            <a:pathLst>
              <a:path extrusionOk="0" fill="none" h="51871" w="44980">
                <a:moveTo>
                  <a:pt x="44980" y="50776"/>
                </a:moveTo>
                <a:lnTo>
                  <a:pt x="12066" y="17892"/>
                </a:lnTo>
                <a:lnTo>
                  <a:pt x="23984" y="6003"/>
                </a:lnTo>
                <a:lnTo>
                  <a:pt x="18010" y="0"/>
                </a:lnTo>
                <a:lnTo>
                  <a:pt x="0" y="17744"/>
                </a:lnTo>
                <a:lnTo>
                  <a:pt x="34009" y="51870"/>
                </a:lnTo>
              </a:path>
            </a:pathLst>
          </a:custGeom>
          <a:noFill/>
          <a:ln cap="rnd" cmpd="sng" w="369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6"/>
          <p:cNvSpPr/>
          <p:nvPr/>
        </p:nvSpPr>
        <p:spPr>
          <a:xfrm flipH="1" rot="-5400000">
            <a:off x="8246051" y="2890098"/>
            <a:ext cx="279837" cy="280521"/>
          </a:xfrm>
          <a:custGeom>
            <a:rect b="b" l="l" r="r" t="t"/>
            <a:pathLst>
              <a:path extrusionOk="0" fill="none" h="11889" w="11860">
                <a:moveTo>
                  <a:pt x="1" y="11888"/>
                </a:moveTo>
                <a:lnTo>
                  <a:pt x="11859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6"/>
          <p:cNvSpPr/>
          <p:nvPr/>
        </p:nvSpPr>
        <p:spPr>
          <a:xfrm flipH="1" rot="10800000">
            <a:off x="6992193" y="3034176"/>
            <a:ext cx="563803" cy="561018"/>
          </a:xfrm>
          <a:custGeom>
            <a:rect b="b" l="l" r="r" t="t"/>
            <a:pathLst>
              <a:path extrusionOk="0" fill="none" h="23777" w="23895">
                <a:moveTo>
                  <a:pt x="23895" y="11918"/>
                </a:moveTo>
                <a:lnTo>
                  <a:pt x="11947" y="23777"/>
                </a:lnTo>
                <a:lnTo>
                  <a:pt x="0" y="11830"/>
                </a:lnTo>
                <a:lnTo>
                  <a:pt x="6033" y="5974"/>
                </a:lnTo>
                <a:lnTo>
                  <a:pt x="12007" y="11978"/>
                </a:lnTo>
                <a:lnTo>
                  <a:pt x="23895" y="1"/>
                </a:lnTo>
              </a:path>
            </a:pathLst>
          </a:custGeom>
          <a:noFill/>
          <a:ln cap="rnd" cmpd="sng" w="369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7"/>
          <p:cNvSpPr txBox="1"/>
          <p:nvPr>
            <p:ph type="title"/>
          </p:nvPr>
        </p:nvSpPr>
        <p:spPr>
          <a:xfrm>
            <a:off x="540000" y="356775"/>
            <a:ext cx="54339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467" name="Google Shape;467;p27"/>
          <p:cNvSpPr/>
          <p:nvPr/>
        </p:nvSpPr>
        <p:spPr>
          <a:xfrm>
            <a:off x="6563516" y="160050"/>
            <a:ext cx="1013062" cy="1168265"/>
          </a:xfrm>
          <a:custGeom>
            <a:rect b="b" l="l" r="r" t="t"/>
            <a:pathLst>
              <a:path extrusionOk="0" fill="none" h="51871" w="44980">
                <a:moveTo>
                  <a:pt x="0" y="1094"/>
                </a:moveTo>
                <a:lnTo>
                  <a:pt x="32885" y="33979"/>
                </a:lnTo>
                <a:lnTo>
                  <a:pt x="20997" y="45867"/>
                </a:lnTo>
                <a:lnTo>
                  <a:pt x="26970" y="51870"/>
                </a:lnTo>
                <a:lnTo>
                  <a:pt x="44980" y="34127"/>
                </a:lnTo>
                <a:lnTo>
                  <a:pt x="10972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7"/>
          <p:cNvSpPr/>
          <p:nvPr/>
        </p:nvSpPr>
        <p:spPr>
          <a:xfrm>
            <a:off x="6396339" y="294571"/>
            <a:ext cx="635427" cy="632770"/>
          </a:xfrm>
          <a:custGeom>
            <a:rect b="b" l="l" r="r" t="t"/>
            <a:pathLst>
              <a:path extrusionOk="0" fill="none" h="28095" w="28213">
                <a:moveTo>
                  <a:pt x="1" y="1"/>
                </a:moveTo>
                <a:lnTo>
                  <a:pt x="28213" y="28095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7"/>
          <p:cNvSpPr/>
          <p:nvPr/>
        </p:nvSpPr>
        <p:spPr>
          <a:xfrm>
            <a:off x="7477281" y="294571"/>
            <a:ext cx="801936" cy="773986"/>
          </a:xfrm>
          <a:custGeom>
            <a:rect b="b" l="l" r="r" t="t"/>
            <a:pathLst>
              <a:path extrusionOk="0" fill="none" h="34365" w="35606">
                <a:moveTo>
                  <a:pt x="35606" y="22417"/>
                </a:moveTo>
                <a:lnTo>
                  <a:pt x="23747" y="34364"/>
                </a:lnTo>
                <a:lnTo>
                  <a:pt x="1" y="10617"/>
                </a:lnTo>
                <a:lnTo>
                  <a:pt x="10292" y="1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7"/>
          <p:cNvSpPr/>
          <p:nvPr/>
        </p:nvSpPr>
        <p:spPr>
          <a:xfrm>
            <a:off x="7742359" y="294571"/>
            <a:ext cx="1040382" cy="506216"/>
          </a:xfrm>
          <a:custGeom>
            <a:rect b="b" l="l" r="r" t="t"/>
            <a:pathLst>
              <a:path extrusionOk="0" fill="none" h="22476" w="46193">
                <a:moveTo>
                  <a:pt x="0" y="10617"/>
                </a:moveTo>
                <a:lnTo>
                  <a:pt x="11977" y="22476"/>
                </a:lnTo>
                <a:lnTo>
                  <a:pt x="23836" y="10351"/>
                </a:lnTo>
                <a:lnTo>
                  <a:pt x="29750" y="16384"/>
                </a:lnTo>
                <a:lnTo>
                  <a:pt x="4619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7"/>
          <p:cNvSpPr/>
          <p:nvPr/>
        </p:nvSpPr>
        <p:spPr>
          <a:xfrm>
            <a:off x="7608491" y="397809"/>
            <a:ext cx="1341440" cy="1207566"/>
          </a:xfrm>
          <a:custGeom>
            <a:rect b="b" l="l" r="r" t="t"/>
            <a:pathLst>
              <a:path extrusionOk="0" fill="none" h="53616" w="59560">
                <a:moveTo>
                  <a:pt x="17921" y="53615"/>
                </a:moveTo>
                <a:lnTo>
                  <a:pt x="0" y="35665"/>
                </a:lnTo>
                <a:lnTo>
                  <a:pt x="6004" y="29780"/>
                </a:lnTo>
                <a:lnTo>
                  <a:pt x="17921" y="41698"/>
                </a:lnTo>
                <a:lnTo>
                  <a:pt x="59559" y="1"/>
                </a:lnTo>
              </a:path>
            </a:pathLst>
          </a:custGeom>
          <a:noFill/>
          <a:ln cap="rnd" cmpd="sng" w="369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7"/>
          <p:cNvSpPr/>
          <p:nvPr/>
        </p:nvSpPr>
        <p:spPr>
          <a:xfrm>
            <a:off x="8145967" y="666221"/>
            <a:ext cx="803941" cy="939143"/>
          </a:xfrm>
          <a:custGeom>
            <a:rect b="b" l="l" r="r" t="t"/>
            <a:pathLst>
              <a:path extrusionOk="0" fill="none" h="41698" w="35695">
                <a:moveTo>
                  <a:pt x="35694" y="23806"/>
                </a:moveTo>
                <a:lnTo>
                  <a:pt x="23776" y="35694"/>
                </a:lnTo>
                <a:lnTo>
                  <a:pt x="17832" y="29750"/>
                </a:lnTo>
                <a:lnTo>
                  <a:pt x="5944" y="41697"/>
                </a:lnTo>
                <a:lnTo>
                  <a:pt x="0" y="35724"/>
                </a:lnTo>
                <a:lnTo>
                  <a:pt x="35694" y="0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7"/>
          <p:cNvSpPr/>
          <p:nvPr/>
        </p:nvSpPr>
        <p:spPr>
          <a:xfrm>
            <a:off x="8412374" y="1470756"/>
            <a:ext cx="538175" cy="535517"/>
          </a:xfrm>
          <a:custGeom>
            <a:rect b="b" l="l" r="r" t="t"/>
            <a:pathLst>
              <a:path extrusionOk="0" fill="none" h="23777" w="23895">
                <a:moveTo>
                  <a:pt x="23895" y="11918"/>
                </a:moveTo>
                <a:lnTo>
                  <a:pt x="11947" y="23777"/>
                </a:lnTo>
                <a:lnTo>
                  <a:pt x="0" y="11830"/>
                </a:lnTo>
                <a:lnTo>
                  <a:pt x="6033" y="5974"/>
                </a:lnTo>
                <a:lnTo>
                  <a:pt x="12007" y="11978"/>
                </a:lnTo>
                <a:lnTo>
                  <a:pt x="23895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8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 txBox="1"/>
          <p:nvPr>
            <p:ph type="title"/>
          </p:nvPr>
        </p:nvSpPr>
        <p:spPr>
          <a:xfrm>
            <a:off x="540000" y="356775"/>
            <a:ext cx="51597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76" name="Google Shape;476;p28"/>
          <p:cNvSpPr txBox="1"/>
          <p:nvPr>
            <p:ph idx="1" type="subTitle"/>
          </p:nvPr>
        </p:nvSpPr>
        <p:spPr>
          <a:xfrm>
            <a:off x="3723075" y="34787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477" name="Google Shape;477;p28"/>
          <p:cNvSpPr txBox="1"/>
          <p:nvPr>
            <p:ph idx="2" type="subTitle"/>
          </p:nvPr>
        </p:nvSpPr>
        <p:spPr>
          <a:xfrm>
            <a:off x="3461325" y="3774350"/>
            <a:ext cx="28395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78" name="Google Shape;478;p28"/>
          <p:cNvSpPr txBox="1"/>
          <p:nvPr>
            <p:ph idx="3" type="subTitle"/>
          </p:nvPr>
        </p:nvSpPr>
        <p:spPr>
          <a:xfrm>
            <a:off x="691700" y="34787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479" name="Google Shape;479;p28"/>
          <p:cNvSpPr txBox="1"/>
          <p:nvPr>
            <p:ph idx="4" type="subTitle"/>
          </p:nvPr>
        </p:nvSpPr>
        <p:spPr>
          <a:xfrm>
            <a:off x="430000" y="3774350"/>
            <a:ext cx="28395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80" name="Google Shape;480;p28"/>
          <p:cNvSpPr/>
          <p:nvPr/>
        </p:nvSpPr>
        <p:spPr>
          <a:xfrm flipH="1" rot="10800000">
            <a:off x="6300825" y="3735025"/>
            <a:ext cx="1124500" cy="1296775"/>
          </a:xfrm>
          <a:custGeom>
            <a:rect b="b" l="l" r="r" t="t"/>
            <a:pathLst>
              <a:path extrusionOk="0" fill="none" h="51871" w="44980">
                <a:moveTo>
                  <a:pt x="0" y="1094"/>
                </a:moveTo>
                <a:lnTo>
                  <a:pt x="32885" y="33979"/>
                </a:lnTo>
                <a:lnTo>
                  <a:pt x="20997" y="45867"/>
                </a:lnTo>
                <a:lnTo>
                  <a:pt x="26970" y="51870"/>
                </a:lnTo>
                <a:lnTo>
                  <a:pt x="44980" y="34127"/>
                </a:lnTo>
                <a:lnTo>
                  <a:pt x="10972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8"/>
          <p:cNvSpPr/>
          <p:nvPr/>
        </p:nvSpPr>
        <p:spPr>
          <a:xfrm flipH="1" rot="10800000">
            <a:off x="6115250" y="4180100"/>
            <a:ext cx="705325" cy="702375"/>
          </a:xfrm>
          <a:custGeom>
            <a:rect b="b" l="l" r="r" t="t"/>
            <a:pathLst>
              <a:path extrusionOk="0" fill="none" h="28095" w="28213">
                <a:moveTo>
                  <a:pt x="1" y="1"/>
                </a:moveTo>
                <a:lnTo>
                  <a:pt x="28213" y="28095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8"/>
          <p:cNvSpPr/>
          <p:nvPr/>
        </p:nvSpPr>
        <p:spPr>
          <a:xfrm flipH="1" rot="10800000">
            <a:off x="6465675" y="160050"/>
            <a:ext cx="597400" cy="593700"/>
          </a:xfrm>
          <a:custGeom>
            <a:rect b="b" l="l" r="r" t="t"/>
            <a:pathLst>
              <a:path extrusionOk="0" fill="none" h="23748" w="23896">
                <a:moveTo>
                  <a:pt x="1" y="11830"/>
                </a:moveTo>
                <a:lnTo>
                  <a:pt x="11948" y="1"/>
                </a:lnTo>
                <a:lnTo>
                  <a:pt x="23895" y="11919"/>
                </a:lnTo>
                <a:lnTo>
                  <a:pt x="17863" y="17804"/>
                </a:lnTo>
                <a:lnTo>
                  <a:pt x="11889" y="11800"/>
                </a:lnTo>
                <a:lnTo>
                  <a:pt x="1" y="23748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8"/>
          <p:cNvSpPr/>
          <p:nvPr/>
        </p:nvSpPr>
        <p:spPr>
          <a:xfrm flipH="1" rot="10800000">
            <a:off x="6717800" y="245800"/>
            <a:ext cx="2232725" cy="2783525"/>
          </a:xfrm>
          <a:custGeom>
            <a:rect b="b" l="l" r="r" t="t"/>
            <a:pathLst>
              <a:path extrusionOk="0" fill="none" h="111341" w="89309">
                <a:moveTo>
                  <a:pt x="89309" y="11888"/>
                </a:moveTo>
                <a:lnTo>
                  <a:pt x="53644" y="47523"/>
                </a:lnTo>
                <a:lnTo>
                  <a:pt x="47641" y="41668"/>
                </a:lnTo>
                <a:lnTo>
                  <a:pt x="71447" y="17832"/>
                </a:lnTo>
                <a:lnTo>
                  <a:pt x="53526" y="0"/>
                </a:lnTo>
                <a:lnTo>
                  <a:pt x="47523" y="5915"/>
                </a:lnTo>
                <a:lnTo>
                  <a:pt x="59529" y="17832"/>
                </a:lnTo>
                <a:lnTo>
                  <a:pt x="0" y="77362"/>
                </a:lnTo>
                <a:lnTo>
                  <a:pt x="34067" y="111340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8"/>
          <p:cNvSpPr/>
          <p:nvPr/>
        </p:nvSpPr>
        <p:spPr>
          <a:xfrm flipH="1" rot="10800000">
            <a:off x="7905125" y="245800"/>
            <a:ext cx="1045400" cy="998100"/>
          </a:xfrm>
          <a:custGeom>
            <a:rect b="b" l="l" r="r" t="t"/>
            <a:pathLst>
              <a:path extrusionOk="0" fill="none" h="39924" w="41816">
                <a:moveTo>
                  <a:pt x="41816" y="23806"/>
                </a:moveTo>
                <a:lnTo>
                  <a:pt x="17980" y="0"/>
                </a:lnTo>
                <a:lnTo>
                  <a:pt x="0" y="17744"/>
                </a:lnTo>
                <a:lnTo>
                  <a:pt x="6092" y="23806"/>
                </a:lnTo>
                <a:lnTo>
                  <a:pt x="18010" y="11918"/>
                </a:lnTo>
                <a:lnTo>
                  <a:pt x="29898" y="23806"/>
                </a:lnTo>
                <a:lnTo>
                  <a:pt x="13545" y="39923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8"/>
          <p:cNvSpPr/>
          <p:nvPr/>
        </p:nvSpPr>
        <p:spPr>
          <a:xfrm flipH="1" rot="10800000">
            <a:off x="7011300" y="245800"/>
            <a:ext cx="1124500" cy="1296775"/>
          </a:xfrm>
          <a:custGeom>
            <a:rect b="b" l="l" r="r" t="t"/>
            <a:pathLst>
              <a:path extrusionOk="0" fill="none" h="51871" w="44980">
                <a:moveTo>
                  <a:pt x="44980" y="50776"/>
                </a:moveTo>
                <a:lnTo>
                  <a:pt x="12066" y="17892"/>
                </a:lnTo>
                <a:lnTo>
                  <a:pt x="23984" y="6003"/>
                </a:lnTo>
                <a:lnTo>
                  <a:pt x="18010" y="0"/>
                </a:lnTo>
                <a:lnTo>
                  <a:pt x="0" y="17744"/>
                </a:lnTo>
                <a:lnTo>
                  <a:pt x="34009" y="5187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8"/>
          <p:cNvSpPr/>
          <p:nvPr/>
        </p:nvSpPr>
        <p:spPr>
          <a:xfrm flipH="1" rot="10800000">
            <a:off x="8353150" y="1244625"/>
            <a:ext cx="596650" cy="893100"/>
          </a:xfrm>
          <a:custGeom>
            <a:rect b="b" l="l" r="r" t="t"/>
            <a:pathLst>
              <a:path extrusionOk="0" fill="none" h="35724" w="23866">
                <a:moveTo>
                  <a:pt x="23865" y="35724"/>
                </a:moveTo>
                <a:lnTo>
                  <a:pt x="0" y="11859"/>
                </a:lnTo>
                <a:lnTo>
                  <a:pt x="6033" y="6004"/>
                </a:lnTo>
                <a:lnTo>
                  <a:pt x="11947" y="12007"/>
                </a:lnTo>
                <a:lnTo>
                  <a:pt x="23865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8"/>
          <p:cNvSpPr/>
          <p:nvPr/>
        </p:nvSpPr>
        <p:spPr>
          <a:xfrm flipH="1" rot="10800000">
            <a:off x="7610125" y="945925"/>
            <a:ext cx="1340400" cy="895350"/>
          </a:xfrm>
          <a:custGeom>
            <a:rect b="b" l="l" r="r" t="t"/>
            <a:pathLst>
              <a:path extrusionOk="0" fill="none" h="35814" w="53616">
                <a:moveTo>
                  <a:pt x="53616" y="35813"/>
                </a:moveTo>
                <a:lnTo>
                  <a:pt x="29721" y="11948"/>
                </a:lnTo>
                <a:lnTo>
                  <a:pt x="6004" y="35813"/>
                </a:lnTo>
                <a:lnTo>
                  <a:pt x="31" y="29840"/>
                </a:lnTo>
                <a:lnTo>
                  <a:pt x="17863" y="11948"/>
                </a:lnTo>
                <a:lnTo>
                  <a:pt x="5945" y="1"/>
                </a:lnTo>
                <a:lnTo>
                  <a:pt x="1" y="6004"/>
                </a:lnTo>
                <a:lnTo>
                  <a:pt x="5945" y="11948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8"/>
          <p:cNvSpPr/>
          <p:nvPr/>
        </p:nvSpPr>
        <p:spPr>
          <a:xfrm flipH="1" rot="10800000">
            <a:off x="8353150" y="2982425"/>
            <a:ext cx="597375" cy="594425"/>
          </a:xfrm>
          <a:custGeom>
            <a:rect b="b" l="l" r="r" t="t"/>
            <a:pathLst>
              <a:path extrusionOk="0" fill="none" h="23777" w="23895">
                <a:moveTo>
                  <a:pt x="23895" y="11918"/>
                </a:moveTo>
                <a:lnTo>
                  <a:pt x="11947" y="23777"/>
                </a:lnTo>
                <a:lnTo>
                  <a:pt x="0" y="11830"/>
                </a:lnTo>
                <a:lnTo>
                  <a:pt x="6033" y="5974"/>
                </a:lnTo>
                <a:lnTo>
                  <a:pt x="12007" y="11978"/>
                </a:lnTo>
                <a:lnTo>
                  <a:pt x="23895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8"/>
          <p:cNvSpPr/>
          <p:nvPr/>
        </p:nvSpPr>
        <p:spPr>
          <a:xfrm flipH="1" rot="10800000">
            <a:off x="8653300" y="2137700"/>
            <a:ext cx="296500" cy="297225"/>
          </a:xfrm>
          <a:custGeom>
            <a:rect b="b" l="l" r="r" t="t"/>
            <a:pathLst>
              <a:path extrusionOk="0" fill="none" h="11889" w="11860">
                <a:moveTo>
                  <a:pt x="1" y="11888"/>
                </a:moveTo>
                <a:lnTo>
                  <a:pt x="11859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8"/>
          <p:cNvSpPr/>
          <p:nvPr/>
        </p:nvSpPr>
        <p:spPr>
          <a:xfrm flipH="1" rot="10800000">
            <a:off x="8057425" y="3427475"/>
            <a:ext cx="892375" cy="1042450"/>
          </a:xfrm>
          <a:custGeom>
            <a:rect b="b" l="l" r="r" t="t"/>
            <a:pathLst>
              <a:path extrusionOk="0" fill="none" h="41698" w="35695">
                <a:moveTo>
                  <a:pt x="35694" y="23806"/>
                </a:moveTo>
                <a:lnTo>
                  <a:pt x="23776" y="35694"/>
                </a:lnTo>
                <a:lnTo>
                  <a:pt x="17832" y="29750"/>
                </a:lnTo>
                <a:lnTo>
                  <a:pt x="5944" y="41697"/>
                </a:lnTo>
                <a:lnTo>
                  <a:pt x="0" y="35724"/>
                </a:lnTo>
                <a:lnTo>
                  <a:pt x="35694" y="0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8"/>
          <p:cNvSpPr/>
          <p:nvPr/>
        </p:nvSpPr>
        <p:spPr>
          <a:xfrm flipH="1" rot="10800000">
            <a:off x="7460800" y="3427475"/>
            <a:ext cx="1489000" cy="1340400"/>
          </a:xfrm>
          <a:custGeom>
            <a:rect b="b" l="l" r="r" t="t"/>
            <a:pathLst>
              <a:path extrusionOk="0" fill="none" h="53616" w="59560">
                <a:moveTo>
                  <a:pt x="17921" y="53615"/>
                </a:moveTo>
                <a:lnTo>
                  <a:pt x="0" y="35665"/>
                </a:lnTo>
                <a:lnTo>
                  <a:pt x="6004" y="29780"/>
                </a:lnTo>
                <a:lnTo>
                  <a:pt x="17921" y="41698"/>
                </a:lnTo>
                <a:lnTo>
                  <a:pt x="59559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8"/>
          <p:cNvSpPr/>
          <p:nvPr/>
        </p:nvSpPr>
        <p:spPr>
          <a:xfrm flipH="1" rot="10800000">
            <a:off x="7315150" y="4023350"/>
            <a:ext cx="890150" cy="859125"/>
          </a:xfrm>
          <a:custGeom>
            <a:rect b="b" l="l" r="r" t="t"/>
            <a:pathLst>
              <a:path extrusionOk="0" fill="none" h="34365" w="35606">
                <a:moveTo>
                  <a:pt x="35606" y="22417"/>
                </a:moveTo>
                <a:lnTo>
                  <a:pt x="23747" y="34364"/>
                </a:lnTo>
                <a:lnTo>
                  <a:pt x="1" y="10617"/>
                </a:lnTo>
                <a:lnTo>
                  <a:pt x="10292" y="1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8"/>
          <p:cNvSpPr/>
          <p:nvPr/>
        </p:nvSpPr>
        <p:spPr>
          <a:xfrm flipH="1" rot="10800000">
            <a:off x="7609400" y="4320575"/>
            <a:ext cx="1154825" cy="561900"/>
          </a:xfrm>
          <a:custGeom>
            <a:rect b="b" l="l" r="r" t="t"/>
            <a:pathLst>
              <a:path extrusionOk="0" fill="none" h="22476" w="46193">
                <a:moveTo>
                  <a:pt x="0" y="10617"/>
                </a:moveTo>
                <a:lnTo>
                  <a:pt x="11977" y="22476"/>
                </a:lnTo>
                <a:lnTo>
                  <a:pt x="23836" y="10351"/>
                </a:lnTo>
                <a:lnTo>
                  <a:pt x="29750" y="16384"/>
                </a:lnTo>
                <a:lnTo>
                  <a:pt x="4619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9"/>
          <p:cNvSpPr txBox="1"/>
          <p:nvPr>
            <p:ph type="title"/>
          </p:nvPr>
        </p:nvSpPr>
        <p:spPr>
          <a:xfrm>
            <a:off x="2852825" y="846500"/>
            <a:ext cx="3570900" cy="7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Open Sans SemiBold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96" name="Google Shape;496;p29"/>
          <p:cNvSpPr txBox="1"/>
          <p:nvPr>
            <p:ph idx="1" type="subTitle"/>
          </p:nvPr>
        </p:nvSpPr>
        <p:spPr>
          <a:xfrm>
            <a:off x="2887438" y="1859975"/>
            <a:ext cx="33660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29"/>
          <p:cNvSpPr txBox="1"/>
          <p:nvPr>
            <p:ph idx="2" type="subTitle"/>
          </p:nvPr>
        </p:nvSpPr>
        <p:spPr>
          <a:xfrm>
            <a:off x="2861488" y="3934713"/>
            <a:ext cx="3417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29"/>
          <p:cNvSpPr txBox="1"/>
          <p:nvPr/>
        </p:nvSpPr>
        <p:spPr>
          <a:xfrm>
            <a:off x="2953613" y="3271650"/>
            <a:ext cx="32337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</a:t>
            </a:r>
            <a:r>
              <a:rPr lang="en" sz="11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: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9" name="Google Shape;499;p29"/>
          <p:cNvSpPr/>
          <p:nvPr/>
        </p:nvSpPr>
        <p:spPr>
          <a:xfrm rot="10800000">
            <a:off x="1598025" y="3663938"/>
            <a:ext cx="1124500" cy="1296775"/>
          </a:xfrm>
          <a:custGeom>
            <a:rect b="b" l="l" r="r" t="t"/>
            <a:pathLst>
              <a:path extrusionOk="0" fill="none" h="51871" w="44980">
                <a:moveTo>
                  <a:pt x="0" y="1094"/>
                </a:moveTo>
                <a:lnTo>
                  <a:pt x="32885" y="33979"/>
                </a:lnTo>
                <a:lnTo>
                  <a:pt x="20997" y="45867"/>
                </a:lnTo>
                <a:lnTo>
                  <a:pt x="26970" y="51870"/>
                </a:lnTo>
                <a:lnTo>
                  <a:pt x="44980" y="34127"/>
                </a:lnTo>
                <a:lnTo>
                  <a:pt x="10972" y="0"/>
                </a:lnTo>
              </a:path>
            </a:pathLst>
          </a:custGeom>
          <a:noFill/>
          <a:ln cap="rnd" cmpd="sng" w="369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9"/>
          <p:cNvSpPr/>
          <p:nvPr/>
        </p:nvSpPr>
        <p:spPr>
          <a:xfrm rot="5400000">
            <a:off x="474013" y="1921488"/>
            <a:ext cx="705325" cy="702375"/>
          </a:xfrm>
          <a:custGeom>
            <a:rect b="b" l="l" r="r" t="t"/>
            <a:pathLst>
              <a:path extrusionOk="0" fill="none" h="28095" w="28213">
                <a:moveTo>
                  <a:pt x="1" y="1"/>
                </a:moveTo>
                <a:lnTo>
                  <a:pt x="28213" y="28095"/>
                </a:lnTo>
              </a:path>
            </a:pathLst>
          </a:custGeom>
          <a:noFill/>
          <a:ln cap="rnd" cmpd="sng" w="369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9"/>
          <p:cNvSpPr/>
          <p:nvPr/>
        </p:nvSpPr>
        <p:spPr>
          <a:xfrm rot="10800000">
            <a:off x="1108688" y="2625325"/>
            <a:ext cx="597400" cy="593700"/>
          </a:xfrm>
          <a:custGeom>
            <a:rect b="b" l="l" r="r" t="t"/>
            <a:pathLst>
              <a:path extrusionOk="0" fill="none" h="23748" w="23896">
                <a:moveTo>
                  <a:pt x="1" y="11830"/>
                </a:moveTo>
                <a:lnTo>
                  <a:pt x="11948" y="1"/>
                </a:lnTo>
                <a:lnTo>
                  <a:pt x="23895" y="11919"/>
                </a:lnTo>
                <a:lnTo>
                  <a:pt x="17863" y="17804"/>
                </a:lnTo>
                <a:lnTo>
                  <a:pt x="11889" y="11800"/>
                </a:lnTo>
                <a:lnTo>
                  <a:pt x="1" y="23748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9"/>
          <p:cNvSpPr/>
          <p:nvPr/>
        </p:nvSpPr>
        <p:spPr>
          <a:xfrm rot="10800000">
            <a:off x="180900" y="182788"/>
            <a:ext cx="1045400" cy="998100"/>
          </a:xfrm>
          <a:custGeom>
            <a:rect b="b" l="l" r="r" t="t"/>
            <a:pathLst>
              <a:path extrusionOk="0" fill="none" h="39924" w="41816">
                <a:moveTo>
                  <a:pt x="41816" y="23806"/>
                </a:moveTo>
                <a:lnTo>
                  <a:pt x="17980" y="0"/>
                </a:lnTo>
                <a:lnTo>
                  <a:pt x="0" y="17744"/>
                </a:lnTo>
                <a:lnTo>
                  <a:pt x="6092" y="23806"/>
                </a:lnTo>
                <a:lnTo>
                  <a:pt x="18010" y="11918"/>
                </a:lnTo>
                <a:lnTo>
                  <a:pt x="29898" y="23806"/>
                </a:lnTo>
                <a:lnTo>
                  <a:pt x="13545" y="39923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9"/>
          <p:cNvSpPr/>
          <p:nvPr/>
        </p:nvSpPr>
        <p:spPr>
          <a:xfrm rot="10800000">
            <a:off x="995625" y="182788"/>
            <a:ext cx="1124500" cy="1296775"/>
          </a:xfrm>
          <a:custGeom>
            <a:rect b="b" l="l" r="r" t="t"/>
            <a:pathLst>
              <a:path extrusionOk="0" fill="none" h="51871" w="44980">
                <a:moveTo>
                  <a:pt x="44980" y="50776"/>
                </a:moveTo>
                <a:lnTo>
                  <a:pt x="12066" y="17892"/>
                </a:lnTo>
                <a:lnTo>
                  <a:pt x="23984" y="6003"/>
                </a:lnTo>
                <a:lnTo>
                  <a:pt x="18010" y="0"/>
                </a:lnTo>
                <a:lnTo>
                  <a:pt x="0" y="17744"/>
                </a:lnTo>
                <a:lnTo>
                  <a:pt x="34009" y="5187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9"/>
          <p:cNvSpPr/>
          <p:nvPr/>
        </p:nvSpPr>
        <p:spPr>
          <a:xfrm rot="10800000">
            <a:off x="181625" y="1181613"/>
            <a:ext cx="596650" cy="893100"/>
          </a:xfrm>
          <a:custGeom>
            <a:rect b="b" l="l" r="r" t="t"/>
            <a:pathLst>
              <a:path extrusionOk="0" fill="none" h="35724" w="23866">
                <a:moveTo>
                  <a:pt x="23865" y="35724"/>
                </a:moveTo>
                <a:lnTo>
                  <a:pt x="0" y="11859"/>
                </a:lnTo>
                <a:lnTo>
                  <a:pt x="6033" y="6004"/>
                </a:lnTo>
                <a:lnTo>
                  <a:pt x="11947" y="12007"/>
                </a:lnTo>
                <a:lnTo>
                  <a:pt x="23865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9"/>
          <p:cNvSpPr/>
          <p:nvPr/>
        </p:nvSpPr>
        <p:spPr>
          <a:xfrm rot="10800000">
            <a:off x="180900" y="882913"/>
            <a:ext cx="1340400" cy="895350"/>
          </a:xfrm>
          <a:custGeom>
            <a:rect b="b" l="l" r="r" t="t"/>
            <a:pathLst>
              <a:path extrusionOk="0" fill="none" h="35814" w="53616">
                <a:moveTo>
                  <a:pt x="53616" y="35813"/>
                </a:moveTo>
                <a:lnTo>
                  <a:pt x="29721" y="11948"/>
                </a:lnTo>
                <a:lnTo>
                  <a:pt x="6004" y="35813"/>
                </a:lnTo>
                <a:lnTo>
                  <a:pt x="31" y="29840"/>
                </a:lnTo>
                <a:lnTo>
                  <a:pt x="17863" y="11948"/>
                </a:lnTo>
                <a:lnTo>
                  <a:pt x="5945" y="1"/>
                </a:lnTo>
                <a:lnTo>
                  <a:pt x="1" y="6004"/>
                </a:lnTo>
                <a:lnTo>
                  <a:pt x="5945" y="11948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9"/>
          <p:cNvSpPr/>
          <p:nvPr/>
        </p:nvSpPr>
        <p:spPr>
          <a:xfrm rot="10800000">
            <a:off x="180900" y="2919413"/>
            <a:ext cx="597375" cy="594425"/>
          </a:xfrm>
          <a:custGeom>
            <a:rect b="b" l="l" r="r" t="t"/>
            <a:pathLst>
              <a:path extrusionOk="0" fill="none" h="23777" w="23895">
                <a:moveTo>
                  <a:pt x="23895" y="11918"/>
                </a:moveTo>
                <a:lnTo>
                  <a:pt x="11947" y="23777"/>
                </a:lnTo>
                <a:lnTo>
                  <a:pt x="0" y="11830"/>
                </a:lnTo>
                <a:lnTo>
                  <a:pt x="6033" y="5974"/>
                </a:lnTo>
                <a:lnTo>
                  <a:pt x="12007" y="11978"/>
                </a:lnTo>
                <a:lnTo>
                  <a:pt x="23895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9"/>
          <p:cNvSpPr/>
          <p:nvPr/>
        </p:nvSpPr>
        <p:spPr>
          <a:xfrm rot="10800000">
            <a:off x="181625" y="2074688"/>
            <a:ext cx="296500" cy="297225"/>
          </a:xfrm>
          <a:custGeom>
            <a:rect b="b" l="l" r="r" t="t"/>
            <a:pathLst>
              <a:path extrusionOk="0" fill="none" h="11889" w="11860">
                <a:moveTo>
                  <a:pt x="1" y="11888"/>
                </a:moveTo>
                <a:lnTo>
                  <a:pt x="11859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9"/>
          <p:cNvSpPr/>
          <p:nvPr/>
        </p:nvSpPr>
        <p:spPr>
          <a:xfrm rot="10800000">
            <a:off x="181625" y="3364463"/>
            <a:ext cx="892375" cy="1042450"/>
          </a:xfrm>
          <a:custGeom>
            <a:rect b="b" l="l" r="r" t="t"/>
            <a:pathLst>
              <a:path extrusionOk="0" fill="none" h="41698" w="35695">
                <a:moveTo>
                  <a:pt x="35694" y="23806"/>
                </a:moveTo>
                <a:lnTo>
                  <a:pt x="23776" y="35694"/>
                </a:lnTo>
                <a:lnTo>
                  <a:pt x="17832" y="29750"/>
                </a:lnTo>
                <a:lnTo>
                  <a:pt x="5944" y="41697"/>
                </a:lnTo>
                <a:lnTo>
                  <a:pt x="0" y="35724"/>
                </a:lnTo>
                <a:lnTo>
                  <a:pt x="35694" y="0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/>
          <p:nvPr/>
        </p:nvSpPr>
        <p:spPr>
          <a:xfrm rot="10800000">
            <a:off x="181625" y="3364463"/>
            <a:ext cx="1489000" cy="1340400"/>
          </a:xfrm>
          <a:custGeom>
            <a:rect b="b" l="l" r="r" t="t"/>
            <a:pathLst>
              <a:path extrusionOk="0" fill="none" h="53616" w="59560">
                <a:moveTo>
                  <a:pt x="17921" y="53615"/>
                </a:moveTo>
                <a:lnTo>
                  <a:pt x="0" y="35665"/>
                </a:lnTo>
                <a:lnTo>
                  <a:pt x="6004" y="29780"/>
                </a:lnTo>
                <a:lnTo>
                  <a:pt x="17921" y="41698"/>
                </a:lnTo>
                <a:lnTo>
                  <a:pt x="59559" y="1"/>
                </a:lnTo>
              </a:path>
            </a:pathLst>
          </a:custGeom>
          <a:gradFill>
            <a:gsLst>
              <a:gs pos="0">
                <a:srgbClr val="FF449B"/>
              </a:gs>
              <a:gs pos="100000">
                <a:srgbClr val="BA075A"/>
              </a:gs>
            </a:gsLst>
            <a:lin ang="5400012" scaled="0"/>
          </a:gradFill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9"/>
          <p:cNvSpPr/>
          <p:nvPr/>
        </p:nvSpPr>
        <p:spPr>
          <a:xfrm rot="10800000">
            <a:off x="926125" y="3960338"/>
            <a:ext cx="890150" cy="859125"/>
          </a:xfrm>
          <a:custGeom>
            <a:rect b="b" l="l" r="r" t="t"/>
            <a:pathLst>
              <a:path extrusionOk="0" fill="none" h="34365" w="35606">
                <a:moveTo>
                  <a:pt x="35606" y="22417"/>
                </a:moveTo>
                <a:lnTo>
                  <a:pt x="23747" y="34364"/>
                </a:lnTo>
                <a:lnTo>
                  <a:pt x="1" y="10617"/>
                </a:lnTo>
                <a:lnTo>
                  <a:pt x="10292" y="1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9"/>
          <p:cNvSpPr/>
          <p:nvPr/>
        </p:nvSpPr>
        <p:spPr>
          <a:xfrm rot="10800000">
            <a:off x="367200" y="4257563"/>
            <a:ext cx="1154825" cy="561900"/>
          </a:xfrm>
          <a:custGeom>
            <a:rect b="b" l="l" r="r" t="t"/>
            <a:pathLst>
              <a:path extrusionOk="0" fill="none" h="22476" w="46193">
                <a:moveTo>
                  <a:pt x="0" y="10617"/>
                </a:moveTo>
                <a:lnTo>
                  <a:pt x="11977" y="22476"/>
                </a:lnTo>
                <a:lnTo>
                  <a:pt x="23836" y="10351"/>
                </a:lnTo>
                <a:lnTo>
                  <a:pt x="29750" y="16384"/>
                </a:lnTo>
                <a:lnTo>
                  <a:pt x="4619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9"/>
          <p:cNvSpPr/>
          <p:nvPr/>
        </p:nvSpPr>
        <p:spPr>
          <a:xfrm rot="5400000">
            <a:off x="1160125" y="1442438"/>
            <a:ext cx="1124500" cy="1296775"/>
          </a:xfrm>
          <a:custGeom>
            <a:rect b="b" l="l" r="r" t="t"/>
            <a:pathLst>
              <a:path extrusionOk="0" fill="none" h="51871" w="44980">
                <a:moveTo>
                  <a:pt x="44980" y="50776"/>
                </a:moveTo>
                <a:lnTo>
                  <a:pt x="12066" y="17892"/>
                </a:lnTo>
                <a:lnTo>
                  <a:pt x="23984" y="6003"/>
                </a:lnTo>
                <a:lnTo>
                  <a:pt x="18010" y="0"/>
                </a:lnTo>
                <a:lnTo>
                  <a:pt x="0" y="17744"/>
                </a:lnTo>
                <a:lnTo>
                  <a:pt x="34009" y="51870"/>
                </a:lnTo>
              </a:path>
            </a:pathLst>
          </a:custGeom>
          <a:noFill/>
          <a:ln cap="rnd" cmpd="sng" w="369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9"/>
          <p:cNvSpPr/>
          <p:nvPr/>
        </p:nvSpPr>
        <p:spPr>
          <a:xfrm rot="5400000">
            <a:off x="678425" y="2766725"/>
            <a:ext cx="296500" cy="297225"/>
          </a:xfrm>
          <a:custGeom>
            <a:rect b="b" l="l" r="r" t="t"/>
            <a:pathLst>
              <a:path extrusionOk="0" fill="none" h="11889" w="11860">
                <a:moveTo>
                  <a:pt x="1" y="11888"/>
                </a:moveTo>
                <a:lnTo>
                  <a:pt x="11859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9"/>
          <p:cNvSpPr/>
          <p:nvPr/>
        </p:nvSpPr>
        <p:spPr>
          <a:xfrm flipH="1" rot="10800000">
            <a:off x="6453800" y="3663925"/>
            <a:ext cx="1124500" cy="1296775"/>
          </a:xfrm>
          <a:custGeom>
            <a:rect b="b" l="l" r="r" t="t"/>
            <a:pathLst>
              <a:path extrusionOk="0" fill="none" h="51871" w="44980">
                <a:moveTo>
                  <a:pt x="0" y="1094"/>
                </a:moveTo>
                <a:lnTo>
                  <a:pt x="32885" y="33979"/>
                </a:lnTo>
                <a:lnTo>
                  <a:pt x="20997" y="45867"/>
                </a:lnTo>
                <a:lnTo>
                  <a:pt x="26970" y="51870"/>
                </a:lnTo>
                <a:lnTo>
                  <a:pt x="44980" y="34127"/>
                </a:lnTo>
                <a:lnTo>
                  <a:pt x="10972" y="0"/>
                </a:lnTo>
              </a:path>
            </a:pathLst>
          </a:custGeom>
          <a:noFill/>
          <a:ln cap="rnd" cmpd="sng" w="369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9"/>
          <p:cNvSpPr/>
          <p:nvPr/>
        </p:nvSpPr>
        <p:spPr>
          <a:xfrm flipH="1" rot="-5400000">
            <a:off x="7996988" y="1921475"/>
            <a:ext cx="705325" cy="702375"/>
          </a:xfrm>
          <a:custGeom>
            <a:rect b="b" l="l" r="r" t="t"/>
            <a:pathLst>
              <a:path extrusionOk="0" fill="none" h="28095" w="28213">
                <a:moveTo>
                  <a:pt x="1" y="1"/>
                </a:moveTo>
                <a:lnTo>
                  <a:pt x="28213" y="28095"/>
                </a:lnTo>
              </a:path>
            </a:pathLst>
          </a:custGeom>
          <a:noFill/>
          <a:ln cap="rnd" cmpd="sng" w="369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9"/>
          <p:cNvSpPr/>
          <p:nvPr/>
        </p:nvSpPr>
        <p:spPr>
          <a:xfrm flipH="1" rot="10800000">
            <a:off x="7470238" y="2625313"/>
            <a:ext cx="597400" cy="593700"/>
          </a:xfrm>
          <a:custGeom>
            <a:rect b="b" l="l" r="r" t="t"/>
            <a:pathLst>
              <a:path extrusionOk="0" fill="none" h="23748" w="23896">
                <a:moveTo>
                  <a:pt x="1" y="11830"/>
                </a:moveTo>
                <a:lnTo>
                  <a:pt x="11948" y="1"/>
                </a:lnTo>
                <a:lnTo>
                  <a:pt x="23895" y="11919"/>
                </a:lnTo>
                <a:lnTo>
                  <a:pt x="17863" y="17804"/>
                </a:lnTo>
                <a:lnTo>
                  <a:pt x="11889" y="11800"/>
                </a:lnTo>
                <a:lnTo>
                  <a:pt x="1" y="23748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9"/>
          <p:cNvSpPr/>
          <p:nvPr/>
        </p:nvSpPr>
        <p:spPr>
          <a:xfrm flipH="1" rot="10800000">
            <a:off x="7950025" y="182775"/>
            <a:ext cx="1045400" cy="998100"/>
          </a:xfrm>
          <a:custGeom>
            <a:rect b="b" l="l" r="r" t="t"/>
            <a:pathLst>
              <a:path extrusionOk="0" fill="none" h="39924" w="41816">
                <a:moveTo>
                  <a:pt x="41816" y="23806"/>
                </a:moveTo>
                <a:lnTo>
                  <a:pt x="17980" y="0"/>
                </a:lnTo>
                <a:lnTo>
                  <a:pt x="0" y="17744"/>
                </a:lnTo>
                <a:lnTo>
                  <a:pt x="6092" y="23806"/>
                </a:lnTo>
                <a:lnTo>
                  <a:pt x="18010" y="11918"/>
                </a:lnTo>
                <a:lnTo>
                  <a:pt x="29898" y="23806"/>
                </a:lnTo>
                <a:lnTo>
                  <a:pt x="13545" y="39923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9"/>
          <p:cNvSpPr/>
          <p:nvPr/>
        </p:nvSpPr>
        <p:spPr>
          <a:xfrm flipH="1" rot="10800000">
            <a:off x="7056200" y="182775"/>
            <a:ext cx="1124500" cy="1296775"/>
          </a:xfrm>
          <a:custGeom>
            <a:rect b="b" l="l" r="r" t="t"/>
            <a:pathLst>
              <a:path extrusionOk="0" fill="none" h="51871" w="44980">
                <a:moveTo>
                  <a:pt x="44980" y="50776"/>
                </a:moveTo>
                <a:lnTo>
                  <a:pt x="12066" y="17892"/>
                </a:lnTo>
                <a:lnTo>
                  <a:pt x="23984" y="6003"/>
                </a:lnTo>
                <a:lnTo>
                  <a:pt x="18010" y="0"/>
                </a:lnTo>
                <a:lnTo>
                  <a:pt x="0" y="17744"/>
                </a:lnTo>
                <a:lnTo>
                  <a:pt x="34009" y="5187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9"/>
          <p:cNvSpPr/>
          <p:nvPr/>
        </p:nvSpPr>
        <p:spPr>
          <a:xfrm flipH="1" rot="10800000">
            <a:off x="8398050" y="1181600"/>
            <a:ext cx="596650" cy="893100"/>
          </a:xfrm>
          <a:custGeom>
            <a:rect b="b" l="l" r="r" t="t"/>
            <a:pathLst>
              <a:path extrusionOk="0" fill="none" h="35724" w="23866">
                <a:moveTo>
                  <a:pt x="23865" y="35724"/>
                </a:moveTo>
                <a:lnTo>
                  <a:pt x="0" y="11859"/>
                </a:lnTo>
                <a:lnTo>
                  <a:pt x="6033" y="6004"/>
                </a:lnTo>
                <a:lnTo>
                  <a:pt x="11947" y="12007"/>
                </a:lnTo>
                <a:lnTo>
                  <a:pt x="23865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9"/>
          <p:cNvSpPr/>
          <p:nvPr/>
        </p:nvSpPr>
        <p:spPr>
          <a:xfrm flipH="1" rot="10800000">
            <a:off x="7655025" y="882900"/>
            <a:ext cx="1340400" cy="895350"/>
          </a:xfrm>
          <a:custGeom>
            <a:rect b="b" l="l" r="r" t="t"/>
            <a:pathLst>
              <a:path extrusionOk="0" fill="none" h="35814" w="53616">
                <a:moveTo>
                  <a:pt x="53616" y="35813"/>
                </a:moveTo>
                <a:lnTo>
                  <a:pt x="29721" y="11948"/>
                </a:lnTo>
                <a:lnTo>
                  <a:pt x="6004" y="35813"/>
                </a:lnTo>
                <a:lnTo>
                  <a:pt x="31" y="29840"/>
                </a:lnTo>
                <a:lnTo>
                  <a:pt x="17863" y="11948"/>
                </a:lnTo>
                <a:lnTo>
                  <a:pt x="5945" y="1"/>
                </a:lnTo>
                <a:lnTo>
                  <a:pt x="1" y="6004"/>
                </a:lnTo>
                <a:lnTo>
                  <a:pt x="5945" y="11948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9"/>
          <p:cNvSpPr/>
          <p:nvPr/>
        </p:nvSpPr>
        <p:spPr>
          <a:xfrm flipH="1" rot="10800000">
            <a:off x="8398050" y="2919400"/>
            <a:ext cx="597375" cy="594425"/>
          </a:xfrm>
          <a:custGeom>
            <a:rect b="b" l="l" r="r" t="t"/>
            <a:pathLst>
              <a:path extrusionOk="0" fill="none" h="23777" w="23895">
                <a:moveTo>
                  <a:pt x="23895" y="11918"/>
                </a:moveTo>
                <a:lnTo>
                  <a:pt x="11947" y="23777"/>
                </a:lnTo>
                <a:lnTo>
                  <a:pt x="0" y="11830"/>
                </a:lnTo>
                <a:lnTo>
                  <a:pt x="6033" y="5974"/>
                </a:lnTo>
                <a:lnTo>
                  <a:pt x="12007" y="11978"/>
                </a:lnTo>
                <a:lnTo>
                  <a:pt x="23895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9"/>
          <p:cNvSpPr/>
          <p:nvPr/>
        </p:nvSpPr>
        <p:spPr>
          <a:xfrm flipH="1" rot="10800000">
            <a:off x="8698200" y="2074675"/>
            <a:ext cx="296500" cy="297225"/>
          </a:xfrm>
          <a:custGeom>
            <a:rect b="b" l="l" r="r" t="t"/>
            <a:pathLst>
              <a:path extrusionOk="0" fill="none" h="11889" w="11860">
                <a:moveTo>
                  <a:pt x="1" y="11888"/>
                </a:moveTo>
                <a:lnTo>
                  <a:pt x="11859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9"/>
          <p:cNvSpPr/>
          <p:nvPr/>
        </p:nvSpPr>
        <p:spPr>
          <a:xfrm flipH="1" rot="10800000">
            <a:off x="8102325" y="3364450"/>
            <a:ext cx="892375" cy="1042450"/>
          </a:xfrm>
          <a:custGeom>
            <a:rect b="b" l="l" r="r" t="t"/>
            <a:pathLst>
              <a:path extrusionOk="0" fill="none" h="41698" w="35695">
                <a:moveTo>
                  <a:pt x="35694" y="23806"/>
                </a:moveTo>
                <a:lnTo>
                  <a:pt x="23776" y="35694"/>
                </a:lnTo>
                <a:lnTo>
                  <a:pt x="17832" y="29750"/>
                </a:lnTo>
                <a:lnTo>
                  <a:pt x="5944" y="41697"/>
                </a:lnTo>
                <a:lnTo>
                  <a:pt x="0" y="35724"/>
                </a:lnTo>
                <a:lnTo>
                  <a:pt x="35694" y="0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9"/>
          <p:cNvSpPr/>
          <p:nvPr/>
        </p:nvSpPr>
        <p:spPr>
          <a:xfrm flipH="1" rot="10800000">
            <a:off x="7505700" y="3364450"/>
            <a:ext cx="1489000" cy="1340400"/>
          </a:xfrm>
          <a:custGeom>
            <a:rect b="b" l="l" r="r" t="t"/>
            <a:pathLst>
              <a:path extrusionOk="0" fill="none" h="53616" w="59560">
                <a:moveTo>
                  <a:pt x="17921" y="53615"/>
                </a:moveTo>
                <a:lnTo>
                  <a:pt x="0" y="35665"/>
                </a:lnTo>
                <a:lnTo>
                  <a:pt x="6004" y="29780"/>
                </a:lnTo>
                <a:lnTo>
                  <a:pt x="17921" y="41698"/>
                </a:lnTo>
                <a:lnTo>
                  <a:pt x="59559" y="1"/>
                </a:lnTo>
              </a:path>
            </a:pathLst>
          </a:custGeom>
          <a:gradFill>
            <a:gsLst>
              <a:gs pos="0">
                <a:srgbClr val="FF449B"/>
              </a:gs>
              <a:gs pos="100000">
                <a:srgbClr val="BA075A"/>
              </a:gs>
            </a:gsLst>
            <a:lin ang="5400012" scaled="0"/>
          </a:gradFill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9"/>
          <p:cNvSpPr/>
          <p:nvPr/>
        </p:nvSpPr>
        <p:spPr>
          <a:xfrm flipH="1" rot="10800000">
            <a:off x="7360050" y="3960325"/>
            <a:ext cx="890150" cy="859125"/>
          </a:xfrm>
          <a:custGeom>
            <a:rect b="b" l="l" r="r" t="t"/>
            <a:pathLst>
              <a:path extrusionOk="0" fill="none" h="34365" w="35606">
                <a:moveTo>
                  <a:pt x="35606" y="22417"/>
                </a:moveTo>
                <a:lnTo>
                  <a:pt x="23747" y="34364"/>
                </a:lnTo>
                <a:lnTo>
                  <a:pt x="1" y="10617"/>
                </a:lnTo>
                <a:lnTo>
                  <a:pt x="10292" y="1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9"/>
          <p:cNvSpPr/>
          <p:nvPr/>
        </p:nvSpPr>
        <p:spPr>
          <a:xfrm flipH="1" rot="10800000">
            <a:off x="7654300" y="4257550"/>
            <a:ext cx="1154825" cy="561900"/>
          </a:xfrm>
          <a:custGeom>
            <a:rect b="b" l="l" r="r" t="t"/>
            <a:pathLst>
              <a:path extrusionOk="0" fill="none" h="22476" w="46193">
                <a:moveTo>
                  <a:pt x="0" y="10617"/>
                </a:moveTo>
                <a:lnTo>
                  <a:pt x="11977" y="22476"/>
                </a:lnTo>
                <a:lnTo>
                  <a:pt x="23836" y="10351"/>
                </a:lnTo>
                <a:lnTo>
                  <a:pt x="29750" y="16384"/>
                </a:lnTo>
                <a:lnTo>
                  <a:pt x="4619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9"/>
          <p:cNvSpPr/>
          <p:nvPr/>
        </p:nvSpPr>
        <p:spPr>
          <a:xfrm flipH="1" rot="-5400000">
            <a:off x="6891700" y="1442425"/>
            <a:ext cx="1124500" cy="1296775"/>
          </a:xfrm>
          <a:custGeom>
            <a:rect b="b" l="l" r="r" t="t"/>
            <a:pathLst>
              <a:path extrusionOk="0" fill="none" h="51871" w="44980">
                <a:moveTo>
                  <a:pt x="44980" y="50776"/>
                </a:moveTo>
                <a:lnTo>
                  <a:pt x="12066" y="17892"/>
                </a:lnTo>
                <a:lnTo>
                  <a:pt x="23984" y="6003"/>
                </a:lnTo>
                <a:lnTo>
                  <a:pt x="18010" y="0"/>
                </a:lnTo>
                <a:lnTo>
                  <a:pt x="0" y="17744"/>
                </a:lnTo>
                <a:lnTo>
                  <a:pt x="34009" y="51870"/>
                </a:lnTo>
              </a:path>
            </a:pathLst>
          </a:custGeom>
          <a:noFill/>
          <a:ln cap="rnd" cmpd="sng" w="369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9"/>
          <p:cNvSpPr/>
          <p:nvPr/>
        </p:nvSpPr>
        <p:spPr>
          <a:xfrm flipH="1" rot="-5400000">
            <a:off x="8201400" y="2766713"/>
            <a:ext cx="296500" cy="297225"/>
          </a:xfrm>
          <a:custGeom>
            <a:rect b="b" l="l" r="r" t="t"/>
            <a:pathLst>
              <a:path extrusionOk="0" fill="none" h="11889" w="11860">
                <a:moveTo>
                  <a:pt x="1" y="11888"/>
                </a:moveTo>
                <a:lnTo>
                  <a:pt x="11859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9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0"/>
          <p:cNvSpPr txBox="1"/>
          <p:nvPr>
            <p:ph type="title"/>
          </p:nvPr>
        </p:nvSpPr>
        <p:spPr>
          <a:xfrm>
            <a:off x="540000" y="356775"/>
            <a:ext cx="806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31" name="Google Shape;531;p30"/>
          <p:cNvSpPr txBox="1"/>
          <p:nvPr>
            <p:ph idx="1" type="subTitle"/>
          </p:nvPr>
        </p:nvSpPr>
        <p:spPr>
          <a:xfrm>
            <a:off x="1822725" y="17701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Ubuntu"/>
              <a:buNone/>
              <a:defRPr b="1"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2100"/>
              <a:buFont typeface="Ubuntu"/>
              <a:buNone/>
              <a:defRPr b="1" sz="2100"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100"/>
              <a:buFont typeface="Ubuntu"/>
              <a:buNone/>
              <a:defRPr b="1" sz="2100"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100"/>
              <a:buFont typeface="Ubuntu"/>
              <a:buNone/>
              <a:defRPr b="1" sz="2100"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100"/>
              <a:buFont typeface="Ubuntu"/>
              <a:buNone/>
              <a:defRPr b="1" sz="2100"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100"/>
              <a:buFont typeface="Ubuntu"/>
              <a:buNone/>
              <a:defRPr b="1" sz="2100"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100"/>
              <a:buFont typeface="Ubuntu"/>
              <a:buNone/>
              <a:defRPr b="1" sz="2100"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100"/>
              <a:buFont typeface="Ubuntu"/>
              <a:buNone/>
              <a:defRPr b="1" sz="2100"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100"/>
              <a:buFont typeface="Ubuntu"/>
              <a:buNone/>
              <a:defRPr b="1" sz="21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532" name="Google Shape;532;p30"/>
          <p:cNvSpPr txBox="1"/>
          <p:nvPr>
            <p:ph idx="2" type="subTitle"/>
          </p:nvPr>
        </p:nvSpPr>
        <p:spPr>
          <a:xfrm>
            <a:off x="1709850" y="2127150"/>
            <a:ext cx="48282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33" name="Google Shape;533;p30"/>
          <p:cNvSpPr/>
          <p:nvPr/>
        </p:nvSpPr>
        <p:spPr>
          <a:xfrm flipH="1" rot="10800000">
            <a:off x="6300825" y="3735025"/>
            <a:ext cx="1124500" cy="1296775"/>
          </a:xfrm>
          <a:custGeom>
            <a:rect b="b" l="l" r="r" t="t"/>
            <a:pathLst>
              <a:path extrusionOk="0" fill="none" h="51871" w="44980">
                <a:moveTo>
                  <a:pt x="0" y="1094"/>
                </a:moveTo>
                <a:lnTo>
                  <a:pt x="32885" y="33979"/>
                </a:lnTo>
                <a:lnTo>
                  <a:pt x="20997" y="45867"/>
                </a:lnTo>
                <a:lnTo>
                  <a:pt x="26970" y="51870"/>
                </a:lnTo>
                <a:lnTo>
                  <a:pt x="44980" y="34127"/>
                </a:lnTo>
                <a:lnTo>
                  <a:pt x="10972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0"/>
          <p:cNvSpPr/>
          <p:nvPr/>
        </p:nvSpPr>
        <p:spPr>
          <a:xfrm flipH="1" rot="10800000">
            <a:off x="6115250" y="4180100"/>
            <a:ext cx="705325" cy="702375"/>
          </a:xfrm>
          <a:custGeom>
            <a:rect b="b" l="l" r="r" t="t"/>
            <a:pathLst>
              <a:path extrusionOk="0" fill="none" h="28095" w="28213">
                <a:moveTo>
                  <a:pt x="1" y="1"/>
                </a:moveTo>
                <a:lnTo>
                  <a:pt x="28213" y="28095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0"/>
          <p:cNvSpPr/>
          <p:nvPr/>
        </p:nvSpPr>
        <p:spPr>
          <a:xfrm flipH="1" rot="10800000">
            <a:off x="6465675" y="160050"/>
            <a:ext cx="597400" cy="593700"/>
          </a:xfrm>
          <a:custGeom>
            <a:rect b="b" l="l" r="r" t="t"/>
            <a:pathLst>
              <a:path extrusionOk="0" fill="none" h="23748" w="23896">
                <a:moveTo>
                  <a:pt x="1" y="11830"/>
                </a:moveTo>
                <a:lnTo>
                  <a:pt x="11948" y="1"/>
                </a:lnTo>
                <a:lnTo>
                  <a:pt x="23895" y="11919"/>
                </a:lnTo>
                <a:lnTo>
                  <a:pt x="17863" y="17804"/>
                </a:lnTo>
                <a:lnTo>
                  <a:pt x="11889" y="11800"/>
                </a:lnTo>
                <a:lnTo>
                  <a:pt x="1" y="23748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0"/>
          <p:cNvSpPr/>
          <p:nvPr/>
        </p:nvSpPr>
        <p:spPr>
          <a:xfrm flipH="1" rot="10800000">
            <a:off x="6717800" y="245800"/>
            <a:ext cx="2232725" cy="2783525"/>
          </a:xfrm>
          <a:custGeom>
            <a:rect b="b" l="l" r="r" t="t"/>
            <a:pathLst>
              <a:path extrusionOk="0" fill="none" h="111341" w="89309">
                <a:moveTo>
                  <a:pt x="89309" y="11888"/>
                </a:moveTo>
                <a:lnTo>
                  <a:pt x="53644" y="47523"/>
                </a:lnTo>
                <a:lnTo>
                  <a:pt x="47641" y="41668"/>
                </a:lnTo>
                <a:lnTo>
                  <a:pt x="71447" y="17832"/>
                </a:lnTo>
                <a:lnTo>
                  <a:pt x="53526" y="0"/>
                </a:lnTo>
                <a:lnTo>
                  <a:pt x="47523" y="5915"/>
                </a:lnTo>
                <a:lnTo>
                  <a:pt x="59529" y="17832"/>
                </a:lnTo>
                <a:lnTo>
                  <a:pt x="0" y="77362"/>
                </a:lnTo>
                <a:lnTo>
                  <a:pt x="34067" y="111340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0"/>
          <p:cNvSpPr/>
          <p:nvPr/>
        </p:nvSpPr>
        <p:spPr>
          <a:xfrm flipH="1" rot="10800000">
            <a:off x="7905125" y="245800"/>
            <a:ext cx="1045400" cy="998100"/>
          </a:xfrm>
          <a:custGeom>
            <a:rect b="b" l="l" r="r" t="t"/>
            <a:pathLst>
              <a:path extrusionOk="0" fill="none" h="39924" w="41816">
                <a:moveTo>
                  <a:pt x="41816" y="23806"/>
                </a:moveTo>
                <a:lnTo>
                  <a:pt x="17980" y="0"/>
                </a:lnTo>
                <a:lnTo>
                  <a:pt x="0" y="17744"/>
                </a:lnTo>
                <a:lnTo>
                  <a:pt x="6092" y="23806"/>
                </a:lnTo>
                <a:lnTo>
                  <a:pt x="18010" y="11918"/>
                </a:lnTo>
                <a:lnTo>
                  <a:pt x="29898" y="23806"/>
                </a:lnTo>
                <a:lnTo>
                  <a:pt x="13545" y="39923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0"/>
          <p:cNvSpPr/>
          <p:nvPr/>
        </p:nvSpPr>
        <p:spPr>
          <a:xfrm flipH="1" rot="10800000">
            <a:off x="7011300" y="245800"/>
            <a:ext cx="1124500" cy="1296775"/>
          </a:xfrm>
          <a:custGeom>
            <a:rect b="b" l="l" r="r" t="t"/>
            <a:pathLst>
              <a:path extrusionOk="0" fill="none" h="51871" w="44980">
                <a:moveTo>
                  <a:pt x="44980" y="50776"/>
                </a:moveTo>
                <a:lnTo>
                  <a:pt x="12066" y="17892"/>
                </a:lnTo>
                <a:lnTo>
                  <a:pt x="23984" y="6003"/>
                </a:lnTo>
                <a:lnTo>
                  <a:pt x="18010" y="0"/>
                </a:lnTo>
                <a:lnTo>
                  <a:pt x="0" y="17744"/>
                </a:lnTo>
                <a:lnTo>
                  <a:pt x="34009" y="5187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0"/>
          <p:cNvSpPr/>
          <p:nvPr/>
        </p:nvSpPr>
        <p:spPr>
          <a:xfrm flipH="1" rot="10800000">
            <a:off x="8353150" y="1244625"/>
            <a:ext cx="596650" cy="893100"/>
          </a:xfrm>
          <a:custGeom>
            <a:rect b="b" l="l" r="r" t="t"/>
            <a:pathLst>
              <a:path extrusionOk="0" fill="none" h="35724" w="23866">
                <a:moveTo>
                  <a:pt x="23865" y="35724"/>
                </a:moveTo>
                <a:lnTo>
                  <a:pt x="0" y="11859"/>
                </a:lnTo>
                <a:lnTo>
                  <a:pt x="6033" y="6004"/>
                </a:lnTo>
                <a:lnTo>
                  <a:pt x="11947" y="12007"/>
                </a:lnTo>
                <a:lnTo>
                  <a:pt x="23865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0"/>
          <p:cNvSpPr/>
          <p:nvPr/>
        </p:nvSpPr>
        <p:spPr>
          <a:xfrm flipH="1" rot="10800000">
            <a:off x="7610125" y="945925"/>
            <a:ext cx="1340400" cy="895350"/>
          </a:xfrm>
          <a:custGeom>
            <a:rect b="b" l="l" r="r" t="t"/>
            <a:pathLst>
              <a:path extrusionOk="0" fill="none" h="35814" w="53616">
                <a:moveTo>
                  <a:pt x="53616" y="35813"/>
                </a:moveTo>
                <a:lnTo>
                  <a:pt x="29721" y="11948"/>
                </a:lnTo>
                <a:lnTo>
                  <a:pt x="6004" y="35813"/>
                </a:lnTo>
                <a:lnTo>
                  <a:pt x="31" y="29840"/>
                </a:lnTo>
                <a:lnTo>
                  <a:pt x="17863" y="11948"/>
                </a:lnTo>
                <a:lnTo>
                  <a:pt x="5945" y="1"/>
                </a:lnTo>
                <a:lnTo>
                  <a:pt x="1" y="6004"/>
                </a:lnTo>
                <a:lnTo>
                  <a:pt x="5945" y="11948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0"/>
          <p:cNvSpPr/>
          <p:nvPr/>
        </p:nvSpPr>
        <p:spPr>
          <a:xfrm flipH="1" rot="10800000">
            <a:off x="8353150" y="2982425"/>
            <a:ext cx="597375" cy="594425"/>
          </a:xfrm>
          <a:custGeom>
            <a:rect b="b" l="l" r="r" t="t"/>
            <a:pathLst>
              <a:path extrusionOk="0" fill="none" h="23777" w="23895">
                <a:moveTo>
                  <a:pt x="23895" y="11918"/>
                </a:moveTo>
                <a:lnTo>
                  <a:pt x="11947" y="23777"/>
                </a:lnTo>
                <a:lnTo>
                  <a:pt x="0" y="11830"/>
                </a:lnTo>
                <a:lnTo>
                  <a:pt x="6033" y="5974"/>
                </a:lnTo>
                <a:lnTo>
                  <a:pt x="12007" y="11978"/>
                </a:lnTo>
                <a:lnTo>
                  <a:pt x="23895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0"/>
          <p:cNvSpPr/>
          <p:nvPr/>
        </p:nvSpPr>
        <p:spPr>
          <a:xfrm flipH="1" rot="10800000">
            <a:off x="8653300" y="2137700"/>
            <a:ext cx="296500" cy="297225"/>
          </a:xfrm>
          <a:custGeom>
            <a:rect b="b" l="l" r="r" t="t"/>
            <a:pathLst>
              <a:path extrusionOk="0" fill="none" h="11889" w="11860">
                <a:moveTo>
                  <a:pt x="1" y="11888"/>
                </a:moveTo>
                <a:lnTo>
                  <a:pt x="11859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0"/>
          <p:cNvSpPr/>
          <p:nvPr/>
        </p:nvSpPr>
        <p:spPr>
          <a:xfrm flipH="1" rot="10800000">
            <a:off x="8057425" y="3427475"/>
            <a:ext cx="892375" cy="1042450"/>
          </a:xfrm>
          <a:custGeom>
            <a:rect b="b" l="l" r="r" t="t"/>
            <a:pathLst>
              <a:path extrusionOk="0" fill="none" h="41698" w="35695">
                <a:moveTo>
                  <a:pt x="35694" y="23806"/>
                </a:moveTo>
                <a:lnTo>
                  <a:pt x="23776" y="35694"/>
                </a:lnTo>
                <a:lnTo>
                  <a:pt x="17832" y="29750"/>
                </a:lnTo>
                <a:lnTo>
                  <a:pt x="5944" y="41697"/>
                </a:lnTo>
                <a:lnTo>
                  <a:pt x="0" y="35724"/>
                </a:lnTo>
                <a:lnTo>
                  <a:pt x="35694" y="0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0"/>
          <p:cNvSpPr/>
          <p:nvPr/>
        </p:nvSpPr>
        <p:spPr>
          <a:xfrm flipH="1" rot="10800000">
            <a:off x="7460800" y="3427475"/>
            <a:ext cx="1489000" cy="1340400"/>
          </a:xfrm>
          <a:custGeom>
            <a:rect b="b" l="l" r="r" t="t"/>
            <a:pathLst>
              <a:path extrusionOk="0" fill="none" h="53616" w="59560">
                <a:moveTo>
                  <a:pt x="17921" y="53615"/>
                </a:moveTo>
                <a:lnTo>
                  <a:pt x="0" y="35665"/>
                </a:lnTo>
                <a:lnTo>
                  <a:pt x="6004" y="29780"/>
                </a:lnTo>
                <a:lnTo>
                  <a:pt x="17921" y="41698"/>
                </a:lnTo>
                <a:lnTo>
                  <a:pt x="59559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0"/>
          <p:cNvSpPr/>
          <p:nvPr/>
        </p:nvSpPr>
        <p:spPr>
          <a:xfrm flipH="1" rot="10800000">
            <a:off x="7315150" y="4023350"/>
            <a:ext cx="890150" cy="859125"/>
          </a:xfrm>
          <a:custGeom>
            <a:rect b="b" l="l" r="r" t="t"/>
            <a:pathLst>
              <a:path extrusionOk="0" fill="none" h="34365" w="35606">
                <a:moveTo>
                  <a:pt x="35606" y="22417"/>
                </a:moveTo>
                <a:lnTo>
                  <a:pt x="23747" y="34364"/>
                </a:lnTo>
                <a:lnTo>
                  <a:pt x="1" y="10617"/>
                </a:lnTo>
                <a:lnTo>
                  <a:pt x="10292" y="1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0"/>
          <p:cNvSpPr/>
          <p:nvPr/>
        </p:nvSpPr>
        <p:spPr>
          <a:xfrm flipH="1" rot="10800000">
            <a:off x="7609400" y="4320575"/>
            <a:ext cx="1154825" cy="561900"/>
          </a:xfrm>
          <a:custGeom>
            <a:rect b="b" l="l" r="r" t="t"/>
            <a:pathLst>
              <a:path extrusionOk="0" fill="none" h="22476" w="46193">
                <a:moveTo>
                  <a:pt x="0" y="10617"/>
                </a:moveTo>
                <a:lnTo>
                  <a:pt x="11977" y="22476"/>
                </a:lnTo>
                <a:lnTo>
                  <a:pt x="23836" y="10351"/>
                </a:lnTo>
                <a:lnTo>
                  <a:pt x="29750" y="16384"/>
                </a:lnTo>
                <a:lnTo>
                  <a:pt x="4619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0"/>
          <p:cNvSpPr/>
          <p:nvPr/>
        </p:nvSpPr>
        <p:spPr>
          <a:xfrm flipH="1" rot="-5400000">
            <a:off x="6999071" y="2013732"/>
            <a:ext cx="597375" cy="594425"/>
          </a:xfrm>
          <a:custGeom>
            <a:rect b="b" l="l" r="r" t="t"/>
            <a:pathLst>
              <a:path extrusionOk="0" fill="none" h="23777" w="23895">
                <a:moveTo>
                  <a:pt x="23895" y="11918"/>
                </a:moveTo>
                <a:lnTo>
                  <a:pt x="11947" y="23777"/>
                </a:lnTo>
                <a:lnTo>
                  <a:pt x="0" y="11830"/>
                </a:lnTo>
                <a:lnTo>
                  <a:pt x="6033" y="5974"/>
                </a:lnTo>
                <a:lnTo>
                  <a:pt x="12007" y="11978"/>
                </a:lnTo>
                <a:lnTo>
                  <a:pt x="23895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0"/>
          <p:cNvSpPr/>
          <p:nvPr/>
        </p:nvSpPr>
        <p:spPr>
          <a:xfrm flipH="1" rot="10800000">
            <a:off x="6775038" y="2780588"/>
            <a:ext cx="1045400" cy="998100"/>
          </a:xfrm>
          <a:custGeom>
            <a:rect b="b" l="l" r="r" t="t"/>
            <a:pathLst>
              <a:path extrusionOk="0" fill="none" h="39924" w="41816">
                <a:moveTo>
                  <a:pt x="41816" y="23806"/>
                </a:moveTo>
                <a:lnTo>
                  <a:pt x="17980" y="0"/>
                </a:lnTo>
                <a:lnTo>
                  <a:pt x="0" y="17744"/>
                </a:lnTo>
                <a:lnTo>
                  <a:pt x="6092" y="23806"/>
                </a:lnTo>
                <a:lnTo>
                  <a:pt x="18010" y="11918"/>
                </a:lnTo>
                <a:lnTo>
                  <a:pt x="29898" y="23806"/>
                </a:lnTo>
                <a:lnTo>
                  <a:pt x="13545" y="39923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0"/>
          <p:cNvSpPr/>
          <p:nvPr/>
        </p:nvSpPr>
        <p:spPr>
          <a:xfrm flipH="1" rot="10800000">
            <a:off x="7425300" y="2685200"/>
            <a:ext cx="296500" cy="297225"/>
          </a:xfrm>
          <a:custGeom>
            <a:rect b="b" l="l" r="r" t="t"/>
            <a:pathLst>
              <a:path extrusionOk="0" fill="none" h="11889" w="11860">
                <a:moveTo>
                  <a:pt x="1" y="11888"/>
                </a:moveTo>
                <a:lnTo>
                  <a:pt x="11859" y="0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/>
          <p:nvPr>
            <p:ph type="title"/>
          </p:nvPr>
        </p:nvSpPr>
        <p:spPr>
          <a:xfrm>
            <a:off x="540000" y="356775"/>
            <a:ext cx="6209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0" name="Google Shape;70;p4"/>
          <p:cNvSpPr txBox="1"/>
          <p:nvPr>
            <p:ph idx="1" type="body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4"/>
          <p:cNvSpPr/>
          <p:nvPr/>
        </p:nvSpPr>
        <p:spPr>
          <a:xfrm flipH="1">
            <a:off x="8170885" y="88075"/>
            <a:ext cx="886290" cy="846189"/>
          </a:xfrm>
          <a:custGeom>
            <a:rect b="b" l="l" r="r" t="t"/>
            <a:pathLst>
              <a:path extrusionOk="0" fill="none" h="39924" w="41816">
                <a:moveTo>
                  <a:pt x="0" y="16118"/>
                </a:moveTo>
                <a:lnTo>
                  <a:pt x="23836" y="39924"/>
                </a:lnTo>
                <a:lnTo>
                  <a:pt x="41816" y="22180"/>
                </a:lnTo>
                <a:lnTo>
                  <a:pt x="35724" y="16118"/>
                </a:lnTo>
                <a:lnTo>
                  <a:pt x="23806" y="28006"/>
                </a:lnTo>
                <a:lnTo>
                  <a:pt x="11918" y="16118"/>
                </a:lnTo>
                <a:lnTo>
                  <a:pt x="2827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 flipH="1">
            <a:off x="7413091" y="88075"/>
            <a:ext cx="953351" cy="1099406"/>
          </a:xfrm>
          <a:custGeom>
            <a:rect b="b" l="l" r="r" t="t"/>
            <a:pathLst>
              <a:path extrusionOk="0" fill="none" h="51871" w="44980">
                <a:moveTo>
                  <a:pt x="0" y="1066"/>
                </a:moveTo>
                <a:lnTo>
                  <a:pt x="32885" y="33980"/>
                </a:lnTo>
                <a:lnTo>
                  <a:pt x="20996" y="45868"/>
                </a:lnTo>
                <a:lnTo>
                  <a:pt x="26970" y="51871"/>
                </a:lnTo>
                <a:lnTo>
                  <a:pt x="44980" y="34127"/>
                </a:lnTo>
                <a:lnTo>
                  <a:pt x="10971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 flipH="1">
            <a:off x="6630689" y="88075"/>
            <a:ext cx="969035" cy="846825"/>
          </a:xfrm>
          <a:custGeom>
            <a:rect b="b" l="l" r="r" t="t"/>
            <a:pathLst>
              <a:path extrusionOk="0" fill="none" h="39954" w="45720">
                <a:moveTo>
                  <a:pt x="1" y="1"/>
                </a:moveTo>
                <a:lnTo>
                  <a:pt x="27858" y="27976"/>
                </a:lnTo>
                <a:lnTo>
                  <a:pt x="22062" y="34009"/>
                </a:lnTo>
                <a:lnTo>
                  <a:pt x="27858" y="39953"/>
                </a:lnTo>
                <a:lnTo>
                  <a:pt x="45720" y="22062"/>
                </a:lnTo>
                <a:lnTo>
                  <a:pt x="33832" y="10144"/>
                </a:lnTo>
                <a:lnTo>
                  <a:pt x="44123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 flipH="1">
            <a:off x="8550720" y="934890"/>
            <a:ext cx="505840" cy="756556"/>
          </a:xfrm>
          <a:custGeom>
            <a:rect b="b" l="l" r="r" t="t"/>
            <a:pathLst>
              <a:path extrusionOk="0" fill="none" h="35695" w="23866">
                <a:moveTo>
                  <a:pt x="1" y="0"/>
                </a:moveTo>
                <a:lnTo>
                  <a:pt x="23866" y="23865"/>
                </a:lnTo>
                <a:lnTo>
                  <a:pt x="17833" y="29721"/>
                </a:lnTo>
                <a:lnTo>
                  <a:pt x="11919" y="23717"/>
                </a:lnTo>
                <a:lnTo>
                  <a:pt x="1" y="35694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 flipH="1">
            <a:off x="7920784" y="681649"/>
            <a:ext cx="1136391" cy="759078"/>
          </a:xfrm>
          <a:custGeom>
            <a:rect b="b" l="l" r="r" t="t"/>
            <a:pathLst>
              <a:path extrusionOk="0" fill="none" h="35814" w="53616">
                <a:moveTo>
                  <a:pt x="0" y="1"/>
                </a:moveTo>
                <a:lnTo>
                  <a:pt x="23895" y="23866"/>
                </a:lnTo>
                <a:lnTo>
                  <a:pt x="47612" y="1"/>
                </a:lnTo>
                <a:lnTo>
                  <a:pt x="53585" y="5975"/>
                </a:lnTo>
                <a:lnTo>
                  <a:pt x="35753" y="23866"/>
                </a:lnTo>
                <a:lnTo>
                  <a:pt x="47671" y="35813"/>
                </a:lnTo>
                <a:lnTo>
                  <a:pt x="53615" y="29810"/>
                </a:lnTo>
                <a:lnTo>
                  <a:pt x="47671" y="23866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 flipH="1">
            <a:off x="7260608" y="88075"/>
            <a:ext cx="597975" cy="595474"/>
          </a:xfrm>
          <a:custGeom>
            <a:rect b="b" l="l" r="r" t="t"/>
            <a:pathLst>
              <a:path extrusionOk="0" fill="none" h="28095" w="28213">
                <a:moveTo>
                  <a:pt x="0" y="1"/>
                </a:moveTo>
                <a:lnTo>
                  <a:pt x="28213" y="28095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 flipH="1">
            <a:off x="6882652" y="88075"/>
            <a:ext cx="468855" cy="467604"/>
          </a:xfrm>
          <a:custGeom>
            <a:rect b="b" l="l" r="r" t="t"/>
            <a:pathLst>
              <a:path extrusionOk="0" fill="none" h="22062" w="22121">
                <a:moveTo>
                  <a:pt x="1" y="1"/>
                </a:moveTo>
                <a:lnTo>
                  <a:pt x="22121" y="22062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_1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1"/>
          <p:cNvSpPr txBox="1"/>
          <p:nvPr>
            <p:ph type="title"/>
          </p:nvPr>
        </p:nvSpPr>
        <p:spPr>
          <a:xfrm>
            <a:off x="540000" y="356775"/>
            <a:ext cx="806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52" name="Google Shape;552;p31"/>
          <p:cNvSpPr txBox="1"/>
          <p:nvPr>
            <p:ph idx="1" type="subTitle"/>
          </p:nvPr>
        </p:nvSpPr>
        <p:spPr>
          <a:xfrm>
            <a:off x="4659750" y="15732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Ubuntu"/>
              <a:buNone/>
              <a:defRPr b="1"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2100"/>
              <a:buFont typeface="Ubuntu"/>
              <a:buNone/>
              <a:defRPr b="1" sz="2100"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100"/>
              <a:buFont typeface="Ubuntu"/>
              <a:buNone/>
              <a:defRPr b="1" sz="2100"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100"/>
              <a:buFont typeface="Ubuntu"/>
              <a:buNone/>
              <a:defRPr b="1" sz="2100"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100"/>
              <a:buFont typeface="Ubuntu"/>
              <a:buNone/>
              <a:defRPr b="1" sz="2100"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100"/>
              <a:buFont typeface="Ubuntu"/>
              <a:buNone/>
              <a:defRPr b="1" sz="2100"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100"/>
              <a:buFont typeface="Ubuntu"/>
              <a:buNone/>
              <a:defRPr b="1" sz="2100"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100"/>
              <a:buFont typeface="Ubuntu"/>
              <a:buNone/>
              <a:defRPr b="1" sz="2100"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100"/>
              <a:buFont typeface="Ubuntu"/>
              <a:buNone/>
              <a:defRPr b="1" sz="21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553" name="Google Shape;553;p31"/>
          <p:cNvSpPr txBox="1"/>
          <p:nvPr>
            <p:ph idx="2" type="subTitle"/>
          </p:nvPr>
        </p:nvSpPr>
        <p:spPr>
          <a:xfrm>
            <a:off x="4546775" y="1930250"/>
            <a:ext cx="3944400" cy="16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54" name="Google Shape;554;p31"/>
          <p:cNvSpPr txBox="1"/>
          <p:nvPr>
            <p:ph idx="3" type="subTitle"/>
          </p:nvPr>
        </p:nvSpPr>
        <p:spPr>
          <a:xfrm>
            <a:off x="798675" y="15732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Ubuntu"/>
              <a:buNone/>
              <a:defRPr b="1"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2100"/>
              <a:buFont typeface="Ubuntu"/>
              <a:buNone/>
              <a:defRPr b="1" sz="2100"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100"/>
              <a:buFont typeface="Ubuntu"/>
              <a:buNone/>
              <a:defRPr b="1" sz="2100"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100"/>
              <a:buFont typeface="Ubuntu"/>
              <a:buNone/>
              <a:defRPr b="1" sz="2100"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100"/>
              <a:buFont typeface="Ubuntu"/>
              <a:buNone/>
              <a:defRPr b="1" sz="2100"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100"/>
              <a:buFont typeface="Ubuntu"/>
              <a:buNone/>
              <a:defRPr b="1" sz="2100"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100"/>
              <a:buFont typeface="Ubuntu"/>
              <a:buNone/>
              <a:defRPr b="1" sz="2100"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100"/>
              <a:buFont typeface="Ubuntu"/>
              <a:buNone/>
              <a:defRPr b="1" sz="2100"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100"/>
              <a:buFont typeface="Ubuntu"/>
              <a:buNone/>
              <a:defRPr b="1" sz="21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555" name="Google Shape;555;p31"/>
          <p:cNvSpPr txBox="1"/>
          <p:nvPr>
            <p:ph idx="4" type="subTitle"/>
          </p:nvPr>
        </p:nvSpPr>
        <p:spPr>
          <a:xfrm>
            <a:off x="685800" y="1930250"/>
            <a:ext cx="3886200" cy="16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56" name="Google Shape;556;p31"/>
          <p:cNvSpPr/>
          <p:nvPr/>
        </p:nvSpPr>
        <p:spPr>
          <a:xfrm flipH="1" rot="5400000">
            <a:off x="7399454" y="4547950"/>
            <a:ext cx="462667" cy="460382"/>
          </a:xfrm>
          <a:custGeom>
            <a:rect b="b" l="l" r="r" t="t"/>
            <a:pathLst>
              <a:path extrusionOk="0" fill="none" h="23777" w="23895">
                <a:moveTo>
                  <a:pt x="0" y="11859"/>
                </a:moveTo>
                <a:lnTo>
                  <a:pt x="11948" y="0"/>
                </a:lnTo>
                <a:lnTo>
                  <a:pt x="23895" y="11947"/>
                </a:lnTo>
                <a:lnTo>
                  <a:pt x="17862" y="17803"/>
                </a:lnTo>
                <a:lnTo>
                  <a:pt x="11888" y="11800"/>
                </a:lnTo>
                <a:lnTo>
                  <a:pt x="0" y="23776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1"/>
          <p:cNvSpPr/>
          <p:nvPr/>
        </p:nvSpPr>
        <p:spPr>
          <a:xfrm flipH="1" rot="5400000">
            <a:off x="6767027" y="4259652"/>
            <a:ext cx="691144" cy="807378"/>
          </a:xfrm>
          <a:custGeom>
            <a:rect b="b" l="l" r="r" t="t"/>
            <a:pathLst>
              <a:path extrusionOk="0" fill="none" h="41698" w="35695">
                <a:moveTo>
                  <a:pt x="1" y="17892"/>
                </a:moveTo>
                <a:lnTo>
                  <a:pt x="11919" y="6004"/>
                </a:lnTo>
                <a:lnTo>
                  <a:pt x="17863" y="11948"/>
                </a:lnTo>
                <a:lnTo>
                  <a:pt x="29751" y="1"/>
                </a:lnTo>
                <a:lnTo>
                  <a:pt x="35695" y="5974"/>
                </a:lnTo>
                <a:lnTo>
                  <a:pt x="1" y="41698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1"/>
          <p:cNvSpPr/>
          <p:nvPr/>
        </p:nvSpPr>
        <p:spPr>
          <a:xfrm flipH="1" rot="5400000">
            <a:off x="6420603" y="3913228"/>
            <a:ext cx="1153231" cy="1038140"/>
          </a:xfrm>
          <a:custGeom>
            <a:rect b="b" l="l" r="r" t="t"/>
            <a:pathLst>
              <a:path extrusionOk="0" fill="none" h="53616" w="59560">
                <a:moveTo>
                  <a:pt x="41639" y="1"/>
                </a:moveTo>
                <a:lnTo>
                  <a:pt x="59560" y="17922"/>
                </a:lnTo>
                <a:lnTo>
                  <a:pt x="53556" y="23807"/>
                </a:lnTo>
                <a:lnTo>
                  <a:pt x="41639" y="11918"/>
                </a:lnTo>
                <a:lnTo>
                  <a:pt x="1" y="53615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1"/>
          <p:cNvSpPr/>
          <p:nvPr/>
        </p:nvSpPr>
        <p:spPr>
          <a:xfrm flipH="1" rot="5400000">
            <a:off x="6377659" y="3754603"/>
            <a:ext cx="689421" cy="665954"/>
          </a:xfrm>
          <a:custGeom>
            <a:rect b="b" l="l" r="r" t="t"/>
            <a:pathLst>
              <a:path extrusionOk="0" fill="none" h="34394" w="35606">
                <a:moveTo>
                  <a:pt x="0" y="11977"/>
                </a:moveTo>
                <a:lnTo>
                  <a:pt x="11859" y="1"/>
                </a:lnTo>
                <a:lnTo>
                  <a:pt x="35605" y="23777"/>
                </a:lnTo>
                <a:lnTo>
                  <a:pt x="25314" y="34393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1"/>
          <p:cNvSpPr/>
          <p:nvPr/>
        </p:nvSpPr>
        <p:spPr>
          <a:xfrm flipH="1" rot="5400000">
            <a:off x="6159783" y="4200382"/>
            <a:ext cx="894412" cy="435192"/>
          </a:xfrm>
          <a:custGeom>
            <a:rect b="b" l="l" r="r" t="t"/>
            <a:pathLst>
              <a:path extrusionOk="0" fill="none" h="22476" w="46193">
                <a:moveTo>
                  <a:pt x="46193" y="11859"/>
                </a:moveTo>
                <a:lnTo>
                  <a:pt x="34216" y="0"/>
                </a:lnTo>
                <a:lnTo>
                  <a:pt x="22357" y="12125"/>
                </a:lnTo>
                <a:lnTo>
                  <a:pt x="16443" y="6092"/>
                </a:lnTo>
                <a:lnTo>
                  <a:pt x="1" y="22475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1"/>
          <p:cNvSpPr/>
          <p:nvPr/>
        </p:nvSpPr>
        <p:spPr>
          <a:xfrm flipH="1" rot="5400000">
            <a:off x="5730043" y="4086714"/>
            <a:ext cx="691144" cy="807378"/>
          </a:xfrm>
          <a:custGeom>
            <a:rect b="b" l="l" r="r" t="t"/>
            <a:pathLst>
              <a:path extrusionOk="0" fill="none" h="41698" w="35695">
                <a:moveTo>
                  <a:pt x="1" y="17892"/>
                </a:moveTo>
                <a:lnTo>
                  <a:pt x="11919" y="6004"/>
                </a:lnTo>
                <a:lnTo>
                  <a:pt x="17863" y="11948"/>
                </a:lnTo>
                <a:lnTo>
                  <a:pt x="29751" y="1"/>
                </a:lnTo>
                <a:lnTo>
                  <a:pt x="35695" y="5974"/>
                </a:lnTo>
                <a:lnTo>
                  <a:pt x="1" y="41698"/>
                </a:lnTo>
              </a:path>
            </a:pathLst>
          </a:custGeom>
          <a:noFill/>
          <a:ln cap="rnd" cmpd="sng" w="369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1"/>
          <p:cNvSpPr/>
          <p:nvPr/>
        </p:nvSpPr>
        <p:spPr>
          <a:xfrm flipH="1" rot="5400000">
            <a:off x="4980683" y="4218129"/>
            <a:ext cx="809662" cy="773028"/>
          </a:xfrm>
          <a:custGeom>
            <a:rect b="b" l="l" r="r" t="t"/>
            <a:pathLst>
              <a:path extrusionOk="0" fill="none" h="39924" w="41816">
                <a:moveTo>
                  <a:pt x="0" y="16118"/>
                </a:moveTo>
                <a:lnTo>
                  <a:pt x="23836" y="39924"/>
                </a:lnTo>
                <a:lnTo>
                  <a:pt x="41816" y="22180"/>
                </a:lnTo>
                <a:lnTo>
                  <a:pt x="35724" y="16118"/>
                </a:lnTo>
                <a:lnTo>
                  <a:pt x="23806" y="28006"/>
                </a:lnTo>
                <a:lnTo>
                  <a:pt x="11918" y="16118"/>
                </a:lnTo>
                <a:lnTo>
                  <a:pt x="2827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1"/>
          <p:cNvSpPr/>
          <p:nvPr/>
        </p:nvSpPr>
        <p:spPr>
          <a:xfrm flipH="1" rot="5400000">
            <a:off x="4834390" y="3440823"/>
            <a:ext cx="870925" cy="1004352"/>
          </a:xfrm>
          <a:custGeom>
            <a:rect b="b" l="l" r="r" t="t"/>
            <a:pathLst>
              <a:path extrusionOk="0" fill="none" h="51871" w="44980">
                <a:moveTo>
                  <a:pt x="0" y="1066"/>
                </a:moveTo>
                <a:lnTo>
                  <a:pt x="32885" y="33980"/>
                </a:lnTo>
                <a:lnTo>
                  <a:pt x="20996" y="45868"/>
                </a:lnTo>
                <a:lnTo>
                  <a:pt x="26970" y="51871"/>
                </a:lnTo>
                <a:lnTo>
                  <a:pt x="44980" y="34127"/>
                </a:lnTo>
                <a:lnTo>
                  <a:pt x="10971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1"/>
          <p:cNvSpPr/>
          <p:nvPr/>
        </p:nvSpPr>
        <p:spPr>
          <a:xfrm flipH="1" rot="5400000">
            <a:off x="4421816" y="4432288"/>
            <a:ext cx="462105" cy="691144"/>
          </a:xfrm>
          <a:custGeom>
            <a:rect b="b" l="l" r="r" t="t"/>
            <a:pathLst>
              <a:path extrusionOk="0" fill="none" h="35695" w="23866">
                <a:moveTo>
                  <a:pt x="1" y="0"/>
                </a:moveTo>
                <a:lnTo>
                  <a:pt x="23866" y="23865"/>
                </a:lnTo>
                <a:lnTo>
                  <a:pt x="17833" y="29721"/>
                </a:lnTo>
                <a:lnTo>
                  <a:pt x="11919" y="23717"/>
                </a:lnTo>
                <a:lnTo>
                  <a:pt x="1" y="35694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1"/>
          <p:cNvSpPr/>
          <p:nvPr/>
        </p:nvSpPr>
        <p:spPr>
          <a:xfrm flipH="1" rot="5400000">
            <a:off x="4363989" y="4143681"/>
            <a:ext cx="1038140" cy="693449"/>
          </a:xfrm>
          <a:custGeom>
            <a:rect b="b" l="l" r="r" t="t"/>
            <a:pathLst>
              <a:path extrusionOk="0" fill="none" h="35814" w="53616">
                <a:moveTo>
                  <a:pt x="0" y="1"/>
                </a:moveTo>
                <a:lnTo>
                  <a:pt x="23895" y="23866"/>
                </a:lnTo>
                <a:lnTo>
                  <a:pt x="47612" y="1"/>
                </a:lnTo>
                <a:lnTo>
                  <a:pt x="53585" y="5975"/>
                </a:lnTo>
                <a:lnTo>
                  <a:pt x="35753" y="23866"/>
                </a:lnTo>
                <a:lnTo>
                  <a:pt x="47671" y="35813"/>
                </a:lnTo>
                <a:lnTo>
                  <a:pt x="53615" y="29810"/>
                </a:lnTo>
                <a:lnTo>
                  <a:pt x="47671" y="23866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1"/>
          <p:cNvSpPr/>
          <p:nvPr/>
        </p:nvSpPr>
        <p:spPr>
          <a:xfrm flipH="1" rot="5400000">
            <a:off x="3632654" y="4547950"/>
            <a:ext cx="462667" cy="460382"/>
          </a:xfrm>
          <a:custGeom>
            <a:rect b="b" l="l" r="r" t="t"/>
            <a:pathLst>
              <a:path extrusionOk="0" fill="none" h="23777" w="23895">
                <a:moveTo>
                  <a:pt x="0" y="11859"/>
                </a:moveTo>
                <a:lnTo>
                  <a:pt x="11948" y="0"/>
                </a:lnTo>
                <a:lnTo>
                  <a:pt x="23895" y="11947"/>
                </a:lnTo>
                <a:lnTo>
                  <a:pt x="17862" y="17803"/>
                </a:lnTo>
                <a:lnTo>
                  <a:pt x="11888" y="11800"/>
                </a:lnTo>
                <a:lnTo>
                  <a:pt x="0" y="23776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1"/>
          <p:cNvSpPr/>
          <p:nvPr/>
        </p:nvSpPr>
        <p:spPr>
          <a:xfrm flipH="1" rot="5400000">
            <a:off x="4077118" y="4778713"/>
            <a:ext cx="229639" cy="230762"/>
          </a:xfrm>
          <a:custGeom>
            <a:rect b="b" l="l" r="r" t="t"/>
            <a:pathLst>
              <a:path extrusionOk="0" fill="none" h="11918" w="11860">
                <a:moveTo>
                  <a:pt x="11859" y="0"/>
                </a:moveTo>
                <a:lnTo>
                  <a:pt x="1" y="11918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1"/>
          <p:cNvSpPr/>
          <p:nvPr/>
        </p:nvSpPr>
        <p:spPr>
          <a:xfrm flipH="1" rot="5400000">
            <a:off x="3000227" y="4259652"/>
            <a:ext cx="691144" cy="807378"/>
          </a:xfrm>
          <a:custGeom>
            <a:rect b="b" l="l" r="r" t="t"/>
            <a:pathLst>
              <a:path extrusionOk="0" fill="none" h="41698" w="35695">
                <a:moveTo>
                  <a:pt x="1" y="17892"/>
                </a:moveTo>
                <a:lnTo>
                  <a:pt x="11919" y="6004"/>
                </a:lnTo>
                <a:lnTo>
                  <a:pt x="17863" y="11948"/>
                </a:lnTo>
                <a:lnTo>
                  <a:pt x="29751" y="1"/>
                </a:lnTo>
                <a:lnTo>
                  <a:pt x="35695" y="5974"/>
                </a:lnTo>
                <a:lnTo>
                  <a:pt x="1" y="41698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1"/>
          <p:cNvSpPr/>
          <p:nvPr/>
        </p:nvSpPr>
        <p:spPr>
          <a:xfrm flipH="1" rot="5400000">
            <a:off x="2653803" y="3913228"/>
            <a:ext cx="1153231" cy="1038140"/>
          </a:xfrm>
          <a:custGeom>
            <a:rect b="b" l="l" r="r" t="t"/>
            <a:pathLst>
              <a:path extrusionOk="0" fill="none" h="53616" w="59560">
                <a:moveTo>
                  <a:pt x="41639" y="1"/>
                </a:moveTo>
                <a:lnTo>
                  <a:pt x="59560" y="17922"/>
                </a:lnTo>
                <a:lnTo>
                  <a:pt x="53556" y="23807"/>
                </a:lnTo>
                <a:lnTo>
                  <a:pt x="41639" y="11918"/>
                </a:lnTo>
                <a:lnTo>
                  <a:pt x="1" y="53615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1"/>
          <p:cNvSpPr/>
          <p:nvPr/>
        </p:nvSpPr>
        <p:spPr>
          <a:xfrm flipH="1" rot="5400000">
            <a:off x="2610859" y="3754603"/>
            <a:ext cx="689421" cy="665954"/>
          </a:xfrm>
          <a:custGeom>
            <a:rect b="b" l="l" r="r" t="t"/>
            <a:pathLst>
              <a:path extrusionOk="0" fill="none" h="34394" w="35606">
                <a:moveTo>
                  <a:pt x="0" y="11977"/>
                </a:moveTo>
                <a:lnTo>
                  <a:pt x="11859" y="1"/>
                </a:lnTo>
                <a:lnTo>
                  <a:pt x="35605" y="23777"/>
                </a:lnTo>
                <a:lnTo>
                  <a:pt x="25314" y="34393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1"/>
          <p:cNvSpPr/>
          <p:nvPr/>
        </p:nvSpPr>
        <p:spPr>
          <a:xfrm flipH="1" rot="5400000">
            <a:off x="2392983" y="4200382"/>
            <a:ext cx="894412" cy="435192"/>
          </a:xfrm>
          <a:custGeom>
            <a:rect b="b" l="l" r="r" t="t"/>
            <a:pathLst>
              <a:path extrusionOk="0" fill="none" h="22476" w="46193">
                <a:moveTo>
                  <a:pt x="46193" y="11859"/>
                </a:moveTo>
                <a:lnTo>
                  <a:pt x="34216" y="0"/>
                </a:lnTo>
                <a:lnTo>
                  <a:pt x="22357" y="12125"/>
                </a:lnTo>
                <a:lnTo>
                  <a:pt x="16443" y="6092"/>
                </a:lnTo>
                <a:lnTo>
                  <a:pt x="1" y="22475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1"/>
          <p:cNvSpPr/>
          <p:nvPr/>
        </p:nvSpPr>
        <p:spPr>
          <a:xfrm flipH="1" rot="5400000">
            <a:off x="1958443" y="4141714"/>
            <a:ext cx="691144" cy="807378"/>
          </a:xfrm>
          <a:custGeom>
            <a:rect b="b" l="l" r="r" t="t"/>
            <a:pathLst>
              <a:path extrusionOk="0" fill="none" h="41698" w="35695">
                <a:moveTo>
                  <a:pt x="1" y="17892"/>
                </a:moveTo>
                <a:lnTo>
                  <a:pt x="11919" y="6004"/>
                </a:lnTo>
                <a:lnTo>
                  <a:pt x="17863" y="11948"/>
                </a:lnTo>
                <a:lnTo>
                  <a:pt x="29751" y="1"/>
                </a:lnTo>
                <a:lnTo>
                  <a:pt x="35695" y="5974"/>
                </a:lnTo>
                <a:lnTo>
                  <a:pt x="1" y="41698"/>
                </a:lnTo>
              </a:path>
            </a:pathLst>
          </a:custGeom>
          <a:noFill/>
          <a:ln cap="rnd" cmpd="sng" w="369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1"/>
          <p:cNvSpPr/>
          <p:nvPr/>
        </p:nvSpPr>
        <p:spPr>
          <a:xfrm flipH="1" rot="5400000">
            <a:off x="1264708" y="4218129"/>
            <a:ext cx="809662" cy="773028"/>
          </a:xfrm>
          <a:custGeom>
            <a:rect b="b" l="l" r="r" t="t"/>
            <a:pathLst>
              <a:path extrusionOk="0" fill="none" h="39924" w="41816">
                <a:moveTo>
                  <a:pt x="0" y="16118"/>
                </a:moveTo>
                <a:lnTo>
                  <a:pt x="23836" y="39924"/>
                </a:lnTo>
                <a:lnTo>
                  <a:pt x="41816" y="22180"/>
                </a:lnTo>
                <a:lnTo>
                  <a:pt x="35724" y="16118"/>
                </a:lnTo>
                <a:lnTo>
                  <a:pt x="23806" y="28006"/>
                </a:lnTo>
                <a:lnTo>
                  <a:pt x="11918" y="16118"/>
                </a:lnTo>
                <a:lnTo>
                  <a:pt x="2827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1"/>
          <p:cNvSpPr/>
          <p:nvPr/>
        </p:nvSpPr>
        <p:spPr>
          <a:xfrm flipH="1" rot="5400000">
            <a:off x="1936229" y="3857400"/>
            <a:ext cx="462667" cy="460382"/>
          </a:xfrm>
          <a:custGeom>
            <a:rect b="b" l="l" r="r" t="t"/>
            <a:pathLst>
              <a:path extrusionOk="0" fill="none" h="23777" w="23895">
                <a:moveTo>
                  <a:pt x="0" y="11859"/>
                </a:moveTo>
                <a:lnTo>
                  <a:pt x="11948" y="0"/>
                </a:lnTo>
                <a:lnTo>
                  <a:pt x="23895" y="11947"/>
                </a:lnTo>
                <a:lnTo>
                  <a:pt x="17862" y="17803"/>
                </a:lnTo>
                <a:lnTo>
                  <a:pt x="11888" y="11800"/>
                </a:lnTo>
                <a:lnTo>
                  <a:pt x="0" y="23776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1"/>
          <p:cNvSpPr/>
          <p:nvPr/>
        </p:nvSpPr>
        <p:spPr>
          <a:xfrm flipH="1" rot="5400000">
            <a:off x="3734820" y="3556479"/>
            <a:ext cx="809662" cy="773028"/>
          </a:xfrm>
          <a:custGeom>
            <a:rect b="b" l="l" r="r" t="t"/>
            <a:pathLst>
              <a:path extrusionOk="0" fill="none" h="39924" w="41816">
                <a:moveTo>
                  <a:pt x="0" y="16118"/>
                </a:moveTo>
                <a:lnTo>
                  <a:pt x="23836" y="39924"/>
                </a:lnTo>
                <a:lnTo>
                  <a:pt x="41816" y="22180"/>
                </a:lnTo>
                <a:lnTo>
                  <a:pt x="35724" y="16118"/>
                </a:lnTo>
                <a:lnTo>
                  <a:pt x="23806" y="28006"/>
                </a:lnTo>
                <a:lnTo>
                  <a:pt x="11918" y="16118"/>
                </a:lnTo>
                <a:lnTo>
                  <a:pt x="2827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1"/>
          <p:cNvSpPr/>
          <p:nvPr/>
        </p:nvSpPr>
        <p:spPr>
          <a:xfrm flipH="1" rot="5400000">
            <a:off x="4259418" y="4316913"/>
            <a:ext cx="229639" cy="230762"/>
          </a:xfrm>
          <a:custGeom>
            <a:rect b="b" l="l" r="r" t="t"/>
            <a:pathLst>
              <a:path extrusionOk="0" fill="none" h="11918" w="11860">
                <a:moveTo>
                  <a:pt x="11859" y="0"/>
                </a:moveTo>
                <a:lnTo>
                  <a:pt x="1" y="11918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540000" y="356775"/>
            <a:ext cx="806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4434825" y="292671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subTitle"/>
          </p:nvPr>
        </p:nvSpPr>
        <p:spPr>
          <a:xfrm>
            <a:off x="4434825" y="3222325"/>
            <a:ext cx="23160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1183875" y="292671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subTitle"/>
          </p:nvPr>
        </p:nvSpPr>
        <p:spPr>
          <a:xfrm>
            <a:off x="1183975" y="3222325"/>
            <a:ext cx="23160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 flipH="1">
            <a:off x="7654150" y="2981676"/>
            <a:ext cx="1045400" cy="998100"/>
          </a:xfrm>
          <a:custGeom>
            <a:rect b="b" l="l" r="r" t="t"/>
            <a:pathLst>
              <a:path extrusionOk="0" fill="none" h="39924" w="41816">
                <a:moveTo>
                  <a:pt x="41816" y="23806"/>
                </a:moveTo>
                <a:lnTo>
                  <a:pt x="17980" y="0"/>
                </a:lnTo>
                <a:lnTo>
                  <a:pt x="0" y="17744"/>
                </a:lnTo>
                <a:lnTo>
                  <a:pt x="6092" y="23806"/>
                </a:lnTo>
                <a:lnTo>
                  <a:pt x="18010" y="11918"/>
                </a:lnTo>
                <a:lnTo>
                  <a:pt x="29898" y="23806"/>
                </a:lnTo>
                <a:lnTo>
                  <a:pt x="13545" y="39923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 flipH="1">
            <a:off x="7654875" y="2087851"/>
            <a:ext cx="596650" cy="893100"/>
          </a:xfrm>
          <a:custGeom>
            <a:rect b="b" l="l" r="r" t="t"/>
            <a:pathLst>
              <a:path extrusionOk="0" fill="none" h="35724" w="23866">
                <a:moveTo>
                  <a:pt x="23865" y="35724"/>
                </a:moveTo>
                <a:lnTo>
                  <a:pt x="0" y="11859"/>
                </a:lnTo>
                <a:lnTo>
                  <a:pt x="6033" y="6004"/>
                </a:lnTo>
                <a:lnTo>
                  <a:pt x="11947" y="12007"/>
                </a:lnTo>
                <a:lnTo>
                  <a:pt x="23865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 flipH="1">
            <a:off x="7654150" y="2384301"/>
            <a:ext cx="1340400" cy="895350"/>
          </a:xfrm>
          <a:custGeom>
            <a:rect b="b" l="l" r="r" t="t"/>
            <a:pathLst>
              <a:path extrusionOk="0" fill="none" h="35814" w="53616">
                <a:moveTo>
                  <a:pt x="53616" y="35813"/>
                </a:moveTo>
                <a:lnTo>
                  <a:pt x="29721" y="11948"/>
                </a:lnTo>
                <a:lnTo>
                  <a:pt x="6004" y="35813"/>
                </a:lnTo>
                <a:lnTo>
                  <a:pt x="31" y="29840"/>
                </a:lnTo>
                <a:lnTo>
                  <a:pt x="17863" y="11948"/>
                </a:lnTo>
                <a:lnTo>
                  <a:pt x="5945" y="1"/>
                </a:lnTo>
                <a:lnTo>
                  <a:pt x="1" y="6004"/>
                </a:lnTo>
                <a:lnTo>
                  <a:pt x="5945" y="11948"/>
                </a:lnTo>
              </a:path>
            </a:pathLst>
          </a:custGeom>
          <a:noFill/>
          <a:ln cap="rnd" cmpd="sng" w="369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 flipH="1">
            <a:off x="7654875" y="1790651"/>
            <a:ext cx="296500" cy="297225"/>
          </a:xfrm>
          <a:custGeom>
            <a:rect b="b" l="l" r="r" t="t"/>
            <a:pathLst>
              <a:path extrusionOk="0" fill="none" h="11889" w="11860">
                <a:moveTo>
                  <a:pt x="1" y="11888"/>
                </a:moveTo>
                <a:lnTo>
                  <a:pt x="11859" y="0"/>
                </a:lnTo>
              </a:path>
            </a:pathLst>
          </a:custGeom>
          <a:noFill/>
          <a:ln cap="rnd" cmpd="sng" w="369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"/>
          <p:cNvSpPr/>
          <p:nvPr/>
        </p:nvSpPr>
        <p:spPr>
          <a:xfrm flipH="1" rot="207796">
            <a:off x="7825427" y="1679991"/>
            <a:ext cx="766667" cy="704314"/>
          </a:xfrm>
          <a:custGeom>
            <a:rect b="b" l="l" r="r" t="t"/>
            <a:pathLst>
              <a:path extrusionOk="0" fill="none" h="11889" w="11860">
                <a:moveTo>
                  <a:pt x="1" y="11888"/>
                </a:moveTo>
                <a:lnTo>
                  <a:pt x="11859" y="0"/>
                </a:lnTo>
              </a:path>
            </a:pathLst>
          </a:custGeom>
          <a:noFill/>
          <a:ln cap="rnd" cmpd="sng" w="369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"/>
          <p:cNvSpPr/>
          <p:nvPr/>
        </p:nvSpPr>
        <p:spPr>
          <a:xfrm flipH="1" rot="10800000">
            <a:off x="7839450" y="1194776"/>
            <a:ext cx="892375" cy="1042450"/>
          </a:xfrm>
          <a:custGeom>
            <a:rect b="b" l="l" r="r" t="t"/>
            <a:pathLst>
              <a:path extrusionOk="0" fill="none" h="41698" w="35695">
                <a:moveTo>
                  <a:pt x="35694" y="23806"/>
                </a:moveTo>
                <a:lnTo>
                  <a:pt x="23776" y="35694"/>
                </a:lnTo>
                <a:lnTo>
                  <a:pt x="17832" y="29750"/>
                </a:lnTo>
                <a:lnTo>
                  <a:pt x="5944" y="41697"/>
                </a:lnTo>
                <a:lnTo>
                  <a:pt x="0" y="35724"/>
                </a:lnTo>
                <a:lnTo>
                  <a:pt x="35694" y="0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/>
          <p:nvPr/>
        </p:nvSpPr>
        <p:spPr>
          <a:xfrm flipH="1" rot="5400000">
            <a:off x="7987313" y="3744701"/>
            <a:ext cx="596650" cy="893100"/>
          </a:xfrm>
          <a:custGeom>
            <a:rect b="b" l="l" r="r" t="t"/>
            <a:pathLst>
              <a:path extrusionOk="0" fill="none" h="35724" w="23866">
                <a:moveTo>
                  <a:pt x="23865" y="35724"/>
                </a:moveTo>
                <a:lnTo>
                  <a:pt x="0" y="11859"/>
                </a:lnTo>
                <a:lnTo>
                  <a:pt x="6033" y="6004"/>
                </a:lnTo>
                <a:lnTo>
                  <a:pt x="11947" y="12007"/>
                </a:lnTo>
                <a:lnTo>
                  <a:pt x="23865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"/>
          <p:cNvSpPr/>
          <p:nvPr/>
        </p:nvSpPr>
        <p:spPr>
          <a:xfrm flipH="1" rot="10800000">
            <a:off x="7716125" y="4042651"/>
            <a:ext cx="296500" cy="297225"/>
          </a:xfrm>
          <a:custGeom>
            <a:rect b="b" l="l" r="r" t="t"/>
            <a:pathLst>
              <a:path extrusionOk="0" fill="none" h="11889" w="11860">
                <a:moveTo>
                  <a:pt x="1" y="11888"/>
                </a:moveTo>
                <a:lnTo>
                  <a:pt x="11859" y="0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 flipH="1" rot="-10592204">
            <a:off x="7597044" y="4235148"/>
            <a:ext cx="766667" cy="704314"/>
          </a:xfrm>
          <a:custGeom>
            <a:rect b="b" l="l" r="r" t="t"/>
            <a:pathLst>
              <a:path extrusionOk="0" fill="none" h="11889" w="11860">
                <a:moveTo>
                  <a:pt x="1" y="11888"/>
                </a:moveTo>
                <a:lnTo>
                  <a:pt x="11859" y="0"/>
                </a:lnTo>
              </a:path>
            </a:pathLst>
          </a:custGeom>
          <a:noFill/>
          <a:ln cap="rnd" cmpd="sng" w="369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 flipH="1" rot="-5400000">
            <a:off x="8590625" y="4405451"/>
            <a:ext cx="296500" cy="297225"/>
          </a:xfrm>
          <a:custGeom>
            <a:rect b="b" l="l" r="r" t="t"/>
            <a:pathLst>
              <a:path extrusionOk="0" fill="none" h="11889" w="11860">
                <a:moveTo>
                  <a:pt x="1" y="11888"/>
                </a:moveTo>
                <a:lnTo>
                  <a:pt x="11859" y="0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540000" y="356775"/>
            <a:ext cx="69012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810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96" name="Google Shape;96;p6"/>
          <p:cNvSpPr/>
          <p:nvPr/>
        </p:nvSpPr>
        <p:spPr>
          <a:xfrm>
            <a:off x="8423050" y="1413250"/>
            <a:ext cx="597375" cy="594425"/>
          </a:xfrm>
          <a:custGeom>
            <a:rect b="b" l="l" r="r" t="t"/>
            <a:pathLst>
              <a:path extrusionOk="0" fill="none" h="23777" w="23895">
                <a:moveTo>
                  <a:pt x="23895" y="11918"/>
                </a:moveTo>
                <a:lnTo>
                  <a:pt x="11947" y="23777"/>
                </a:lnTo>
                <a:lnTo>
                  <a:pt x="0" y="11830"/>
                </a:lnTo>
                <a:lnTo>
                  <a:pt x="6033" y="5974"/>
                </a:lnTo>
                <a:lnTo>
                  <a:pt x="12007" y="11978"/>
                </a:lnTo>
                <a:lnTo>
                  <a:pt x="23895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127325" y="520175"/>
            <a:ext cx="892375" cy="1042450"/>
          </a:xfrm>
          <a:custGeom>
            <a:rect b="b" l="l" r="r" t="t"/>
            <a:pathLst>
              <a:path extrusionOk="0" fill="none" h="41698" w="35695">
                <a:moveTo>
                  <a:pt x="35694" y="23806"/>
                </a:moveTo>
                <a:lnTo>
                  <a:pt x="23776" y="35694"/>
                </a:lnTo>
                <a:lnTo>
                  <a:pt x="17832" y="29750"/>
                </a:lnTo>
                <a:lnTo>
                  <a:pt x="5944" y="41697"/>
                </a:lnTo>
                <a:lnTo>
                  <a:pt x="0" y="35724"/>
                </a:lnTo>
                <a:lnTo>
                  <a:pt x="35694" y="0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7530700" y="222225"/>
            <a:ext cx="1489000" cy="1340400"/>
          </a:xfrm>
          <a:custGeom>
            <a:rect b="b" l="l" r="r" t="t"/>
            <a:pathLst>
              <a:path extrusionOk="0" fill="none" h="53616" w="59560">
                <a:moveTo>
                  <a:pt x="17921" y="53615"/>
                </a:moveTo>
                <a:lnTo>
                  <a:pt x="0" y="35665"/>
                </a:lnTo>
                <a:lnTo>
                  <a:pt x="6004" y="29780"/>
                </a:lnTo>
                <a:lnTo>
                  <a:pt x="17921" y="41698"/>
                </a:lnTo>
                <a:lnTo>
                  <a:pt x="59559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7385050" y="107625"/>
            <a:ext cx="890150" cy="859125"/>
          </a:xfrm>
          <a:custGeom>
            <a:rect b="b" l="l" r="r" t="t"/>
            <a:pathLst>
              <a:path extrusionOk="0" fill="none" h="34365" w="35606">
                <a:moveTo>
                  <a:pt x="35606" y="22417"/>
                </a:moveTo>
                <a:lnTo>
                  <a:pt x="23747" y="34364"/>
                </a:lnTo>
                <a:lnTo>
                  <a:pt x="1" y="10617"/>
                </a:lnTo>
                <a:lnTo>
                  <a:pt x="10292" y="1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7679300" y="107625"/>
            <a:ext cx="1154825" cy="561900"/>
          </a:xfrm>
          <a:custGeom>
            <a:rect b="b" l="l" r="r" t="t"/>
            <a:pathLst>
              <a:path extrusionOk="0" fill="none" h="22476" w="46193">
                <a:moveTo>
                  <a:pt x="0" y="10617"/>
                </a:moveTo>
                <a:lnTo>
                  <a:pt x="11977" y="22476"/>
                </a:lnTo>
                <a:lnTo>
                  <a:pt x="23836" y="10351"/>
                </a:lnTo>
                <a:lnTo>
                  <a:pt x="29750" y="16384"/>
                </a:lnTo>
                <a:lnTo>
                  <a:pt x="4619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 rot="10800000">
            <a:off x="112422" y="3711271"/>
            <a:ext cx="421866" cy="419783"/>
          </a:xfrm>
          <a:custGeom>
            <a:rect b="b" l="l" r="r" t="t"/>
            <a:pathLst>
              <a:path extrusionOk="0" fill="none" h="23777" w="23895">
                <a:moveTo>
                  <a:pt x="23895" y="11918"/>
                </a:moveTo>
                <a:lnTo>
                  <a:pt x="11947" y="23777"/>
                </a:lnTo>
                <a:lnTo>
                  <a:pt x="0" y="11830"/>
                </a:lnTo>
                <a:lnTo>
                  <a:pt x="6033" y="5974"/>
                </a:lnTo>
                <a:lnTo>
                  <a:pt x="12007" y="11978"/>
                </a:lnTo>
                <a:lnTo>
                  <a:pt x="23895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 rot="10800000">
            <a:off x="112920" y="4025523"/>
            <a:ext cx="630195" cy="736178"/>
          </a:xfrm>
          <a:custGeom>
            <a:rect b="b" l="l" r="r" t="t"/>
            <a:pathLst>
              <a:path extrusionOk="0" fill="none" h="41698" w="35695">
                <a:moveTo>
                  <a:pt x="35694" y="23806"/>
                </a:moveTo>
                <a:lnTo>
                  <a:pt x="23776" y="35694"/>
                </a:lnTo>
                <a:lnTo>
                  <a:pt x="17832" y="29750"/>
                </a:lnTo>
                <a:lnTo>
                  <a:pt x="5944" y="41697"/>
                </a:lnTo>
                <a:lnTo>
                  <a:pt x="0" y="35724"/>
                </a:lnTo>
                <a:lnTo>
                  <a:pt x="35694" y="0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 rot="10800000">
            <a:off x="243952" y="4656211"/>
            <a:ext cx="815537" cy="396814"/>
          </a:xfrm>
          <a:custGeom>
            <a:rect b="b" l="l" r="r" t="t"/>
            <a:pathLst>
              <a:path extrusionOk="0" fill="none" h="22476" w="46193">
                <a:moveTo>
                  <a:pt x="0" y="10617"/>
                </a:moveTo>
                <a:lnTo>
                  <a:pt x="11977" y="22476"/>
                </a:lnTo>
                <a:lnTo>
                  <a:pt x="23836" y="10351"/>
                </a:lnTo>
                <a:lnTo>
                  <a:pt x="29750" y="16384"/>
                </a:lnTo>
                <a:lnTo>
                  <a:pt x="46192" y="1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 rot="10592204">
            <a:off x="156665" y="4179923"/>
            <a:ext cx="766667" cy="704314"/>
          </a:xfrm>
          <a:custGeom>
            <a:rect b="b" l="l" r="r" t="t"/>
            <a:pathLst>
              <a:path extrusionOk="0" fill="none" h="11889" w="11860">
                <a:moveTo>
                  <a:pt x="1" y="11888"/>
                </a:moveTo>
                <a:lnTo>
                  <a:pt x="11859" y="0"/>
                </a:lnTo>
              </a:path>
            </a:pathLst>
          </a:custGeom>
          <a:noFill/>
          <a:ln cap="rnd" cmpd="sng" w="369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subTitle"/>
          </p:nvPr>
        </p:nvSpPr>
        <p:spPr>
          <a:xfrm>
            <a:off x="3242675" y="1849375"/>
            <a:ext cx="4545300" cy="24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7" name="Google Shape;107;p7"/>
          <p:cNvSpPr txBox="1"/>
          <p:nvPr>
            <p:ph type="title"/>
          </p:nvPr>
        </p:nvSpPr>
        <p:spPr>
          <a:xfrm>
            <a:off x="540000" y="356775"/>
            <a:ext cx="806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431087" y="2981676"/>
            <a:ext cx="1045400" cy="998100"/>
          </a:xfrm>
          <a:custGeom>
            <a:rect b="b" l="l" r="r" t="t"/>
            <a:pathLst>
              <a:path extrusionOk="0" fill="none" h="39924" w="41816">
                <a:moveTo>
                  <a:pt x="41816" y="23806"/>
                </a:moveTo>
                <a:lnTo>
                  <a:pt x="17980" y="0"/>
                </a:lnTo>
                <a:lnTo>
                  <a:pt x="0" y="17744"/>
                </a:lnTo>
                <a:lnTo>
                  <a:pt x="6092" y="23806"/>
                </a:lnTo>
                <a:lnTo>
                  <a:pt x="18010" y="11918"/>
                </a:lnTo>
                <a:lnTo>
                  <a:pt x="29898" y="23806"/>
                </a:lnTo>
                <a:lnTo>
                  <a:pt x="13545" y="39923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79112" y="2087851"/>
            <a:ext cx="596650" cy="893100"/>
          </a:xfrm>
          <a:custGeom>
            <a:rect b="b" l="l" r="r" t="t"/>
            <a:pathLst>
              <a:path extrusionOk="0" fill="none" h="35724" w="23866">
                <a:moveTo>
                  <a:pt x="23865" y="35724"/>
                </a:moveTo>
                <a:lnTo>
                  <a:pt x="0" y="11859"/>
                </a:lnTo>
                <a:lnTo>
                  <a:pt x="6033" y="6004"/>
                </a:lnTo>
                <a:lnTo>
                  <a:pt x="11947" y="12007"/>
                </a:lnTo>
                <a:lnTo>
                  <a:pt x="23865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136087" y="2384301"/>
            <a:ext cx="1340400" cy="895350"/>
          </a:xfrm>
          <a:custGeom>
            <a:rect b="b" l="l" r="r" t="t"/>
            <a:pathLst>
              <a:path extrusionOk="0" fill="none" h="35814" w="53616">
                <a:moveTo>
                  <a:pt x="53616" y="35813"/>
                </a:moveTo>
                <a:lnTo>
                  <a:pt x="29721" y="11948"/>
                </a:lnTo>
                <a:lnTo>
                  <a:pt x="6004" y="35813"/>
                </a:lnTo>
                <a:lnTo>
                  <a:pt x="31" y="29840"/>
                </a:lnTo>
                <a:lnTo>
                  <a:pt x="17863" y="11948"/>
                </a:lnTo>
                <a:lnTo>
                  <a:pt x="5945" y="1"/>
                </a:lnTo>
                <a:lnTo>
                  <a:pt x="1" y="6004"/>
                </a:lnTo>
                <a:lnTo>
                  <a:pt x="5945" y="11948"/>
                </a:lnTo>
              </a:path>
            </a:pathLst>
          </a:custGeom>
          <a:noFill/>
          <a:ln cap="rnd" cmpd="sng" w="369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1179262" y="1790651"/>
            <a:ext cx="296500" cy="297225"/>
          </a:xfrm>
          <a:custGeom>
            <a:rect b="b" l="l" r="r" t="t"/>
            <a:pathLst>
              <a:path extrusionOk="0" fill="none" h="11889" w="11860">
                <a:moveTo>
                  <a:pt x="1" y="11888"/>
                </a:moveTo>
                <a:lnTo>
                  <a:pt x="11859" y="0"/>
                </a:lnTo>
              </a:path>
            </a:pathLst>
          </a:custGeom>
          <a:noFill/>
          <a:ln cap="rnd" cmpd="sng" w="369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 rot="-207796">
            <a:off x="538544" y="1679991"/>
            <a:ext cx="766667" cy="704314"/>
          </a:xfrm>
          <a:custGeom>
            <a:rect b="b" l="l" r="r" t="t"/>
            <a:pathLst>
              <a:path extrusionOk="0" fill="none" h="11889" w="11860">
                <a:moveTo>
                  <a:pt x="1" y="11888"/>
                </a:moveTo>
                <a:lnTo>
                  <a:pt x="11859" y="0"/>
                </a:lnTo>
              </a:path>
            </a:pathLst>
          </a:custGeom>
          <a:noFill/>
          <a:ln cap="rnd" cmpd="sng" w="369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 rot="-5400000">
            <a:off x="546675" y="3744701"/>
            <a:ext cx="596650" cy="893100"/>
          </a:xfrm>
          <a:custGeom>
            <a:rect b="b" l="l" r="r" t="t"/>
            <a:pathLst>
              <a:path extrusionOk="0" fill="none" h="35724" w="23866">
                <a:moveTo>
                  <a:pt x="23865" y="35724"/>
                </a:moveTo>
                <a:lnTo>
                  <a:pt x="0" y="11859"/>
                </a:lnTo>
                <a:lnTo>
                  <a:pt x="6033" y="6004"/>
                </a:lnTo>
                <a:lnTo>
                  <a:pt x="11947" y="12007"/>
                </a:lnTo>
                <a:lnTo>
                  <a:pt x="23865" y="0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/>
          <p:nvPr/>
        </p:nvSpPr>
        <p:spPr>
          <a:xfrm rot="10800000">
            <a:off x="1118012" y="4042651"/>
            <a:ext cx="296500" cy="297225"/>
          </a:xfrm>
          <a:custGeom>
            <a:rect b="b" l="l" r="r" t="t"/>
            <a:pathLst>
              <a:path extrusionOk="0" fill="none" h="11889" w="11860">
                <a:moveTo>
                  <a:pt x="1" y="11888"/>
                </a:moveTo>
                <a:lnTo>
                  <a:pt x="11859" y="0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"/>
          <p:cNvSpPr/>
          <p:nvPr/>
        </p:nvSpPr>
        <p:spPr>
          <a:xfrm rot="10592204">
            <a:off x="766927" y="4235148"/>
            <a:ext cx="766667" cy="704314"/>
          </a:xfrm>
          <a:custGeom>
            <a:rect b="b" l="l" r="r" t="t"/>
            <a:pathLst>
              <a:path extrusionOk="0" fill="none" h="11889" w="11860">
                <a:moveTo>
                  <a:pt x="1" y="11888"/>
                </a:moveTo>
                <a:lnTo>
                  <a:pt x="11859" y="0"/>
                </a:lnTo>
              </a:path>
            </a:pathLst>
          </a:custGeom>
          <a:noFill/>
          <a:ln cap="rnd" cmpd="sng" w="369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 rot="5400000">
            <a:off x="243512" y="4405451"/>
            <a:ext cx="296500" cy="297225"/>
          </a:xfrm>
          <a:custGeom>
            <a:rect b="b" l="l" r="r" t="t"/>
            <a:pathLst>
              <a:path extrusionOk="0" fill="none" h="11889" w="11860">
                <a:moveTo>
                  <a:pt x="1" y="11888"/>
                </a:moveTo>
                <a:lnTo>
                  <a:pt x="11859" y="0"/>
                </a:lnTo>
              </a:path>
            </a:pathLst>
          </a:custGeom>
          <a:noFill/>
          <a:ln cap="rnd" cmpd="sng" w="3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946500" y="1539825"/>
            <a:ext cx="7251000" cy="22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37125" y="142700"/>
            <a:ext cx="1850482" cy="2307006"/>
          </a:xfrm>
          <a:custGeom>
            <a:rect b="b" l="l" r="r" t="t"/>
            <a:pathLst>
              <a:path extrusionOk="0" fill="none" h="111342" w="89309">
                <a:moveTo>
                  <a:pt x="0" y="99453"/>
                </a:moveTo>
                <a:lnTo>
                  <a:pt x="35665" y="63818"/>
                </a:lnTo>
                <a:lnTo>
                  <a:pt x="41668" y="69674"/>
                </a:lnTo>
                <a:lnTo>
                  <a:pt x="17862" y="93479"/>
                </a:lnTo>
                <a:lnTo>
                  <a:pt x="35783" y="111341"/>
                </a:lnTo>
                <a:lnTo>
                  <a:pt x="41786" y="105427"/>
                </a:lnTo>
                <a:lnTo>
                  <a:pt x="29780" y="93479"/>
                </a:lnTo>
                <a:lnTo>
                  <a:pt x="89309" y="33980"/>
                </a:lnTo>
                <a:lnTo>
                  <a:pt x="5524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137125" y="142700"/>
            <a:ext cx="866428" cy="827225"/>
          </a:xfrm>
          <a:custGeom>
            <a:rect b="b" l="l" r="r" t="t"/>
            <a:pathLst>
              <a:path extrusionOk="0" fill="none" h="39924" w="41816">
                <a:moveTo>
                  <a:pt x="0" y="16118"/>
                </a:moveTo>
                <a:lnTo>
                  <a:pt x="23836" y="39924"/>
                </a:lnTo>
                <a:lnTo>
                  <a:pt x="41816" y="22180"/>
                </a:lnTo>
                <a:lnTo>
                  <a:pt x="35724" y="16118"/>
                </a:lnTo>
                <a:lnTo>
                  <a:pt x="23806" y="28006"/>
                </a:lnTo>
                <a:lnTo>
                  <a:pt x="11918" y="16118"/>
                </a:lnTo>
                <a:lnTo>
                  <a:pt x="2827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812347" y="142700"/>
            <a:ext cx="931986" cy="1074767"/>
          </a:xfrm>
          <a:custGeom>
            <a:rect b="b" l="l" r="r" t="t"/>
            <a:pathLst>
              <a:path extrusionOk="0" fill="none" h="51871" w="44980">
                <a:moveTo>
                  <a:pt x="0" y="1066"/>
                </a:moveTo>
                <a:lnTo>
                  <a:pt x="32885" y="33980"/>
                </a:lnTo>
                <a:lnTo>
                  <a:pt x="20996" y="45868"/>
                </a:lnTo>
                <a:lnTo>
                  <a:pt x="26970" y="51871"/>
                </a:lnTo>
                <a:lnTo>
                  <a:pt x="44980" y="34127"/>
                </a:lnTo>
                <a:lnTo>
                  <a:pt x="10971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137726" y="970498"/>
            <a:ext cx="494504" cy="739600"/>
          </a:xfrm>
          <a:custGeom>
            <a:rect b="b" l="l" r="r" t="t"/>
            <a:pathLst>
              <a:path extrusionOk="0" fill="none" h="35695" w="23866">
                <a:moveTo>
                  <a:pt x="1" y="0"/>
                </a:moveTo>
                <a:lnTo>
                  <a:pt x="23866" y="23865"/>
                </a:lnTo>
                <a:lnTo>
                  <a:pt x="17833" y="29721"/>
                </a:lnTo>
                <a:lnTo>
                  <a:pt x="11919" y="23717"/>
                </a:lnTo>
                <a:lnTo>
                  <a:pt x="1" y="35694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7125" y="722944"/>
            <a:ext cx="1110924" cy="742066"/>
          </a:xfrm>
          <a:custGeom>
            <a:rect b="b" l="l" r="r" t="t"/>
            <a:pathLst>
              <a:path extrusionOk="0" fill="none" h="35814" w="53616">
                <a:moveTo>
                  <a:pt x="0" y="1"/>
                </a:moveTo>
                <a:lnTo>
                  <a:pt x="23895" y="23866"/>
                </a:lnTo>
                <a:lnTo>
                  <a:pt x="47612" y="1"/>
                </a:lnTo>
                <a:lnTo>
                  <a:pt x="53585" y="5975"/>
                </a:lnTo>
                <a:lnTo>
                  <a:pt x="35753" y="23866"/>
                </a:lnTo>
                <a:lnTo>
                  <a:pt x="47671" y="35813"/>
                </a:lnTo>
                <a:lnTo>
                  <a:pt x="53615" y="29810"/>
                </a:lnTo>
                <a:lnTo>
                  <a:pt x="47671" y="23866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526771" y="142700"/>
            <a:ext cx="584573" cy="582128"/>
          </a:xfrm>
          <a:custGeom>
            <a:rect b="b" l="l" r="r" t="t"/>
            <a:pathLst>
              <a:path extrusionOk="0" fill="none" h="28095" w="28213">
                <a:moveTo>
                  <a:pt x="0" y="1"/>
                </a:moveTo>
                <a:lnTo>
                  <a:pt x="28213" y="28095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137125" y="2450830"/>
            <a:ext cx="495104" cy="492659"/>
          </a:xfrm>
          <a:custGeom>
            <a:rect b="b" l="l" r="r" t="t"/>
            <a:pathLst>
              <a:path extrusionOk="0" fill="none" h="23777" w="23895">
                <a:moveTo>
                  <a:pt x="0" y="11859"/>
                </a:moveTo>
                <a:lnTo>
                  <a:pt x="11948" y="0"/>
                </a:lnTo>
                <a:lnTo>
                  <a:pt x="23895" y="11947"/>
                </a:lnTo>
                <a:lnTo>
                  <a:pt x="17862" y="17803"/>
                </a:lnTo>
                <a:lnTo>
                  <a:pt x="11888" y="11800"/>
                </a:lnTo>
                <a:lnTo>
                  <a:pt x="0" y="23776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137726" y="1710053"/>
            <a:ext cx="245739" cy="246941"/>
          </a:xfrm>
          <a:custGeom>
            <a:rect b="b" l="l" r="r" t="t"/>
            <a:pathLst>
              <a:path extrusionOk="0" fill="none" h="11918" w="11860">
                <a:moveTo>
                  <a:pt x="11859" y="0"/>
                </a:moveTo>
                <a:lnTo>
                  <a:pt x="1" y="11918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137726" y="2819675"/>
            <a:ext cx="739600" cy="863983"/>
          </a:xfrm>
          <a:custGeom>
            <a:rect b="b" l="l" r="r" t="t"/>
            <a:pathLst>
              <a:path extrusionOk="0" fill="none" h="41698" w="35695">
                <a:moveTo>
                  <a:pt x="1" y="17892"/>
                </a:moveTo>
                <a:lnTo>
                  <a:pt x="11919" y="6004"/>
                </a:lnTo>
                <a:lnTo>
                  <a:pt x="17863" y="11948"/>
                </a:lnTo>
                <a:lnTo>
                  <a:pt x="29751" y="1"/>
                </a:lnTo>
                <a:lnTo>
                  <a:pt x="35695" y="5974"/>
                </a:lnTo>
                <a:lnTo>
                  <a:pt x="1" y="41698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 rot="10800000">
            <a:off x="7162743" y="2715131"/>
            <a:ext cx="1850482" cy="2307006"/>
          </a:xfrm>
          <a:custGeom>
            <a:rect b="b" l="l" r="r" t="t"/>
            <a:pathLst>
              <a:path extrusionOk="0" fill="none" h="111342" w="89309">
                <a:moveTo>
                  <a:pt x="0" y="99453"/>
                </a:moveTo>
                <a:lnTo>
                  <a:pt x="35665" y="63818"/>
                </a:lnTo>
                <a:lnTo>
                  <a:pt x="41668" y="69674"/>
                </a:lnTo>
                <a:lnTo>
                  <a:pt x="17862" y="93479"/>
                </a:lnTo>
                <a:lnTo>
                  <a:pt x="35783" y="111341"/>
                </a:lnTo>
                <a:lnTo>
                  <a:pt x="41786" y="105427"/>
                </a:lnTo>
                <a:lnTo>
                  <a:pt x="29780" y="93479"/>
                </a:lnTo>
                <a:lnTo>
                  <a:pt x="89309" y="33980"/>
                </a:lnTo>
                <a:lnTo>
                  <a:pt x="5524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 rot="10800000">
            <a:off x="8146797" y="4194912"/>
            <a:ext cx="866428" cy="827225"/>
          </a:xfrm>
          <a:custGeom>
            <a:rect b="b" l="l" r="r" t="t"/>
            <a:pathLst>
              <a:path extrusionOk="0" fill="none" h="39924" w="41816">
                <a:moveTo>
                  <a:pt x="0" y="16118"/>
                </a:moveTo>
                <a:lnTo>
                  <a:pt x="23836" y="39924"/>
                </a:lnTo>
                <a:lnTo>
                  <a:pt x="41816" y="22180"/>
                </a:lnTo>
                <a:lnTo>
                  <a:pt x="35724" y="16118"/>
                </a:lnTo>
                <a:lnTo>
                  <a:pt x="23806" y="28006"/>
                </a:lnTo>
                <a:lnTo>
                  <a:pt x="11918" y="16118"/>
                </a:lnTo>
                <a:lnTo>
                  <a:pt x="2827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 rot="10800000">
            <a:off x="7406017" y="3947370"/>
            <a:ext cx="931986" cy="1074767"/>
          </a:xfrm>
          <a:custGeom>
            <a:rect b="b" l="l" r="r" t="t"/>
            <a:pathLst>
              <a:path extrusionOk="0" fill="none" h="51871" w="44980">
                <a:moveTo>
                  <a:pt x="0" y="1066"/>
                </a:moveTo>
                <a:lnTo>
                  <a:pt x="32885" y="33980"/>
                </a:lnTo>
                <a:lnTo>
                  <a:pt x="20996" y="45868"/>
                </a:lnTo>
                <a:lnTo>
                  <a:pt x="26970" y="51871"/>
                </a:lnTo>
                <a:lnTo>
                  <a:pt x="44980" y="34127"/>
                </a:lnTo>
                <a:lnTo>
                  <a:pt x="10971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 rot="10800000">
            <a:off x="8518121" y="3454739"/>
            <a:ext cx="494504" cy="739600"/>
          </a:xfrm>
          <a:custGeom>
            <a:rect b="b" l="l" r="r" t="t"/>
            <a:pathLst>
              <a:path extrusionOk="0" fill="none" h="35695" w="23866">
                <a:moveTo>
                  <a:pt x="1" y="0"/>
                </a:moveTo>
                <a:lnTo>
                  <a:pt x="23866" y="23865"/>
                </a:lnTo>
                <a:lnTo>
                  <a:pt x="17833" y="29721"/>
                </a:lnTo>
                <a:lnTo>
                  <a:pt x="11919" y="23717"/>
                </a:lnTo>
                <a:lnTo>
                  <a:pt x="1" y="35694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 rot="10800000">
            <a:off x="7902301" y="3699827"/>
            <a:ext cx="1110924" cy="742066"/>
          </a:xfrm>
          <a:custGeom>
            <a:rect b="b" l="l" r="r" t="t"/>
            <a:pathLst>
              <a:path extrusionOk="0" fill="none" h="35814" w="53616">
                <a:moveTo>
                  <a:pt x="0" y="1"/>
                </a:moveTo>
                <a:lnTo>
                  <a:pt x="23895" y="23866"/>
                </a:lnTo>
                <a:lnTo>
                  <a:pt x="47612" y="1"/>
                </a:lnTo>
                <a:lnTo>
                  <a:pt x="53585" y="5975"/>
                </a:lnTo>
                <a:lnTo>
                  <a:pt x="35753" y="23866"/>
                </a:lnTo>
                <a:lnTo>
                  <a:pt x="47671" y="35813"/>
                </a:lnTo>
                <a:lnTo>
                  <a:pt x="53615" y="29810"/>
                </a:lnTo>
                <a:lnTo>
                  <a:pt x="47671" y="23866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 rot="10800000">
            <a:off x="7039006" y="4440009"/>
            <a:ext cx="584573" cy="582128"/>
          </a:xfrm>
          <a:custGeom>
            <a:rect b="b" l="l" r="r" t="t"/>
            <a:pathLst>
              <a:path extrusionOk="0" fill="none" h="28095" w="28213">
                <a:moveTo>
                  <a:pt x="0" y="1"/>
                </a:moveTo>
                <a:lnTo>
                  <a:pt x="28213" y="28095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/>
          <p:nvPr/>
        </p:nvSpPr>
        <p:spPr>
          <a:xfrm rot="10800000">
            <a:off x="8518121" y="2221348"/>
            <a:ext cx="495104" cy="492659"/>
          </a:xfrm>
          <a:custGeom>
            <a:rect b="b" l="l" r="r" t="t"/>
            <a:pathLst>
              <a:path extrusionOk="0" fill="none" h="23777" w="23895">
                <a:moveTo>
                  <a:pt x="0" y="11859"/>
                </a:moveTo>
                <a:lnTo>
                  <a:pt x="11948" y="0"/>
                </a:lnTo>
                <a:lnTo>
                  <a:pt x="23895" y="11947"/>
                </a:lnTo>
                <a:lnTo>
                  <a:pt x="17862" y="17803"/>
                </a:lnTo>
                <a:lnTo>
                  <a:pt x="11888" y="11800"/>
                </a:lnTo>
                <a:lnTo>
                  <a:pt x="0" y="23776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"/>
          <p:cNvSpPr/>
          <p:nvPr/>
        </p:nvSpPr>
        <p:spPr>
          <a:xfrm rot="10800000">
            <a:off x="8766885" y="3207844"/>
            <a:ext cx="245739" cy="246941"/>
          </a:xfrm>
          <a:custGeom>
            <a:rect b="b" l="l" r="r" t="t"/>
            <a:pathLst>
              <a:path extrusionOk="0" fill="none" h="11918" w="11860">
                <a:moveTo>
                  <a:pt x="11859" y="0"/>
                </a:moveTo>
                <a:lnTo>
                  <a:pt x="1" y="11918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"/>
          <p:cNvSpPr/>
          <p:nvPr/>
        </p:nvSpPr>
        <p:spPr>
          <a:xfrm rot="10800000">
            <a:off x="8273024" y="1481180"/>
            <a:ext cx="739600" cy="863983"/>
          </a:xfrm>
          <a:custGeom>
            <a:rect b="b" l="l" r="r" t="t"/>
            <a:pathLst>
              <a:path extrusionOk="0" fill="none" h="41698" w="35695">
                <a:moveTo>
                  <a:pt x="1" y="17892"/>
                </a:moveTo>
                <a:lnTo>
                  <a:pt x="11919" y="6004"/>
                </a:lnTo>
                <a:lnTo>
                  <a:pt x="17863" y="11948"/>
                </a:lnTo>
                <a:lnTo>
                  <a:pt x="29751" y="1"/>
                </a:lnTo>
                <a:lnTo>
                  <a:pt x="35695" y="5974"/>
                </a:lnTo>
                <a:lnTo>
                  <a:pt x="1" y="41698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title"/>
          </p:nvPr>
        </p:nvSpPr>
        <p:spPr>
          <a:xfrm>
            <a:off x="2549425" y="1756738"/>
            <a:ext cx="40452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39" name="Google Shape;139;p9"/>
          <p:cNvSpPr txBox="1"/>
          <p:nvPr>
            <p:ph idx="1" type="subTitle"/>
          </p:nvPr>
        </p:nvSpPr>
        <p:spPr>
          <a:xfrm>
            <a:off x="2299500" y="28323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9"/>
          <p:cNvSpPr/>
          <p:nvPr/>
        </p:nvSpPr>
        <p:spPr>
          <a:xfrm>
            <a:off x="137125" y="142700"/>
            <a:ext cx="2232725" cy="2783550"/>
          </a:xfrm>
          <a:custGeom>
            <a:rect b="b" l="l" r="r" t="t"/>
            <a:pathLst>
              <a:path extrusionOk="0" fill="none" h="111342" w="89309">
                <a:moveTo>
                  <a:pt x="0" y="99453"/>
                </a:moveTo>
                <a:lnTo>
                  <a:pt x="35665" y="63818"/>
                </a:lnTo>
                <a:lnTo>
                  <a:pt x="41668" y="69674"/>
                </a:lnTo>
                <a:lnTo>
                  <a:pt x="17862" y="93479"/>
                </a:lnTo>
                <a:lnTo>
                  <a:pt x="35783" y="111341"/>
                </a:lnTo>
                <a:lnTo>
                  <a:pt x="41786" y="105427"/>
                </a:lnTo>
                <a:lnTo>
                  <a:pt x="29780" y="93479"/>
                </a:lnTo>
                <a:lnTo>
                  <a:pt x="89309" y="33980"/>
                </a:lnTo>
                <a:lnTo>
                  <a:pt x="5524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37125" y="142700"/>
            <a:ext cx="1045400" cy="998100"/>
          </a:xfrm>
          <a:custGeom>
            <a:rect b="b" l="l" r="r" t="t"/>
            <a:pathLst>
              <a:path extrusionOk="0" fill="none" h="39924" w="41816">
                <a:moveTo>
                  <a:pt x="0" y="16118"/>
                </a:moveTo>
                <a:lnTo>
                  <a:pt x="23836" y="39924"/>
                </a:lnTo>
                <a:lnTo>
                  <a:pt x="41816" y="22180"/>
                </a:lnTo>
                <a:lnTo>
                  <a:pt x="35724" y="16118"/>
                </a:lnTo>
                <a:lnTo>
                  <a:pt x="23806" y="28006"/>
                </a:lnTo>
                <a:lnTo>
                  <a:pt x="11918" y="16118"/>
                </a:lnTo>
                <a:lnTo>
                  <a:pt x="2827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951850" y="142700"/>
            <a:ext cx="1124500" cy="1296775"/>
          </a:xfrm>
          <a:custGeom>
            <a:rect b="b" l="l" r="r" t="t"/>
            <a:pathLst>
              <a:path extrusionOk="0" fill="none" h="51871" w="44980">
                <a:moveTo>
                  <a:pt x="0" y="1066"/>
                </a:moveTo>
                <a:lnTo>
                  <a:pt x="32885" y="33980"/>
                </a:lnTo>
                <a:lnTo>
                  <a:pt x="20996" y="45868"/>
                </a:lnTo>
                <a:lnTo>
                  <a:pt x="26970" y="51871"/>
                </a:lnTo>
                <a:lnTo>
                  <a:pt x="44980" y="34127"/>
                </a:lnTo>
                <a:lnTo>
                  <a:pt x="10971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2119200" y="142700"/>
            <a:ext cx="1143000" cy="998850"/>
          </a:xfrm>
          <a:custGeom>
            <a:rect b="b" l="l" r="r" t="t"/>
            <a:pathLst>
              <a:path extrusionOk="0" fill="none" h="39954" w="45720">
                <a:moveTo>
                  <a:pt x="1" y="1"/>
                </a:moveTo>
                <a:lnTo>
                  <a:pt x="27858" y="27976"/>
                </a:lnTo>
                <a:lnTo>
                  <a:pt x="22062" y="34009"/>
                </a:lnTo>
                <a:lnTo>
                  <a:pt x="27858" y="39953"/>
                </a:lnTo>
                <a:lnTo>
                  <a:pt x="45720" y="22062"/>
                </a:lnTo>
                <a:lnTo>
                  <a:pt x="33832" y="10144"/>
                </a:lnTo>
                <a:lnTo>
                  <a:pt x="44123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137850" y="1141525"/>
            <a:ext cx="596650" cy="892375"/>
          </a:xfrm>
          <a:custGeom>
            <a:rect b="b" l="l" r="r" t="t"/>
            <a:pathLst>
              <a:path extrusionOk="0" fill="none" h="35695" w="23866">
                <a:moveTo>
                  <a:pt x="1" y="0"/>
                </a:moveTo>
                <a:lnTo>
                  <a:pt x="23866" y="23865"/>
                </a:lnTo>
                <a:lnTo>
                  <a:pt x="17833" y="29721"/>
                </a:lnTo>
                <a:lnTo>
                  <a:pt x="11919" y="23717"/>
                </a:lnTo>
                <a:lnTo>
                  <a:pt x="1" y="35694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37125" y="842825"/>
            <a:ext cx="1340400" cy="895350"/>
          </a:xfrm>
          <a:custGeom>
            <a:rect b="b" l="l" r="r" t="t"/>
            <a:pathLst>
              <a:path extrusionOk="0" fill="none" h="35814" w="53616">
                <a:moveTo>
                  <a:pt x="0" y="1"/>
                </a:moveTo>
                <a:lnTo>
                  <a:pt x="23895" y="23866"/>
                </a:lnTo>
                <a:lnTo>
                  <a:pt x="47612" y="1"/>
                </a:lnTo>
                <a:lnTo>
                  <a:pt x="53585" y="5975"/>
                </a:lnTo>
                <a:lnTo>
                  <a:pt x="35753" y="23866"/>
                </a:lnTo>
                <a:lnTo>
                  <a:pt x="47671" y="35813"/>
                </a:lnTo>
                <a:lnTo>
                  <a:pt x="53615" y="29810"/>
                </a:lnTo>
                <a:lnTo>
                  <a:pt x="47671" y="23866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1813875" y="142700"/>
            <a:ext cx="705325" cy="702375"/>
          </a:xfrm>
          <a:custGeom>
            <a:rect b="b" l="l" r="r" t="t"/>
            <a:pathLst>
              <a:path extrusionOk="0" fill="none" h="28095" w="28213">
                <a:moveTo>
                  <a:pt x="0" y="1"/>
                </a:moveTo>
                <a:lnTo>
                  <a:pt x="28213" y="28095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137125" y="2927700"/>
            <a:ext cx="597375" cy="594425"/>
          </a:xfrm>
          <a:custGeom>
            <a:rect b="b" l="l" r="r" t="t"/>
            <a:pathLst>
              <a:path extrusionOk="0" fill="none" h="23777" w="23895">
                <a:moveTo>
                  <a:pt x="0" y="11859"/>
                </a:moveTo>
                <a:lnTo>
                  <a:pt x="11948" y="0"/>
                </a:lnTo>
                <a:lnTo>
                  <a:pt x="23895" y="11947"/>
                </a:lnTo>
                <a:lnTo>
                  <a:pt x="17862" y="17803"/>
                </a:lnTo>
                <a:lnTo>
                  <a:pt x="11888" y="11800"/>
                </a:lnTo>
                <a:lnTo>
                  <a:pt x="0" y="23776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137850" y="2033875"/>
            <a:ext cx="296500" cy="297950"/>
          </a:xfrm>
          <a:custGeom>
            <a:rect b="b" l="l" r="r" t="t"/>
            <a:pathLst>
              <a:path extrusionOk="0" fill="none" h="11918" w="11860">
                <a:moveTo>
                  <a:pt x="11859" y="0"/>
                </a:moveTo>
                <a:lnTo>
                  <a:pt x="1" y="11918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2411975" y="142700"/>
            <a:ext cx="553025" cy="551550"/>
          </a:xfrm>
          <a:custGeom>
            <a:rect b="b" l="l" r="r" t="t"/>
            <a:pathLst>
              <a:path extrusionOk="0" fill="none" h="22062" w="22121">
                <a:moveTo>
                  <a:pt x="1" y="1"/>
                </a:moveTo>
                <a:lnTo>
                  <a:pt x="22121" y="22062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137850" y="3372750"/>
            <a:ext cx="892375" cy="1042450"/>
          </a:xfrm>
          <a:custGeom>
            <a:rect b="b" l="l" r="r" t="t"/>
            <a:pathLst>
              <a:path extrusionOk="0" fill="none" h="41698" w="35695">
                <a:moveTo>
                  <a:pt x="1" y="17892"/>
                </a:moveTo>
                <a:lnTo>
                  <a:pt x="11919" y="6004"/>
                </a:lnTo>
                <a:lnTo>
                  <a:pt x="17863" y="11948"/>
                </a:lnTo>
                <a:lnTo>
                  <a:pt x="29751" y="1"/>
                </a:lnTo>
                <a:lnTo>
                  <a:pt x="35695" y="5974"/>
                </a:lnTo>
                <a:lnTo>
                  <a:pt x="1" y="41698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 rot="10800000">
            <a:off x="6824450" y="2243575"/>
            <a:ext cx="2232725" cy="2783550"/>
          </a:xfrm>
          <a:custGeom>
            <a:rect b="b" l="l" r="r" t="t"/>
            <a:pathLst>
              <a:path extrusionOk="0" fill="none" h="111342" w="89309">
                <a:moveTo>
                  <a:pt x="0" y="99453"/>
                </a:moveTo>
                <a:lnTo>
                  <a:pt x="35665" y="63818"/>
                </a:lnTo>
                <a:lnTo>
                  <a:pt x="41668" y="69674"/>
                </a:lnTo>
                <a:lnTo>
                  <a:pt x="17862" y="93479"/>
                </a:lnTo>
                <a:lnTo>
                  <a:pt x="35783" y="111341"/>
                </a:lnTo>
                <a:lnTo>
                  <a:pt x="41786" y="105427"/>
                </a:lnTo>
                <a:lnTo>
                  <a:pt x="29780" y="93479"/>
                </a:lnTo>
                <a:lnTo>
                  <a:pt x="89309" y="33980"/>
                </a:lnTo>
                <a:lnTo>
                  <a:pt x="5524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/>
          <p:nvPr/>
        </p:nvSpPr>
        <p:spPr>
          <a:xfrm rot="10800000">
            <a:off x="8011775" y="4029025"/>
            <a:ext cx="1045400" cy="998100"/>
          </a:xfrm>
          <a:custGeom>
            <a:rect b="b" l="l" r="r" t="t"/>
            <a:pathLst>
              <a:path extrusionOk="0" fill="none" h="39924" w="41816">
                <a:moveTo>
                  <a:pt x="0" y="16118"/>
                </a:moveTo>
                <a:lnTo>
                  <a:pt x="23836" y="39924"/>
                </a:lnTo>
                <a:lnTo>
                  <a:pt x="41816" y="22180"/>
                </a:lnTo>
                <a:lnTo>
                  <a:pt x="35724" y="16118"/>
                </a:lnTo>
                <a:lnTo>
                  <a:pt x="23806" y="28006"/>
                </a:lnTo>
                <a:lnTo>
                  <a:pt x="11918" y="16118"/>
                </a:lnTo>
                <a:lnTo>
                  <a:pt x="2827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"/>
          <p:cNvSpPr/>
          <p:nvPr/>
        </p:nvSpPr>
        <p:spPr>
          <a:xfrm rot="10800000">
            <a:off x="7117950" y="3730350"/>
            <a:ext cx="1124500" cy="1296775"/>
          </a:xfrm>
          <a:custGeom>
            <a:rect b="b" l="l" r="r" t="t"/>
            <a:pathLst>
              <a:path extrusionOk="0" fill="none" h="51871" w="44980">
                <a:moveTo>
                  <a:pt x="0" y="1066"/>
                </a:moveTo>
                <a:lnTo>
                  <a:pt x="32885" y="33980"/>
                </a:lnTo>
                <a:lnTo>
                  <a:pt x="20996" y="45868"/>
                </a:lnTo>
                <a:lnTo>
                  <a:pt x="26970" y="51871"/>
                </a:lnTo>
                <a:lnTo>
                  <a:pt x="44980" y="34127"/>
                </a:lnTo>
                <a:lnTo>
                  <a:pt x="10971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"/>
          <p:cNvSpPr/>
          <p:nvPr/>
        </p:nvSpPr>
        <p:spPr>
          <a:xfrm rot="10800000">
            <a:off x="5932100" y="4028275"/>
            <a:ext cx="1143000" cy="998850"/>
          </a:xfrm>
          <a:custGeom>
            <a:rect b="b" l="l" r="r" t="t"/>
            <a:pathLst>
              <a:path extrusionOk="0" fill="none" h="39954" w="45720">
                <a:moveTo>
                  <a:pt x="1" y="1"/>
                </a:moveTo>
                <a:lnTo>
                  <a:pt x="27858" y="27976"/>
                </a:lnTo>
                <a:lnTo>
                  <a:pt x="22062" y="34009"/>
                </a:lnTo>
                <a:lnTo>
                  <a:pt x="27858" y="39953"/>
                </a:lnTo>
                <a:lnTo>
                  <a:pt x="45720" y="22062"/>
                </a:lnTo>
                <a:lnTo>
                  <a:pt x="33832" y="10144"/>
                </a:lnTo>
                <a:lnTo>
                  <a:pt x="44123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"/>
          <p:cNvSpPr/>
          <p:nvPr/>
        </p:nvSpPr>
        <p:spPr>
          <a:xfrm rot="10800000">
            <a:off x="8459800" y="3135925"/>
            <a:ext cx="596650" cy="892375"/>
          </a:xfrm>
          <a:custGeom>
            <a:rect b="b" l="l" r="r" t="t"/>
            <a:pathLst>
              <a:path extrusionOk="0" fill="none" h="35695" w="23866">
                <a:moveTo>
                  <a:pt x="1" y="0"/>
                </a:moveTo>
                <a:lnTo>
                  <a:pt x="23866" y="23865"/>
                </a:lnTo>
                <a:lnTo>
                  <a:pt x="17833" y="29721"/>
                </a:lnTo>
                <a:lnTo>
                  <a:pt x="11919" y="23717"/>
                </a:lnTo>
                <a:lnTo>
                  <a:pt x="1" y="35694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"/>
          <p:cNvSpPr/>
          <p:nvPr/>
        </p:nvSpPr>
        <p:spPr>
          <a:xfrm rot="10800000">
            <a:off x="7716775" y="3431650"/>
            <a:ext cx="1340400" cy="895350"/>
          </a:xfrm>
          <a:custGeom>
            <a:rect b="b" l="l" r="r" t="t"/>
            <a:pathLst>
              <a:path extrusionOk="0" fill="none" h="35814" w="53616">
                <a:moveTo>
                  <a:pt x="0" y="1"/>
                </a:moveTo>
                <a:lnTo>
                  <a:pt x="23895" y="23866"/>
                </a:lnTo>
                <a:lnTo>
                  <a:pt x="47612" y="1"/>
                </a:lnTo>
                <a:lnTo>
                  <a:pt x="53585" y="5975"/>
                </a:lnTo>
                <a:lnTo>
                  <a:pt x="35753" y="23866"/>
                </a:lnTo>
                <a:lnTo>
                  <a:pt x="47671" y="35813"/>
                </a:lnTo>
                <a:lnTo>
                  <a:pt x="53615" y="29810"/>
                </a:lnTo>
                <a:lnTo>
                  <a:pt x="47671" y="23866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"/>
          <p:cNvSpPr/>
          <p:nvPr/>
        </p:nvSpPr>
        <p:spPr>
          <a:xfrm rot="10800000">
            <a:off x="6675100" y="4324750"/>
            <a:ext cx="705325" cy="702375"/>
          </a:xfrm>
          <a:custGeom>
            <a:rect b="b" l="l" r="r" t="t"/>
            <a:pathLst>
              <a:path extrusionOk="0" fill="none" h="28095" w="28213">
                <a:moveTo>
                  <a:pt x="0" y="1"/>
                </a:moveTo>
                <a:lnTo>
                  <a:pt x="28213" y="28095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"/>
          <p:cNvSpPr/>
          <p:nvPr/>
        </p:nvSpPr>
        <p:spPr>
          <a:xfrm rot="10800000">
            <a:off x="8459800" y="1647700"/>
            <a:ext cx="597375" cy="594425"/>
          </a:xfrm>
          <a:custGeom>
            <a:rect b="b" l="l" r="r" t="t"/>
            <a:pathLst>
              <a:path extrusionOk="0" fill="none" h="23777" w="23895">
                <a:moveTo>
                  <a:pt x="0" y="11859"/>
                </a:moveTo>
                <a:lnTo>
                  <a:pt x="11948" y="0"/>
                </a:lnTo>
                <a:lnTo>
                  <a:pt x="23895" y="11947"/>
                </a:lnTo>
                <a:lnTo>
                  <a:pt x="17862" y="17803"/>
                </a:lnTo>
                <a:lnTo>
                  <a:pt x="11888" y="11800"/>
                </a:lnTo>
                <a:lnTo>
                  <a:pt x="0" y="23776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"/>
          <p:cNvSpPr/>
          <p:nvPr/>
        </p:nvSpPr>
        <p:spPr>
          <a:xfrm rot="10800000">
            <a:off x="8759950" y="2838000"/>
            <a:ext cx="296500" cy="297950"/>
          </a:xfrm>
          <a:custGeom>
            <a:rect b="b" l="l" r="r" t="t"/>
            <a:pathLst>
              <a:path extrusionOk="0" fill="none" h="11918" w="11860">
                <a:moveTo>
                  <a:pt x="11859" y="0"/>
                </a:moveTo>
                <a:lnTo>
                  <a:pt x="1" y="11918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"/>
          <p:cNvSpPr/>
          <p:nvPr/>
        </p:nvSpPr>
        <p:spPr>
          <a:xfrm rot="10800000">
            <a:off x="6229300" y="4475575"/>
            <a:ext cx="553025" cy="551550"/>
          </a:xfrm>
          <a:custGeom>
            <a:rect b="b" l="l" r="r" t="t"/>
            <a:pathLst>
              <a:path extrusionOk="0" fill="none" h="22062" w="22121">
                <a:moveTo>
                  <a:pt x="1" y="1"/>
                </a:moveTo>
                <a:lnTo>
                  <a:pt x="22121" y="22062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"/>
          <p:cNvSpPr/>
          <p:nvPr/>
        </p:nvSpPr>
        <p:spPr>
          <a:xfrm rot="10800000">
            <a:off x="8164075" y="754625"/>
            <a:ext cx="892375" cy="1042450"/>
          </a:xfrm>
          <a:custGeom>
            <a:rect b="b" l="l" r="r" t="t"/>
            <a:pathLst>
              <a:path extrusionOk="0" fill="none" h="41698" w="35695">
                <a:moveTo>
                  <a:pt x="1" y="17892"/>
                </a:moveTo>
                <a:lnTo>
                  <a:pt x="11919" y="6004"/>
                </a:lnTo>
                <a:lnTo>
                  <a:pt x="17863" y="11948"/>
                </a:lnTo>
                <a:lnTo>
                  <a:pt x="29751" y="1"/>
                </a:lnTo>
                <a:lnTo>
                  <a:pt x="35695" y="5974"/>
                </a:lnTo>
                <a:lnTo>
                  <a:pt x="1" y="41698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idx="1" type="body"/>
          </p:nvPr>
        </p:nvSpPr>
        <p:spPr>
          <a:xfrm>
            <a:off x="1356250" y="1765550"/>
            <a:ext cx="6431400" cy="16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>
                <a:latin typeface="Ubuntu"/>
                <a:ea typeface="Ubuntu"/>
                <a:cs typeface="Ubuntu"/>
                <a:sym typeface="Ubuntu"/>
              </a:defRPr>
            </a:lvl1pPr>
          </a:lstStyle>
          <a:p/>
        </p:txBody>
      </p:sp>
      <p:sp>
        <p:nvSpPr>
          <p:cNvPr id="164" name="Google Shape;164;p10"/>
          <p:cNvSpPr/>
          <p:nvPr/>
        </p:nvSpPr>
        <p:spPr>
          <a:xfrm flipH="1" rot="10800000">
            <a:off x="137125" y="2715131"/>
            <a:ext cx="1850482" cy="2307006"/>
          </a:xfrm>
          <a:custGeom>
            <a:rect b="b" l="l" r="r" t="t"/>
            <a:pathLst>
              <a:path extrusionOk="0" fill="none" h="111342" w="89309">
                <a:moveTo>
                  <a:pt x="0" y="99453"/>
                </a:moveTo>
                <a:lnTo>
                  <a:pt x="35665" y="63818"/>
                </a:lnTo>
                <a:lnTo>
                  <a:pt x="41668" y="69674"/>
                </a:lnTo>
                <a:lnTo>
                  <a:pt x="17862" y="93479"/>
                </a:lnTo>
                <a:lnTo>
                  <a:pt x="35783" y="111341"/>
                </a:lnTo>
                <a:lnTo>
                  <a:pt x="41786" y="105427"/>
                </a:lnTo>
                <a:lnTo>
                  <a:pt x="29780" y="93479"/>
                </a:lnTo>
                <a:lnTo>
                  <a:pt x="89309" y="33980"/>
                </a:lnTo>
                <a:lnTo>
                  <a:pt x="5524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 flipH="1" rot="10800000">
            <a:off x="137125" y="4194912"/>
            <a:ext cx="866428" cy="827225"/>
          </a:xfrm>
          <a:custGeom>
            <a:rect b="b" l="l" r="r" t="t"/>
            <a:pathLst>
              <a:path extrusionOk="0" fill="none" h="39924" w="41816">
                <a:moveTo>
                  <a:pt x="0" y="16118"/>
                </a:moveTo>
                <a:lnTo>
                  <a:pt x="23836" y="39924"/>
                </a:lnTo>
                <a:lnTo>
                  <a:pt x="41816" y="22180"/>
                </a:lnTo>
                <a:lnTo>
                  <a:pt x="35724" y="16118"/>
                </a:lnTo>
                <a:lnTo>
                  <a:pt x="23806" y="28006"/>
                </a:lnTo>
                <a:lnTo>
                  <a:pt x="11918" y="16118"/>
                </a:lnTo>
                <a:lnTo>
                  <a:pt x="2827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flipH="1" rot="10800000">
            <a:off x="812347" y="3947370"/>
            <a:ext cx="931986" cy="1074767"/>
          </a:xfrm>
          <a:custGeom>
            <a:rect b="b" l="l" r="r" t="t"/>
            <a:pathLst>
              <a:path extrusionOk="0" fill="none" h="51871" w="44980">
                <a:moveTo>
                  <a:pt x="0" y="1066"/>
                </a:moveTo>
                <a:lnTo>
                  <a:pt x="32885" y="33980"/>
                </a:lnTo>
                <a:lnTo>
                  <a:pt x="20996" y="45868"/>
                </a:lnTo>
                <a:lnTo>
                  <a:pt x="26970" y="51871"/>
                </a:lnTo>
                <a:lnTo>
                  <a:pt x="44980" y="34127"/>
                </a:lnTo>
                <a:lnTo>
                  <a:pt x="10971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 flipH="1" rot="10800000">
            <a:off x="1779816" y="4194291"/>
            <a:ext cx="947318" cy="827847"/>
          </a:xfrm>
          <a:custGeom>
            <a:rect b="b" l="l" r="r" t="t"/>
            <a:pathLst>
              <a:path extrusionOk="0" fill="none" h="39954" w="45720">
                <a:moveTo>
                  <a:pt x="1" y="1"/>
                </a:moveTo>
                <a:lnTo>
                  <a:pt x="27858" y="27976"/>
                </a:lnTo>
                <a:lnTo>
                  <a:pt x="22062" y="34009"/>
                </a:lnTo>
                <a:lnTo>
                  <a:pt x="27858" y="39953"/>
                </a:lnTo>
                <a:lnTo>
                  <a:pt x="45720" y="22062"/>
                </a:lnTo>
                <a:lnTo>
                  <a:pt x="33832" y="10144"/>
                </a:lnTo>
                <a:lnTo>
                  <a:pt x="44123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 flipH="1" rot="10800000">
            <a:off x="137726" y="3454739"/>
            <a:ext cx="494504" cy="739600"/>
          </a:xfrm>
          <a:custGeom>
            <a:rect b="b" l="l" r="r" t="t"/>
            <a:pathLst>
              <a:path extrusionOk="0" fill="none" h="35695" w="23866">
                <a:moveTo>
                  <a:pt x="1" y="0"/>
                </a:moveTo>
                <a:lnTo>
                  <a:pt x="23866" y="23865"/>
                </a:lnTo>
                <a:lnTo>
                  <a:pt x="17833" y="29721"/>
                </a:lnTo>
                <a:lnTo>
                  <a:pt x="11919" y="23717"/>
                </a:lnTo>
                <a:lnTo>
                  <a:pt x="1" y="35694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 flipH="1" rot="10800000">
            <a:off x="137125" y="3699827"/>
            <a:ext cx="1110924" cy="742066"/>
          </a:xfrm>
          <a:custGeom>
            <a:rect b="b" l="l" r="r" t="t"/>
            <a:pathLst>
              <a:path extrusionOk="0" fill="none" h="35814" w="53616">
                <a:moveTo>
                  <a:pt x="0" y="1"/>
                </a:moveTo>
                <a:lnTo>
                  <a:pt x="23895" y="23866"/>
                </a:lnTo>
                <a:lnTo>
                  <a:pt x="47612" y="1"/>
                </a:lnTo>
                <a:lnTo>
                  <a:pt x="53585" y="5975"/>
                </a:lnTo>
                <a:lnTo>
                  <a:pt x="35753" y="23866"/>
                </a:lnTo>
                <a:lnTo>
                  <a:pt x="47671" y="35813"/>
                </a:lnTo>
                <a:lnTo>
                  <a:pt x="53615" y="29810"/>
                </a:lnTo>
                <a:lnTo>
                  <a:pt x="47671" y="23866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/>
          <p:nvPr/>
        </p:nvSpPr>
        <p:spPr>
          <a:xfrm flipH="1" rot="10800000">
            <a:off x="1526771" y="4440009"/>
            <a:ext cx="584573" cy="582128"/>
          </a:xfrm>
          <a:custGeom>
            <a:rect b="b" l="l" r="r" t="t"/>
            <a:pathLst>
              <a:path extrusionOk="0" fill="none" h="28095" w="28213">
                <a:moveTo>
                  <a:pt x="0" y="1"/>
                </a:moveTo>
                <a:lnTo>
                  <a:pt x="28213" y="28095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"/>
          <p:cNvSpPr/>
          <p:nvPr/>
        </p:nvSpPr>
        <p:spPr>
          <a:xfrm flipH="1" rot="10800000">
            <a:off x="137125" y="2221348"/>
            <a:ext cx="495104" cy="492659"/>
          </a:xfrm>
          <a:custGeom>
            <a:rect b="b" l="l" r="r" t="t"/>
            <a:pathLst>
              <a:path extrusionOk="0" fill="none" h="23777" w="23895">
                <a:moveTo>
                  <a:pt x="0" y="11859"/>
                </a:moveTo>
                <a:lnTo>
                  <a:pt x="11948" y="0"/>
                </a:lnTo>
                <a:lnTo>
                  <a:pt x="23895" y="11947"/>
                </a:lnTo>
                <a:lnTo>
                  <a:pt x="17862" y="17803"/>
                </a:lnTo>
                <a:lnTo>
                  <a:pt x="11888" y="11800"/>
                </a:lnTo>
                <a:lnTo>
                  <a:pt x="0" y="23776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"/>
          <p:cNvSpPr/>
          <p:nvPr/>
        </p:nvSpPr>
        <p:spPr>
          <a:xfrm flipH="1" rot="10800000">
            <a:off x="137726" y="3207844"/>
            <a:ext cx="245739" cy="246941"/>
          </a:xfrm>
          <a:custGeom>
            <a:rect b="b" l="l" r="r" t="t"/>
            <a:pathLst>
              <a:path extrusionOk="0" fill="none" h="11918" w="11860">
                <a:moveTo>
                  <a:pt x="11859" y="0"/>
                </a:moveTo>
                <a:lnTo>
                  <a:pt x="1" y="11918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"/>
          <p:cNvSpPr/>
          <p:nvPr/>
        </p:nvSpPr>
        <p:spPr>
          <a:xfrm flipH="1" rot="10800000">
            <a:off x="2022460" y="4565013"/>
            <a:ext cx="458347" cy="457125"/>
          </a:xfrm>
          <a:custGeom>
            <a:rect b="b" l="l" r="r" t="t"/>
            <a:pathLst>
              <a:path extrusionOk="0" fill="none" h="22062" w="22121">
                <a:moveTo>
                  <a:pt x="1" y="1"/>
                </a:moveTo>
                <a:lnTo>
                  <a:pt x="22121" y="22062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"/>
          <p:cNvSpPr/>
          <p:nvPr/>
        </p:nvSpPr>
        <p:spPr>
          <a:xfrm flipH="1" rot="10800000">
            <a:off x="137726" y="1481180"/>
            <a:ext cx="739600" cy="863983"/>
          </a:xfrm>
          <a:custGeom>
            <a:rect b="b" l="l" r="r" t="t"/>
            <a:pathLst>
              <a:path extrusionOk="0" fill="none" h="41698" w="35695">
                <a:moveTo>
                  <a:pt x="1" y="17892"/>
                </a:moveTo>
                <a:lnTo>
                  <a:pt x="11919" y="6004"/>
                </a:lnTo>
                <a:lnTo>
                  <a:pt x="17863" y="11948"/>
                </a:lnTo>
                <a:lnTo>
                  <a:pt x="29751" y="1"/>
                </a:lnTo>
                <a:lnTo>
                  <a:pt x="35695" y="5974"/>
                </a:lnTo>
                <a:lnTo>
                  <a:pt x="1" y="41698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 flipH="1">
            <a:off x="7205702" y="98680"/>
            <a:ext cx="1850482" cy="2307006"/>
          </a:xfrm>
          <a:custGeom>
            <a:rect b="b" l="l" r="r" t="t"/>
            <a:pathLst>
              <a:path extrusionOk="0" fill="none" h="111342" w="89309">
                <a:moveTo>
                  <a:pt x="0" y="99453"/>
                </a:moveTo>
                <a:lnTo>
                  <a:pt x="35665" y="63818"/>
                </a:lnTo>
                <a:lnTo>
                  <a:pt x="41668" y="69674"/>
                </a:lnTo>
                <a:lnTo>
                  <a:pt x="17862" y="93479"/>
                </a:lnTo>
                <a:lnTo>
                  <a:pt x="35783" y="111341"/>
                </a:lnTo>
                <a:lnTo>
                  <a:pt x="41786" y="105427"/>
                </a:lnTo>
                <a:lnTo>
                  <a:pt x="29780" y="93479"/>
                </a:lnTo>
                <a:lnTo>
                  <a:pt x="89309" y="33980"/>
                </a:lnTo>
                <a:lnTo>
                  <a:pt x="5524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"/>
          <p:cNvSpPr/>
          <p:nvPr/>
        </p:nvSpPr>
        <p:spPr>
          <a:xfrm flipH="1">
            <a:off x="8189757" y="98680"/>
            <a:ext cx="866428" cy="827225"/>
          </a:xfrm>
          <a:custGeom>
            <a:rect b="b" l="l" r="r" t="t"/>
            <a:pathLst>
              <a:path extrusionOk="0" fill="none" h="39924" w="41816">
                <a:moveTo>
                  <a:pt x="0" y="16118"/>
                </a:moveTo>
                <a:lnTo>
                  <a:pt x="23836" y="39924"/>
                </a:lnTo>
                <a:lnTo>
                  <a:pt x="41816" y="22180"/>
                </a:lnTo>
                <a:lnTo>
                  <a:pt x="35724" y="16118"/>
                </a:lnTo>
                <a:lnTo>
                  <a:pt x="23806" y="28006"/>
                </a:lnTo>
                <a:lnTo>
                  <a:pt x="11918" y="16118"/>
                </a:lnTo>
                <a:lnTo>
                  <a:pt x="28272" y="1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"/>
          <p:cNvSpPr/>
          <p:nvPr/>
        </p:nvSpPr>
        <p:spPr>
          <a:xfrm flipH="1">
            <a:off x="7448976" y="98680"/>
            <a:ext cx="931986" cy="1074767"/>
          </a:xfrm>
          <a:custGeom>
            <a:rect b="b" l="l" r="r" t="t"/>
            <a:pathLst>
              <a:path extrusionOk="0" fill="none" h="51871" w="44980">
                <a:moveTo>
                  <a:pt x="0" y="1066"/>
                </a:moveTo>
                <a:lnTo>
                  <a:pt x="32885" y="33980"/>
                </a:lnTo>
                <a:lnTo>
                  <a:pt x="20996" y="45868"/>
                </a:lnTo>
                <a:lnTo>
                  <a:pt x="26970" y="51871"/>
                </a:lnTo>
                <a:lnTo>
                  <a:pt x="44980" y="34127"/>
                </a:lnTo>
                <a:lnTo>
                  <a:pt x="10971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"/>
          <p:cNvSpPr/>
          <p:nvPr/>
        </p:nvSpPr>
        <p:spPr>
          <a:xfrm flipH="1">
            <a:off x="6466175" y="98680"/>
            <a:ext cx="947318" cy="827847"/>
          </a:xfrm>
          <a:custGeom>
            <a:rect b="b" l="l" r="r" t="t"/>
            <a:pathLst>
              <a:path extrusionOk="0" fill="none" h="39954" w="45720">
                <a:moveTo>
                  <a:pt x="1" y="1"/>
                </a:moveTo>
                <a:lnTo>
                  <a:pt x="27858" y="27976"/>
                </a:lnTo>
                <a:lnTo>
                  <a:pt x="22062" y="34009"/>
                </a:lnTo>
                <a:lnTo>
                  <a:pt x="27858" y="39953"/>
                </a:lnTo>
                <a:lnTo>
                  <a:pt x="45720" y="22062"/>
                </a:lnTo>
                <a:lnTo>
                  <a:pt x="33832" y="10144"/>
                </a:lnTo>
                <a:lnTo>
                  <a:pt x="44123" y="1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"/>
          <p:cNvSpPr/>
          <p:nvPr/>
        </p:nvSpPr>
        <p:spPr>
          <a:xfrm flipH="1">
            <a:off x="8561080" y="926478"/>
            <a:ext cx="494504" cy="739600"/>
          </a:xfrm>
          <a:custGeom>
            <a:rect b="b" l="l" r="r" t="t"/>
            <a:pathLst>
              <a:path extrusionOk="0" fill="none" h="35695" w="23866">
                <a:moveTo>
                  <a:pt x="1" y="0"/>
                </a:moveTo>
                <a:lnTo>
                  <a:pt x="23866" y="23865"/>
                </a:lnTo>
                <a:lnTo>
                  <a:pt x="17833" y="29721"/>
                </a:lnTo>
                <a:lnTo>
                  <a:pt x="11919" y="23717"/>
                </a:lnTo>
                <a:lnTo>
                  <a:pt x="1" y="35694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 flipH="1">
            <a:off x="7945261" y="678924"/>
            <a:ext cx="1110924" cy="742066"/>
          </a:xfrm>
          <a:custGeom>
            <a:rect b="b" l="l" r="r" t="t"/>
            <a:pathLst>
              <a:path extrusionOk="0" fill="none" h="35814" w="53616">
                <a:moveTo>
                  <a:pt x="0" y="1"/>
                </a:moveTo>
                <a:lnTo>
                  <a:pt x="23895" y="23866"/>
                </a:lnTo>
                <a:lnTo>
                  <a:pt x="47612" y="1"/>
                </a:lnTo>
                <a:lnTo>
                  <a:pt x="53585" y="5975"/>
                </a:lnTo>
                <a:lnTo>
                  <a:pt x="35753" y="23866"/>
                </a:lnTo>
                <a:lnTo>
                  <a:pt x="47671" y="35813"/>
                </a:lnTo>
                <a:lnTo>
                  <a:pt x="53615" y="29810"/>
                </a:lnTo>
                <a:lnTo>
                  <a:pt x="47671" y="23866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"/>
          <p:cNvSpPr/>
          <p:nvPr/>
        </p:nvSpPr>
        <p:spPr>
          <a:xfrm flipH="1">
            <a:off x="7081965" y="98680"/>
            <a:ext cx="584573" cy="582128"/>
          </a:xfrm>
          <a:custGeom>
            <a:rect b="b" l="l" r="r" t="t"/>
            <a:pathLst>
              <a:path extrusionOk="0" fill="none" h="28095" w="28213">
                <a:moveTo>
                  <a:pt x="0" y="1"/>
                </a:moveTo>
                <a:lnTo>
                  <a:pt x="28213" y="28095"/>
                </a:lnTo>
              </a:path>
            </a:pathLst>
          </a:custGeom>
          <a:noFill/>
          <a:ln cap="rnd" cmpd="sng" w="36975">
            <a:solidFill>
              <a:srgbClr val="03D6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"/>
          <p:cNvSpPr/>
          <p:nvPr/>
        </p:nvSpPr>
        <p:spPr>
          <a:xfrm flipH="1">
            <a:off x="8561080" y="2406810"/>
            <a:ext cx="495104" cy="492659"/>
          </a:xfrm>
          <a:custGeom>
            <a:rect b="b" l="l" r="r" t="t"/>
            <a:pathLst>
              <a:path extrusionOk="0" fill="none" h="23777" w="23895">
                <a:moveTo>
                  <a:pt x="0" y="11859"/>
                </a:moveTo>
                <a:lnTo>
                  <a:pt x="11948" y="0"/>
                </a:lnTo>
                <a:lnTo>
                  <a:pt x="23895" y="11947"/>
                </a:lnTo>
                <a:lnTo>
                  <a:pt x="17862" y="17803"/>
                </a:lnTo>
                <a:lnTo>
                  <a:pt x="11888" y="11800"/>
                </a:lnTo>
                <a:lnTo>
                  <a:pt x="0" y="23776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"/>
          <p:cNvSpPr/>
          <p:nvPr/>
        </p:nvSpPr>
        <p:spPr>
          <a:xfrm flipH="1">
            <a:off x="8809844" y="1666033"/>
            <a:ext cx="245739" cy="246941"/>
          </a:xfrm>
          <a:custGeom>
            <a:rect b="b" l="l" r="r" t="t"/>
            <a:pathLst>
              <a:path extrusionOk="0" fill="none" h="11918" w="11860">
                <a:moveTo>
                  <a:pt x="11859" y="0"/>
                </a:moveTo>
                <a:lnTo>
                  <a:pt x="1" y="11918"/>
                </a:lnTo>
              </a:path>
            </a:pathLst>
          </a:custGeom>
          <a:noFill/>
          <a:ln cap="rnd" cmpd="sng" w="36975">
            <a:solidFill>
              <a:srgbClr val="FF02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 flipH="1">
            <a:off x="8315983" y="2775655"/>
            <a:ext cx="739600" cy="863983"/>
          </a:xfrm>
          <a:custGeom>
            <a:rect b="b" l="l" r="r" t="t"/>
            <a:pathLst>
              <a:path extrusionOk="0" fill="none" h="41698" w="35695">
                <a:moveTo>
                  <a:pt x="1" y="17892"/>
                </a:moveTo>
                <a:lnTo>
                  <a:pt x="11919" y="6004"/>
                </a:lnTo>
                <a:lnTo>
                  <a:pt x="17863" y="11948"/>
                </a:lnTo>
                <a:lnTo>
                  <a:pt x="29751" y="1"/>
                </a:lnTo>
                <a:lnTo>
                  <a:pt x="35695" y="5974"/>
                </a:lnTo>
                <a:lnTo>
                  <a:pt x="1" y="41698"/>
                </a:lnTo>
              </a:path>
            </a:pathLst>
          </a:custGeom>
          <a:noFill/>
          <a:ln cap="rnd" cmpd="sng" w="36975">
            <a:solidFill>
              <a:srgbClr val="C880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003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0000" y="356775"/>
            <a:ext cx="806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buntu"/>
              <a:buNone/>
              <a:defRPr b="1" sz="2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buntu"/>
              <a:buNone/>
              <a:defRPr b="1" sz="2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buntu"/>
              <a:buNone/>
              <a:defRPr b="1" sz="2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buntu"/>
              <a:buNone/>
              <a:defRPr b="1" sz="2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buntu"/>
              <a:buNone/>
              <a:defRPr b="1" sz="2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buntu"/>
              <a:buNone/>
              <a:defRPr b="1" sz="2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buntu"/>
              <a:buNone/>
              <a:defRPr b="1" sz="2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buntu"/>
              <a:buNone/>
              <a:defRPr b="1" sz="2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buntu"/>
              <a:buNone/>
              <a:defRPr b="1" sz="2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2"/>
          <p:cNvSpPr txBox="1"/>
          <p:nvPr>
            <p:ph type="ctrTitle"/>
          </p:nvPr>
        </p:nvSpPr>
        <p:spPr>
          <a:xfrm>
            <a:off x="1609200" y="2001150"/>
            <a:ext cx="5925600" cy="8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</a:t>
            </a:r>
            <a:endParaRPr/>
          </a:p>
        </p:txBody>
      </p:sp>
      <p:sp>
        <p:nvSpPr>
          <p:cNvPr id="582" name="Google Shape;582;p32"/>
          <p:cNvSpPr txBox="1"/>
          <p:nvPr>
            <p:ph idx="1" type="subTitle"/>
          </p:nvPr>
        </p:nvSpPr>
        <p:spPr>
          <a:xfrm>
            <a:off x="2358900" y="2735538"/>
            <a:ext cx="44262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T7T-NSA-700_msc2022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1"/>
          <p:cNvSpPr txBox="1"/>
          <p:nvPr>
            <p:ph type="title"/>
          </p:nvPr>
        </p:nvSpPr>
        <p:spPr>
          <a:xfrm>
            <a:off x="540000" y="362625"/>
            <a:ext cx="806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: DATABASE</a:t>
            </a:r>
            <a:endParaRPr/>
          </a:p>
        </p:txBody>
      </p:sp>
      <p:pic>
        <p:nvPicPr>
          <p:cNvPr id="646" name="Google Shape;6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663" y="924700"/>
            <a:ext cx="2834683" cy="40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2"/>
          <p:cNvSpPr txBox="1"/>
          <p:nvPr>
            <p:ph type="title"/>
          </p:nvPr>
        </p:nvSpPr>
        <p:spPr>
          <a:xfrm>
            <a:off x="843000" y="3086450"/>
            <a:ext cx="67674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GITLAB</a:t>
            </a:r>
            <a:endParaRPr/>
          </a:p>
        </p:txBody>
      </p:sp>
      <p:sp>
        <p:nvSpPr>
          <p:cNvPr id="652" name="Google Shape;652;p42"/>
          <p:cNvSpPr txBox="1"/>
          <p:nvPr>
            <p:ph idx="2" type="title"/>
          </p:nvPr>
        </p:nvSpPr>
        <p:spPr>
          <a:xfrm>
            <a:off x="843000" y="1978550"/>
            <a:ext cx="29328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450" y="1628075"/>
            <a:ext cx="4824925" cy="32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Google Shape;66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275" y="1580200"/>
            <a:ext cx="5518800" cy="31797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63" name="Google Shape;663;p44"/>
          <p:cNvSpPr txBox="1"/>
          <p:nvPr>
            <p:ph type="title"/>
          </p:nvPr>
        </p:nvSpPr>
        <p:spPr>
          <a:xfrm>
            <a:off x="273125" y="285400"/>
            <a:ext cx="806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D’ENVIRONNEMENT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5"/>
          <p:cNvSpPr txBox="1"/>
          <p:nvPr>
            <p:ph type="title"/>
          </p:nvPr>
        </p:nvSpPr>
        <p:spPr>
          <a:xfrm>
            <a:off x="843000" y="3086450"/>
            <a:ext cx="67674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69" name="Google Shape;669;p45"/>
          <p:cNvSpPr txBox="1"/>
          <p:nvPr>
            <p:ph idx="2" type="title"/>
          </p:nvPr>
        </p:nvSpPr>
        <p:spPr>
          <a:xfrm>
            <a:off x="843000" y="1978550"/>
            <a:ext cx="29328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6"/>
          <p:cNvSpPr txBox="1"/>
          <p:nvPr>
            <p:ph idx="1" type="subTitle"/>
          </p:nvPr>
        </p:nvSpPr>
        <p:spPr>
          <a:xfrm>
            <a:off x="3242675" y="1849375"/>
            <a:ext cx="4545300" cy="27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Problèmes de communication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Organisation difficile avec les différentes activités Epitech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Première approche du D</a:t>
            </a:r>
            <a:r>
              <a:rPr lang="en"/>
              <a:t>ev</a:t>
            </a:r>
            <a:r>
              <a:rPr lang="en"/>
              <a:t>ops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Délai court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Redondance</a:t>
            </a:r>
            <a:endParaRPr/>
          </a:p>
        </p:txBody>
      </p:sp>
      <p:sp>
        <p:nvSpPr>
          <p:cNvPr id="675" name="Google Shape;675;p46"/>
          <p:cNvSpPr txBox="1"/>
          <p:nvPr>
            <p:ph type="title"/>
          </p:nvPr>
        </p:nvSpPr>
        <p:spPr>
          <a:xfrm>
            <a:off x="540000" y="356775"/>
            <a:ext cx="806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 </a:t>
            </a:r>
            <a:r>
              <a:rPr lang="en"/>
              <a:t>DIFFICULTÉS</a:t>
            </a:r>
            <a:r>
              <a:rPr lang="en"/>
              <a:t> </a:t>
            </a:r>
            <a:r>
              <a:rPr lang="en"/>
              <a:t>RENCONTRÉES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7"/>
          <p:cNvSpPr txBox="1"/>
          <p:nvPr>
            <p:ph type="ctrTitle"/>
          </p:nvPr>
        </p:nvSpPr>
        <p:spPr>
          <a:xfrm>
            <a:off x="1578675" y="2142750"/>
            <a:ext cx="59256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8"/>
          <p:cNvSpPr txBox="1"/>
          <p:nvPr>
            <p:ph type="ctrTitle"/>
          </p:nvPr>
        </p:nvSpPr>
        <p:spPr>
          <a:xfrm>
            <a:off x="1571925" y="1961863"/>
            <a:ext cx="5925600" cy="9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MERCI!</a:t>
            </a:r>
            <a:endParaRPr/>
          </a:p>
        </p:txBody>
      </p:sp>
      <p:sp>
        <p:nvSpPr>
          <p:cNvPr id="686" name="Google Shape;686;p48"/>
          <p:cNvSpPr txBox="1"/>
          <p:nvPr>
            <p:ph idx="1" type="subTitle"/>
          </p:nvPr>
        </p:nvSpPr>
        <p:spPr>
          <a:xfrm>
            <a:off x="2321625" y="2774825"/>
            <a:ext cx="44262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Est-ce-que vous avez des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3"/>
          <p:cNvSpPr txBox="1"/>
          <p:nvPr>
            <p:ph type="title"/>
          </p:nvPr>
        </p:nvSpPr>
        <p:spPr>
          <a:xfrm>
            <a:off x="540000" y="356775"/>
            <a:ext cx="41682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588" name="Google Shape;588;p33"/>
          <p:cNvSpPr txBox="1"/>
          <p:nvPr>
            <p:ph idx="1" type="subTitle"/>
          </p:nvPr>
        </p:nvSpPr>
        <p:spPr>
          <a:xfrm>
            <a:off x="4856738" y="2000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</a:t>
            </a:r>
            <a:endParaRPr/>
          </a:p>
        </p:txBody>
      </p:sp>
      <p:sp>
        <p:nvSpPr>
          <p:cNvPr id="589" name="Google Shape;589;p33"/>
          <p:cNvSpPr txBox="1"/>
          <p:nvPr>
            <p:ph idx="3" type="subTitle"/>
          </p:nvPr>
        </p:nvSpPr>
        <p:spPr>
          <a:xfrm>
            <a:off x="1801163" y="2000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90" name="Google Shape;590;p33"/>
          <p:cNvSpPr txBox="1"/>
          <p:nvPr>
            <p:ph idx="5" type="subTitle"/>
          </p:nvPr>
        </p:nvSpPr>
        <p:spPr>
          <a:xfrm>
            <a:off x="4856738" y="3861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91" name="Google Shape;591;p33"/>
          <p:cNvSpPr txBox="1"/>
          <p:nvPr>
            <p:ph idx="7" type="subTitle"/>
          </p:nvPr>
        </p:nvSpPr>
        <p:spPr>
          <a:xfrm>
            <a:off x="1801163" y="3861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GITLAB</a:t>
            </a:r>
            <a:endParaRPr/>
          </a:p>
        </p:txBody>
      </p:sp>
      <p:sp>
        <p:nvSpPr>
          <p:cNvPr id="592" name="Google Shape;592;p33"/>
          <p:cNvSpPr txBox="1"/>
          <p:nvPr>
            <p:ph idx="9" type="title"/>
          </p:nvPr>
        </p:nvSpPr>
        <p:spPr>
          <a:xfrm>
            <a:off x="2524663" y="13312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93" name="Google Shape;593;p33"/>
          <p:cNvSpPr txBox="1"/>
          <p:nvPr>
            <p:ph idx="13" type="title"/>
          </p:nvPr>
        </p:nvSpPr>
        <p:spPr>
          <a:xfrm>
            <a:off x="5580188" y="13312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94" name="Google Shape;594;p33"/>
          <p:cNvSpPr txBox="1"/>
          <p:nvPr>
            <p:ph idx="14" type="title"/>
          </p:nvPr>
        </p:nvSpPr>
        <p:spPr>
          <a:xfrm>
            <a:off x="2524663" y="319036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95" name="Google Shape;595;p33"/>
          <p:cNvSpPr txBox="1"/>
          <p:nvPr>
            <p:ph idx="15" type="title"/>
          </p:nvPr>
        </p:nvSpPr>
        <p:spPr>
          <a:xfrm>
            <a:off x="5580188" y="319036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4"/>
          <p:cNvSpPr txBox="1"/>
          <p:nvPr>
            <p:ph type="title"/>
          </p:nvPr>
        </p:nvSpPr>
        <p:spPr>
          <a:xfrm>
            <a:off x="843000" y="3086450"/>
            <a:ext cx="67674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01" name="Google Shape;601;p34"/>
          <p:cNvSpPr txBox="1"/>
          <p:nvPr>
            <p:ph idx="2" type="title"/>
          </p:nvPr>
        </p:nvSpPr>
        <p:spPr>
          <a:xfrm>
            <a:off x="843000" y="1978550"/>
            <a:ext cx="29328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5"/>
          <p:cNvSpPr txBox="1"/>
          <p:nvPr>
            <p:ph idx="1" type="subTitle"/>
          </p:nvPr>
        </p:nvSpPr>
        <p:spPr>
          <a:xfrm>
            <a:off x="3242675" y="1849375"/>
            <a:ext cx="4545300" cy="1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 Machines virtuelles Debian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Ansible &amp; Gitlab CI/CD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 Front, 1 Back et 1 Base de données</a:t>
            </a:r>
            <a:endParaRPr/>
          </a:p>
        </p:txBody>
      </p:sp>
      <p:sp>
        <p:nvSpPr>
          <p:cNvPr id="607" name="Google Shape;607;p35"/>
          <p:cNvSpPr txBox="1"/>
          <p:nvPr>
            <p:ph type="title"/>
          </p:nvPr>
        </p:nvSpPr>
        <p:spPr>
          <a:xfrm>
            <a:off x="540000" y="356775"/>
            <a:ext cx="806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DU PROJET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6"/>
          <p:cNvSpPr txBox="1"/>
          <p:nvPr>
            <p:ph type="title"/>
          </p:nvPr>
        </p:nvSpPr>
        <p:spPr>
          <a:xfrm>
            <a:off x="540000" y="356775"/>
            <a:ext cx="806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ORGANISATION</a:t>
            </a:r>
            <a:endParaRPr/>
          </a:p>
        </p:txBody>
      </p:sp>
      <p:pic>
        <p:nvPicPr>
          <p:cNvPr id="613" name="Google Shape;6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275" y="823575"/>
            <a:ext cx="4429260" cy="401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7"/>
          <p:cNvSpPr txBox="1"/>
          <p:nvPr>
            <p:ph type="title"/>
          </p:nvPr>
        </p:nvSpPr>
        <p:spPr>
          <a:xfrm>
            <a:off x="843000" y="3086450"/>
            <a:ext cx="67674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</a:t>
            </a:r>
            <a:endParaRPr/>
          </a:p>
        </p:txBody>
      </p:sp>
      <p:sp>
        <p:nvSpPr>
          <p:cNvPr id="619" name="Google Shape;619;p37"/>
          <p:cNvSpPr txBox="1"/>
          <p:nvPr>
            <p:ph idx="2" type="title"/>
          </p:nvPr>
        </p:nvSpPr>
        <p:spPr>
          <a:xfrm>
            <a:off x="843000" y="1978550"/>
            <a:ext cx="29328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02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8"/>
          <p:cNvSpPr txBox="1"/>
          <p:nvPr>
            <p:ph type="title"/>
          </p:nvPr>
        </p:nvSpPr>
        <p:spPr>
          <a:xfrm>
            <a:off x="540000" y="356775"/>
            <a:ext cx="6209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QU’EST CE QU’ANSIBLE?</a:t>
            </a:r>
            <a:endParaRPr/>
          </a:p>
        </p:txBody>
      </p:sp>
      <p:pic>
        <p:nvPicPr>
          <p:cNvPr id="625" name="Google Shape;6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271" y="1910900"/>
            <a:ext cx="2281450" cy="228785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19050">
              <a:srgbClr val="FFFFFF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9"/>
          <p:cNvSpPr txBox="1"/>
          <p:nvPr>
            <p:ph type="title"/>
          </p:nvPr>
        </p:nvSpPr>
        <p:spPr>
          <a:xfrm>
            <a:off x="540000" y="356775"/>
            <a:ext cx="806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: FRONT</a:t>
            </a:r>
            <a:endParaRPr/>
          </a:p>
        </p:txBody>
      </p:sp>
      <p:pic>
        <p:nvPicPr>
          <p:cNvPr id="631" name="Google Shape;6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600" y="2065400"/>
            <a:ext cx="1503849" cy="150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8926" y="2134824"/>
            <a:ext cx="2345082" cy="143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8387" y="2134825"/>
            <a:ext cx="1323610" cy="143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0"/>
          <p:cNvSpPr txBox="1"/>
          <p:nvPr>
            <p:ph type="title"/>
          </p:nvPr>
        </p:nvSpPr>
        <p:spPr>
          <a:xfrm>
            <a:off x="540000" y="362625"/>
            <a:ext cx="8064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: BACK</a:t>
            </a:r>
            <a:endParaRPr/>
          </a:p>
        </p:txBody>
      </p:sp>
      <p:pic>
        <p:nvPicPr>
          <p:cNvPr id="639" name="Google Shape;6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400" y="1972550"/>
            <a:ext cx="2219901" cy="11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3375" y="1561600"/>
            <a:ext cx="1942599" cy="20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ain Teasers for High School by Slidesgo">
  <a:themeElements>
    <a:clrScheme name="Simple Light">
      <a:dk1>
        <a:srgbClr val="FFFFFF"/>
      </a:dk1>
      <a:lt1>
        <a:srgbClr val="00003E"/>
      </a:lt1>
      <a:dk2>
        <a:srgbClr val="00003E"/>
      </a:dk2>
      <a:lt2>
        <a:srgbClr val="FFFFFF"/>
      </a:lt2>
      <a:accent1>
        <a:srgbClr val="FF0279"/>
      </a:accent1>
      <a:accent2>
        <a:srgbClr val="03D6F9"/>
      </a:accent2>
      <a:accent3>
        <a:srgbClr val="C36EFF"/>
      </a:accent3>
      <a:accent4>
        <a:srgbClr val="FF0279"/>
      </a:accent4>
      <a:accent5>
        <a:srgbClr val="03D6F9"/>
      </a:accent5>
      <a:accent6>
        <a:srgbClr val="C36E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