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</a:t>
            </a:r>
            <a:r>
              <a:rPr sz="2400" lang="en-US"/>
              <a:t>E:</a:t>
            </a:r>
            <a:r>
              <a:rPr altLang="en-GB" sz="2400" lang="en-US"/>
              <a:t>JAGAN</a:t>
            </a:r>
            <a:r>
              <a:rPr altLang="en-GB" sz="2400" lang="en-US"/>
              <a:t> </a:t>
            </a:r>
            <a:r>
              <a:rPr altLang="en-GB" sz="2400" lang="en-US"/>
              <a:t>KUMAR</a:t>
            </a:r>
            <a:r>
              <a:rPr altLang="en-GB" sz="2400" lang="en-US"/>
              <a:t>.</a:t>
            </a:r>
            <a:r>
              <a:rPr altLang="en-GB" sz="2400" lang="en-US"/>
              <a:t> </a:t>
            </a:r>
            <a:r>
              <a:rPr altLang="en-GB" sz="2400" lang="en-US"/>
              <a:t>K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0</a:t>
            </a:r>
            <a:r>
              <a:rPr altLang="en-GB" dirty="0" sz="2400" lang="en-US"/>
              <a:t>3</a:t>
            </a:r>
            <a:r>
              <a:rPr altLang="en-GB" dirty="0" sz="2400" lang="en-US"/>
              <a:t>0</a:t>
            </a:r>
            <a:r>
              <a:rPr altLang="en-GB" dirty="0" sz="2400" lang="en-US"/>
              <a:t>2</a:t>
            </a:r>
            <a:r>
              <a:rPr altLang="en-GB" dirty="0" sz="2400" lang="en-US"/>
              <a:t>/</a:t>
            </a:r>
            <a:r>
              <a:rPr altLang="en-GB" dirty="0" sz="2400" lang="en-US"/>
              <a:t>C7788</a:t>
            </a:r>
            <a:r>
              <a:rPr altLang="en-GB" dirty="0" sz="2400" lang="en-US"/>
              <a:t>0EA1DC693AAFE9494D314C85B12</a:t>
            </a:r>
            <a:endParaRPr altLang="en-US" lang="zh-CN"/>
          </a:p>
          <a:p>
            <a:r>
              <a:rPr altLang="en-GB" dirty="0" sz="2400" lang="en-US"/>
              <a:t>DEPARTMENT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OM</a:t>
            </a:r>
            <a:r>
              <a:rPr altLang="en-GB" dirty="0" sz="2400" lang="en-US"/>
              <a:t> </a:t>
            </a:r>
            <a:r>
              <a:rPr altLang="en-GB" dirty="0" sz="2400" lang="en-US"/>
              <a:t>GENERAL</a:t>
            </a:r>
            <a:r>
              <a:rPr altLang="en-GB" dirty="0" sz="2400" lang="en-US"/>
              <a:t> </a:t>
            </a:r>
            <a:endParaRPr altLang="en-US" lang="zh-CN"/>
          </a:p>
          <a:p>
            <a:r>
              <a:rPr altLang="en-GB" dirty="0" sz="2400" lang="en-US"/>
              <a:t>COLLEGE</a:t>
            </a:r>
            <a:r>
              <a:rPr altLang="en-GB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r>
              <a:rPr altLang="en-GB" dirty="0" sz="2400" lang="en-US"/>
              <a:t>S</a:t>
            </a:r>
            <a:r>
              <a:rPr altLang="en-GB" dirty="0" sz="2400" lang="en-US"/>
              <a:t>.</a:t>
            </a:r>
            <a:r>
              <a:rPr altLang="en-GB" dirty="0" sz="2400" lang="en-US"/>
              <a:t>I</a:t>
            </a:r>
            <a:r>
              <a:rPr altLang="en-GB" dirty="0" sz="2400" lang="en-US"/>
              <a:t>.</a:t>
            </a:r>
            <a:r>
              <a:rPr altLang="en-GB" dirty="0" sz="2400" lang="en-US"/>
              <a:t>V</a:t>
            </a:r>
            <a:r>
              <a:rPr altLang="en-GB" dirty="0" sz="2400" lang="en-US"/>
              <a:t>E</a:t>
            </a:r>
            <a:r>
              <a:rPr altLang="en-GB" dirty="0" sz="2400" lang="en-US"/>
              <a:t>.</a:t>
            </a:r>
            <a:r>
              <a:rPr altLang="en-GB" dirty="0" sz="2400" lang="en-US"/>
              <a:t>T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L</a:t>
            </a:r>
            <a:r>
              <a:rPr altLang="en-GB" dirty="0" sz="2400" lang="en-US"/>
              <a:t>LEGE</a:t>
            </a:r>
            <a:r>
              <a:rPr altLang="en-GB" dirty="0" sz="2400" lang="en-US"/>
              <a:t>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2024-08-31T16:16:45Z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138afe6551e4491b9415661333082a78</vt:lpwstr>
  </property>
</Properties>
</file>