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5" r:id="rId9"/>
    <p:sldId id="264" r:id="rId10"/>
    <p:sldId id="272" r:id="rId11"/>
    <p:sldId id="271" r:id="rId12"/>
    <p:sldId id="273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将</a:t>
            </a:r>
            <a:r>
              <a:rPr lang="en-US" altLang="zh-CN" sz="2400" dirty="0" smtClean="0"/>
              <a:t>spring batch </a:t>
            </a:r>
            <a:r>
              <a:rPr lang="zh-CN" altLang="en-US" sz="2400" dirty="0" smtClean="0"/>
              <a:t>批处理执行的批处理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执行记录在数据库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/>
          <a:lstStyle/>
          <a:p>
            <a:r>
              <a:rPr lang="en-US" dirty="0" smtClean="0"/>
              <a:t>1、batch</a:t>
            </a:r>
            <a:r>
              <a:rPr lang="zh-CN" altLang="en-US" dirty="0" smtClean="0"/>
              <a:t>的命名空间下创建一个</a:t>
            </a:r>
            <a:r>
              <a:rPr lang="en-US" dirty="0" smtClean="0"/>
              <a:t>  </a:t>
            </a:r>
            <a:r>
              <a:rPr lang="en-US" dirty="0" err="1" smtClean="0"/>
              <a:t>jobRepository</a:t>
            </a:r>
            <a:endParaRPr lang="en-US" dirty="0" smtClean="0"/>
          </a:p>
          <a:p>
            <a:r>
              <a:rPr lang="en-US" dirty="0" smtClean="0"/>
              <a:t> 2、</a:t>
            </a:r>
            <a:r>
              <a:rPr lang="zh-CN" altLang="en-US" dirty="0" smtClean="0"/>
              <a:t>数据源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、事务管理器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en-US" altLang="zh-CN" sz="2400">
                <a:sym typeface="+mn-ea"/>
              </a:rPr>
              <a:t>Spring-batch</a:t>
            </a:r>
            <a:r>
              <a:rPr lang="zh-CN" altLang="en-US" sz="2400">
                <a:sym typeface="+mn-ea"/>
              </a:rPr>
              <a:t>涉及的几个概念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dirty="0"/>
              <a:t>Job Repository </a:t>
            </a:r>
            <a:r>
              <a:rPr lang="zh-CN" altLang="en-US" dirty="0"/>
              <a:t>：作业仓库，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Step</a:t>
            </a:r>
            <a:r>
              <a:rPr lang="zh-CN" altLang="en-US" dirty="0"/>
              <a:t>执行状态持久化</a:t>
            </a:r>
          </a:p>
          <a:p>
            <a:r>
              <a:rPr lang="en-US" altLang="zh-CN" dirty="0"/>
              <a:t>Job Launcher </a:t>
            </a:r>
            <a:r>
              <a:rPr lang="zh-CN" altLang="en-US" dirty="0"/>
              <a:t>：作业启动器</a:t>
            </a:r>
          </a:p>
          <a:p>
            <a:r>
              <a:rPr lang="en-US" altLang="zh-CN" dirty="0"/>
              <a:t>Job </a:t>
            </a:r>
            <a:r>
              <a:rPr lang="zh-CN" altLang="en-US" dirty="0"/>
              <a:t>：定义的作业，有多个</a:t>
            </a:r>
            <a:r>
              <a:rPr lang="en-US" altLang="zh-CN" dirty="0"/>
              <a:t>Step</a:t>
            </a:r>
            <a:r>
              <a:rPr lang="zh-CN" altLang="en-US" dirty="0"/>
              <a:t>组成作业处理流程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：</a:t>
            </a:r>
            <a:r>
              <a:rPr lang="en-US" altLang="zh-CN" dirty="0"/>
              <a:t> Job</a:t>
            </a:r>
            <a:r>
              <a:rPr lang="zh-CN" altLang="en-US" dirty="0"/>
              <a:t>作业的一个步骤</a:t>
            </a:r>
          </a:p>
          <a:p>
            <a:r>
              <a:rPr lang="en-US" altLang="zh-CN" dirty="0" err="1"/>
              <a:t>TaskLet</a:t>
            </a:r>
            <a:r>
              <a:rPr lang="zh-CN" altLang="en-US" dirty="0"/>
              <a:t>：</a:t>
            </a:r>
            <a:r>
              <a:rPr lang="en-US" altLang="zh-CN" dirty="0"/>
              <a:t> Step</a:t>
            </a:r>
            <a:r>
              <a:rPr lang="zh-CN" altLang="en-US" dirty="0"/>
              <a:t>具体执行逻辑，可重复执行，以及多线程支持，事务都是这里设置</a:t>
            </a:r>
          </a:p>
          <a:p>
            <a:r>
              <a:rPr lang="en-US" altLang="zh-CN" dirty="0"/>
              <a:t>Chunk </a:t>
            </a:r>
            <a:r>
              <a:rPr lang="zh-CN" altLang="en-US" dirty="0"/>
              <a:t>对定义数据读，处理，写操作以及提交间隔，跳过策略。</a:t>
            </a:r>
            <a:endParaRPr lang="en-US" altLang="zh-CN" dirty="0"/>
          </a:p>
          <a:p>
            <a:r>
              <a:rPr lang="en-US" altLang="zh-CN" dirty="0"/>
              <a:t>Item: </a:t>
            </a:r>
            <a:r>
              <a:rPr lang="zh-CN" altLang="en-US" dirty="0"/>
              <a:t>需要处理的一条数据，按照</a:t>
            </a:r>
            <a:r>
              <a:rPr lang="en-US" altLang="zh-CN" dirty="0"/>
              <a:t>spring-batch </a:t>
            </a:r>
            <a:r>
              <a:rPr lang="zh-CN" altLang="en-US" dirty="0" smtClean="0"/>
              <a:t>的流程处理数据</a:t>
            </a:r>
            <a:endParaRPr lang="zh-CN" altLang="en-US" dirty="0"/>
          </a:p>
          <a:p>
            <a:r>
              <a:rPr lang="zh-CN" altLang="en-US" dirty="0"/>
              <a:t>从</a:t>
            </a:r>
            <a:r>
              <a:rPr lang="en-US" altLang="zh-CN" dirty="0" err="1">
                <a:sym typeface="+mn-ea"/>
              </a:rPr>
              <a:t>ItemReader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查询出来，</a:t>
            </a:r>
            <a:r>
              <a:rPr lang="en-US" altLang="zh-CN" dirty="0" err="1">
                <a:sym typeface="+mn-ea"/>
              </a:rPr>
              <a:t>ItemProcessor</a:t>
            </a:r>
            <a:r>
              <a:rPr lang="zh-CN" altLang="en-US" dirty="0">
                <a:sym typeface="+mn-ea"/>
              </a:rPr>
              <a:t>中进行处理，然后</a:t>
            </a:r>
            <a:r>
              <a:rPr lang="en-US" altLang="zh-CN" dirty="0" err="1">
                <a:sym typeface="+mn-ea"/>
              </a:rPr>
              <a:t>ItemWriter</a:t>
            </a:r>
            <a:r>
              <a:rPr lang="zh-CN" altLang="en-US" dirty="0">
                <a:sym typeface="+mn-ea"/>
              </a:rPr>
              <a:t>写入数据。</a:t>
            </a:r>
          </a:p>
          <a:p>
            <a:pPr lvl="1"/>
            <a:r>
              <a:rPr lang="en-US" altLang="zh-CN" dirty="0" err="1"/>
              <a:t>ItemReader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ItemProcessor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ItemWriter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jobSet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142984"/>
            <a:ext cx="5572164" cy="4903043"/>
          </a:xfrm>
        </p:spPr>
      </p:pic>
      <p:sp>
        <p:nvSpPr>
          <p:cNvPr id="5" name="TextBox 4"/>
          <p:cNvSpPr txBox="1"/>
          <p:nvPr/>
        </p:nvSpPr>
        <p:spPr>
          <a:xfrm>
            <a:off x="714348" y="428604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SpringBatch</a:t>
            </a:r>
            <a:r>
              <a:rPr lang="zh-CN" altLang="en-US" sz="2400" dirty="0" smtClean="0"/>
              <a:t>配置文件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配置层次结构图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274955"/>
            <a:ext cx="8131175" cy="60769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读取数据库文件案例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3251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990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多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条件选择案例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74955"/>
            <a:ext cx="8230235" cy="68199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分区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</a:p>
          <a:p>
            <a:r>
              <a:rPr lang="zh-CN" altLang="en-US" dirty="0"/>
              <a:t>读取数据库文件案例</a:t>
            </a:r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984250"/>
            <a:ext cx="8261985" cy="5142230"/>
          </a:xfrm>
        </p:spPr>
        <p:txBody>
          <a:bodyPr/>
          <a:lstStyle/>
          <a:p>
            <a:r>
              <a:rPr lang="en-US" altLang="zh-CN" sz="2000"/>
              <a:t>pom.xml</a:t>
            </a:r>
            <a:r>
              <a:rPr lang="zh-CN" altLang="en-US" sz="2000"/>
              <a:t>配置</a:t>
            </a:r>
            <a:r>
              <a:rPr lang="en-US" altLang="zh-CN" sz="2000"/>
              <a:t>Spring-batch</a:t>
            </a:r>
          </a:p>
          <a:p>
            <a:endParaRPr lang="en-US" altLang="zh-CN" sz="2000"/>
          </a:p>
        </p:txBody>
      </p:sp>
      <p:pic>
        <p:nvPicPr>
          <p:cNvPr id="4" name="图片 3" descr="springbatch-p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407160"/>
            <a:ext cx="7781925" cy="42964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815" y="274955"/>
            <a:ext cx="8131175" cy="8140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66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525963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 descr="springbatch-helloworld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988060"/>
            <a:ext cx="813181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</a:t>
            </a:r>
            <a:r>
              <a:rPr lang="en-US" altLang="zh-CN" sz="2400" dirty="0">
                <a:sym typeface="+mn-ea"/>
              </a:rPr>
              <a:t>csv</a:t>
            </a:r>
            <a:r>
              <a:rPr lang="zh-CN" altLang="en-US" sz="2400" dirty="0">
                <a:sym typeface="+mn-ea"/>
              </a:rPr>
              <a:t>文件案例</a:t>
            </a:r>
            <a:endParaRPr lang="zh-CN" altLang="en-US" sz="2400" dirty="0"/>
          </a:p>
        </p:txBody>
      </p:sp>
      <p:pic>
        <p:nvPicPr>
          <p:cNvPr id="4" name="内容占位符 3" descr="cs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381040"/>
            <a:ext cx="6086475" cy="29338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428</Words>
  <Application>WPS 演示</Application>
  <PresentationFormat>全屏显示(4:3)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Spring-batch 框架</vt:lpstr>
      <vt:lpstr> Spring-batch框架是什么</vt:lpstr>
      <vt:lpstr>Spring-batch框架主要特性</vt:lpstr>
      <vt:lpstr>幻灯片 4</vt:lpstr>
      <vt:lpstr>幻灯片 5</vt:lpstr>
      <vt:lpstr>Spring-batch框架实战</vt:lpstr>
      <vt:lpstr>5分钟搭建一个最基础Spring-batch 脚手架项目</vt:lpstr>
      <vt:lpstr>5分钟搭建一个最基础Spring-batch 脚手架项目</vt:lpstr>
      <vt:lpstr>读取csv文件案例</vt:lpstr>
      <vt:lpstr>将spring batch 批处理执行的批处理job，step执行记录在数据库</vt:lpstr>
      <vt:lpstr>Spring-batch涉及的几个概念</vt:lpstr>
      <vt:lpstr>幻灯片 12</vt:lpstr>
      <vt:lpstr>读取数据库文件案例</vt:lpstr>
      <vt:lpstr>多Step条件选择案例</vt:lpstr>
      <vt:lpstr>分区Step案例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PengRong</cp:lastModifiedBy>
  <cp:revision>63</cp:revision>
  <dcterms:created xsi:type="dcterms:W3CDTF">2018-01-22T01:08:00Z</dcterms:created>
  <dcterms:modified xsi:type="dcterms:W3CDTF">2018-02-04T16:57:38Z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