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3" r:id="rId8"/>
    <p:sldId id="265" r:id="rId9"/>
    <p:sldId id="264" r:id="rId10"/>
    <p:sldId id="271" r:id="rId11"/>
    <p:sldId id="266" r:id="rId12"/>
    <p:sldId id="267" r:id="rId13"/>
    <p:sldId id="269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D431-89EB-426C-A91B-DFD7E8C5B2E7}" type="datetimeFigureOut">
              <a:rPr lang="zh-CN" altLang="en-US" smtClean="0"/>
              <a:pPr/>
              <a:t>2018/1/28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ECA-052F-47F2-9B79-C3CD57F0E2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D431-89EB-426C-A91B-DFD7E8C5B2E7}" type="datetimeFigureOut">
              <a:rPr lang="zh-CN" altLang="en-US" smtClean="0"/>
              <a:pPr/>
              <a:t>2018/1/28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ECA-052F-47F2-9B79-C3CD57F0E2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D431-89EB-426C-A91B-DFD7E8C5B2E7}" type="datetimeFigureOut">
              <a:rPr lang="zh-CN" altLang="en-US" smtClean="0"/>
              <a:pPr/>
              <a:t>2018/1/28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ECA-052F-47F2-9B79-C3CD57F0E2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D431-89EB-426C-A91B-DFD7E8C5B2E7}" type="datetimeFigureOut">
              <a:rPr lang="zh-CN" altLang="en-US" smtClean="0"/>
              <a:pPr/>
              <a:t>2018/1/28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ECA-052F-47F2-9B79-C3CD57F0E2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D431-89EB-426C-A91B-DFD7E8C5B2E7}" type="datetimeFigureOut">
              <a:rPr lang="zh-CN" altLang="en-US" smtClean="0"/>
              <a:pPr/>
              <a:t>2018/1/28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ECA-052F-47F2-9B79-C3CD57F0E2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D431-89EB-426C-A91B-DFD7E8C5B2E7}" type="datetimeFigureOut">
              <a:rPr lang="zh-CN" altLang="en-US" smtClean="0"/>
              <a:pPr/>
              <a:t>2018/1/28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ECA-052F-47F2-9B79-C3CD57F0E2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D431-89EB-426C-A91B-DFD7E8C5B2E7}" type="datetimeFigureOut">
              <a:rPr lang="zh-CN" altLang="en-US" smtClean="0"/>
              <a:pPr/>
              <a:t>2018/1/28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ECA-052F-47F2-9B79-C3CD57F0E2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D431-89EB-426C-A91B-DFD7E8C5B2E7}" type="datetimeFigureOut">
              <a:rPr lang="zh-CN" altLang="en-US" smtClean="0"/>
              <a:pPr/>
              <a:t>2018/1/28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ECA-052F-47F2-9B79-C3CD57F0E2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D431-89EB-426C-A91B-DFD7E8C5B2E7}" type="datetimeFigureOut">
              <a:rPr lang="zh-CN" altLang="en-US" smtClean="0"/>
              <a:pPr/>
              <a:t>2018/1/28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ECA-052F-47F2-9B79-C3CD57F0E2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D431-89EB-426C-A91B-DFD7E8C5B2E7}" type="datetimeFigureOut">
              <a:rPr lang="zh-CN" altLang="en-US" smtClean="0"/>
              <a:pPr/>
              <a:t>2018/1/28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ECA-052F-47F2-9B79-C3CD57F0E2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D431-89EB-426C-A91B-DFD7E8C5B2E7}" type="datetimeFigureOut">
              <a:rPr lang="zh-CN" altLang="en-US" smtClean="0"/>
              <a:pPr/>
              <a:t>2018/1/28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ECA-052F-47F2-9B79-C3CD57F0E2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2D431-89EB-426C-A91B-DFD7E8C5B2E7}" type="datetimeFigureOut">
              <a:rPr lang="zh-CN" altLang="en-US" smtClean="0"/>
              <a:pPr/>
              <a:t>2018/1/28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88ECA-052F-47F2-9B79-C3CD57F0E2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Spring-batch 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7290" y="3714752"/>
            <a:ext cx="6400800" cy="2114568"/>
          </a:xfrm>
        </p:spPr>
        <p:txBody>
          <a:bodyPr/>
          <a:lstStyle/>
          <a:p>
            <a:pPr marL="514350" indent="-514350" algn="l">
              <a:buFont typeface="+mj-lt"/>
              <a:buAutoNum type="arabicPeriod"/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Spring-batch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框架是什么</a:t>
            </a:r>
            <a:endParaRPr lang="en-US" altLang="zh-CN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Spring-batch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框架主要特性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Spring-batch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框架实战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715010"/>
          </a:xfrm>
        </p:spPr>
        <p:txBody>
          <a:bodyPr/>
          <a:lstStyle/>
          <a:p>
            <a:pPr algn="l"/>
            <a:r>
              <a:rPr lang="en-US" altLang="zh-CN" sz="2400">
                <a:sym typeface="+mn-ea"/>
              </a:rPr>
              <a:t>Spring-batch</a:t>
            </a:r>
            <a:r>
              <a:rPr lang="zh-CN" altLang="en-US" sz="2400">
                <a:sym typeface="+mn-ea"/>
              </a:rPr>
              <a:t>涉及的几个概念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6640"/>
            <a:ext cx="8229600" cy="4525963"/>
          </a:xfrm>
        </p:spPr>
        <p:txBody>
          <a:bodyPr>
            <a:normAutofit fontScale="67500" lnSpcReduction="20000"/>
          </a:bodyPr>
          <a:lstStyle/>
          <a:p>
            <a:r>
              <a:rPr lang="en-US" altLang="zh-CN" dirty="0"/>
              <a:t>Job Repository </a:t>
            </a:r>
            <a:r>
              <a:rPr lang="zh-CN" altLang="en-US" dirty="0"/>
              <a:t>：作业仓库，</a:t>
            </a:r>
            <a:r>
              <a:rPr lang="en-US" altLang="zh-CN" dirty="0"/>
              <a:t>Job</a:t>
            </a:r>
            <a:r>
              <a:rPr lang="zh-CN" altLang="en-US" dirty="0"/>
              <a:t>，</a:t>
            </a:r>
            <a:r>
              <a:rPr lang="en-US" altLang="zh-CN" dirty="0"/>
              <a:t>Step</a:t>
            </a:r>
            <a:r>
              <a:rPr lang="zh-CN" altLang="en-US" dirty="0"/>
              <a:t>执行状态持久化</a:t>
            </a:r>
          </a:p>
          <a:p>
            <a:r>
              <a:rPr lang="en-US" altLang="zh-CN" dirty="0"/>
              <a:t>Job Launcher </a:t>
            </a:r>
            <a:r>
              <a:rPr lang="zh-CN" altLang="en-US" dirty="0"/>
              <a:t>：作业启动器</a:t>
            </a:r>
          </a:p>
          <a:p>
            <a:r>
              <a:rPr lang="en-US" altLang="zh-CN" dirty="0"/>
              <a:t>Job </a:t>
            </a:r>
            <a:r>
              <a:rPr lang="zh-CN" altLang="en-US" dirty="0"/>
              <a:t>：定义的作业，有多个</a:t>
            </a:r>
            <a:r>
              <a:rPr lang="en-US" altLang="zh-CN" dirty="0"/>
              <a:t>Step</a:t>
            </a:r>
            <a:r>
              <a:rPr lang="zh-CN" altLang="en-US" dirty="0"/>
              <a:t>组成作业处理流程</a:t>
            </a:r>
          </a:p>
          <a:p>
            <a:r>
              <a:rPr lang="en-US" altLang="zh-CN" dirty="0"/>
              <a:t>Step</a:t>
            </a:r>
            <a:r>
              <a:rPr lang="zh-CN" altLang="en-US" dirty="0"/>
              <a:t>：</a:t>
            </a:r>
            <a:r>
              <a:rPr lang="en-US" altLang="zh-CN" dirty="0"/>
              <a:t> Job</a:t>
            </a:r>
            <a:r>
              <a:rPr lang="zh-CN" altLang="en-US" dirty="0"/>
              <a:t>作业的一个步骤</a:t>
            </a:r>
          </a:p>
          <a:p>
            <a:r>
              <a:rPr lang="en-US" altLang="zh-CN" dirty="0" err="1"/>
              <a:t>TaskLet</a:t>
            </a:r>
            <a:r>
              <a:rPr lang="zh-CN" altLang="en-US" dirty="0"/>
              <a:t>：</a:t>
            </a:r>
            <a:r>
              <a:rPr lang="en-US" altLang="zh-CN" dirty="0"/>
              <a:t> Step</a:t>
            </a:r>
            <a:r>
              <a:rPr lang="zh-CN" altLang="en-US" dirty="0"/>
              <a:t>具体执行逻辑，可重复执行，以及多线程支持，事务都是这里设置</a:t>
            </a:r>
          </a:p>
          <a:p>
            <a:r>
              <a:rPr lang="en-US" altLang="zh-CN" dirty="0"/>
              <a:t>Chunk </a:t>
            </a:r>
            <a:r>
              <a:rPr lang="zh-CN" altLang="en-US" dirty="0"/>
              <a:t>对定义数据读，处理，写操作以及提交间隔，跳过策略。</a:t>
            </a:r>
            <a:endParaRPr lang="en-US" altLang="zh-CN" dirty="0"/>
          </a:p>
          <a:p>
            <a:r>
              <a:rPr lang="en-US" altLang="zh-CN" dirty="0"/>
              <a:t>Item: </a:t>
            </a:r>
            <a:r>
              <a:rPr lang="zh-CN" altLang="en-US" dirty="0"/>
              <a:t>需要处理的一条数据，按照</a:t>
            </a:r>
            <a:r>
              <a:rPr lang="en-US" altLang="zh-CN" dirty="0"/>
              <a:t>spring-batch </a:t>
            </a:r>
            <a:r>
              <a:rPr lang="zh-CN" altLang="en-US" dirty="0" smtClean="0"/>
              <a:t>的流程处理数据</a:t>
            </a:r>
            <a:endParaRPr lang="zh-CN" altLang="en-US" dirty="0"/>
          </a:p>
          <a:p>
            <a:r>
              <a:rPr lang="zh-CN" altLang="en-US" dirty="0"/>
              <a:t>从</a:t>
            </a:r>
            <a:r>
              <a:rPr lang="en-US" altLang="zh-CN" dirty="0" err="1">
                <a:sym typeface="+mn-ea"/>
              </a:rPr>
              <a:t>ItemReader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查询出来，</a:t>
            </a:r>
            <a:r>
              <a:rPr lang="en-US" altLang="zh-CN" dirty="0" err="1">
                <a:sym typeface="+mn-ea"/>
              </a:rPr>
              <a:t>ItemProcessor</a:t>
            </a:r>
            <a:r>
              <a:rPr lang="zh-CN" altLang="en-US" dirty="0">
                <a:sym typeface="+mn-ea"/>
              </a:rPr>
              <a:t>中进行处理，然后</a:t>
            </a:r>
            <a:r>
              <a:rPr lang="en-US" altLang="zh-CN" dirty="0" err="1">
                <a:sym typeface="+mn-ea"/>
              </a:rPr>
              <a:t>ItemWriter</a:t>
            </a:r>
            <a:r>
              <a:rPr lang="zh-CN" altLang="en-US" dirty="0">
                <a:sym typeface="+mn-ea"/>
              </a:rPr>
              <a:t>写入数据。</a:t>
            </a:r>
          </a:p>
          <a:p>
            <a:pPr lvl="1"/>
            <a:r>
              <a:rPr lang="en-US" altLang="zh-CN" dirty="0" err="1"/>
              <a:t>ItemReader</a:t>
            </a:r>
            <a:r>
              <a:rPr lang="en-US" altLang="zh-CN" dirty="0"/>
              <a:t>,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err="1"/>
              <a:t>ItemProcessor</a:t>
            </a:r>
            <a:r>
              <a:rPr lang="en-US" altLang="zh-CN" dirty="0"/>
              <a:t>,</a:t>
            </a:r>
          </a:p>
          <a:p>
            <a:pPr lvl="1"/>
            <a:r>
              <a:rPr lang="en-US" altLang="zh-CN" dirty="0" err="1"/>
              <a:t>ItemWriter</a:t>
            </a:r>
            <a:endParaRPr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25" y="274955"/>
            <a:ext cx="8131175" cy="607695"/>
          </a:xfrm>
        </p:spPr>
        <p:txBody>
          <a:bodyPr/>
          <a:lstStyle/>
          <a:p>
            <a:pPr algn="l"/>
            <a:r>
              <a:rPr lang="zh-CN" altLang="en-US" sz="2400" dirty="0">
                <a:sym typeface="+mn-ea"/>
              </a:rPr>
              <a:t>读取数据库文件案例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6095" y="1032510"/>
            <a:ext cx="8229600" cy="4525963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509905"/>
          </a:xfrm>
        </p:spPr>
        <p:txBody>
          <a:bodyPr/>
          <a:lstStyle/>
          <a:p>
            <a:pPr algn="l"/>
            <a:r>
              <a:rPr lang="zh-CN" altLang="en-US" sz="2400" dirty="0">
                <a:sym typeface="+mn-ea"/>
              </a:rPr>
              <a:t>多</a:t>
            </a:r>
            <a:r>
              <a:rPr lang="en-US" altLang="zh-CN" sz="2400" dirty="0">
                <a:sym typeface="+mn-ea"/>
              </a:rPr>
              <a:t>Step</a:t>
            </a:r>
            <a:r>
              <a:rPr lang="zh-CN" altLang="en-US" sz="2400" dirty="0">
                <a:sym typeface="+mn-ea"/>
              </a:rPr>
              <a:t>条件选择案例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2980"/>
            <a:ext cx="8229600" cy="4525963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565" y="274955"/>
            <a:ext cx="8230235" cy="681990"/>
          </a:xfrm>
        </p:spPr>
        <p:txBody>
          <a:bodyPr/>
          <a:lstStyle/>
          <a:p>
            <a:pPr algn="l"/>
            <a:r>
              <a:rPr lang="zh-CN" altLang="en-US" sz="2400" dirty="0">
                <a:sym typeface="+mn-ea"/>
              </a:rPr>
              <a:t>分区</a:t>
            </a:r>
            <a:r>
              <a:rPr lang="en-US" altLang="zh-CN" sz="2400" dirty="0">
                <a:sym typeface="+mn-ea"/>
              </a:rPr>
              <a:t>Step</a:t>
            </a:r>
            <a:r>
              <a:rPr lang="zh-CN" altLang="en-US" sz="2400" dirty="0">
                <a:sym typeface="+mn-ea"/>
              </a:rPr>
              <a:t>案例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Spring-batch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框架是什么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Spring-batch </a:t>
            </a:r>
            <a:r>
              <a:rPr lang="zh-CN" altLang="en-US" dirty="0" smtClean="0"/>
              <a:t>是一个轻量级的批处理框架，为企业大规模数据处理提供统一的数据处理接口，处理流程。提供批处理执行上下文元数据管理，事务管理能力，丰富的批处理流程定义能力，使的创建健壮的，易扩展的批处理应用更加简单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Spring-batch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框架主要特性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元数据管理 ，包括</a:t>
            </a:r>
            <a:r>
              <a:rPr lang="en-US" altLang="zh-CN" dirty="0" smtClean="0"/>
              <a:t>Job</a:t>
            </a:r>
            <a:r>
              <a:rPr lang="zh-CN" altLang="en-US" dirty="0" smtClean="0"/>
              <a:t>的执行成功，失败，或者失败的异常信息</a:t>
            </a:r>
            <a:r>
              <a:rPr lang="en-US" altLang="zh-CN" dirty="0" smtClean="0"/>
              <a:t>(BATCH_JOB_EXECUTION)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Step </a:t>
            </a:r>
            <a:r>
              <a:rPr lang="zh-CN" altLang="en-US" dirty="0" smtClean="0"/>
              <a:t>执行成功与否，读取次数，写入次数，回滚次数，执行时间</a:t>
            </a:r>
            <a:r>
              <a:rPr lang="en-US" altLang="zh-CN" dirty="0" smtClean="0"/>
              <a:t>(BATCH_STEP_EXECUTION)</a:t>
            </a:r>
            <a:r>
              <a:rPr lang="zh-CN" altLang="en-US" dirty="0" smtClean="0"/>
              <a:t>。批处理执行后写入元数据信息到表</a:t>
            </a:r>
            <a:r>
              <a:rPr lang="en-US" altLang="zh-CN" dirty="0" smtClean="0"/>
              <a:t>BATCH_LOG_SUMMARY, BATCH_LOG_FAILDTL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910" y="560705"/>
            <a:ext cx="8263890" cy="5565775"/>
          </a:xfrm>
        </p:spPr>
        <p:txBody>
          <a:bodyPr/>
          <a:lstStyle/>
          <a:p>
            <a:r>
              <a:rPr lang="zh-CN" altLang="en-US"/>
              <a:t>面向</a:t>
            </a:r>
            <a:r>
              <a:rPr lang="en-US" altLang="zh-CN"/>
              <a:t>chunk</a:t>
            </a:r>
            <a:r>
              <a:rPr lang="zh-CN" altLang="en-US"/>
              <a:t>管理 支持每读取一条数据，处理一条数据，集中一次写，提升批处理应用的处理效率</a:t>
            </a:r>
          </a:p>
          <a:p>
            <a:endParaRPr lang="zh-CN" altLang="en-US"/>
          </a:p>
        </p:txBody>
      </p:sp>
      <p:pic>
        <p:nvPicPr>
          <p:cNvPr id="4" name="图片 3" descr="chunk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645" y="1626870"/>
            <a:ext cx="5391785" cy="39820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800" y="595630"/>
            <a:ext cx="8255000" cy="5530850"/>
          </a:xfrm>
        </p:spPr>
        <p:txBody>
          <a:bodyPr/>
          <a:lstStyle/>
          <a:p>
            <a:r>
              <a:rPr lang="zh-CN" altLang="en-US"/>
              <a:t>事务管理能力，</a:t>
            </a:r>
            <a:r>
              <a:rPr lang="en-US" altLang="zh-CN"/>
              <a:t>Spring-batch</a:t>
            </a:r>
            <a:r>
              <a:rPr lang="zh-CN" altLang="en-US"/>
              <a:t>采用基于</a:t>
            </a:r>
            <a:r>
              <a:rPr lang="en-US" altLang="zh-CN"/>
              <a:t>Spring</a:t>
            </a:r>
            <a:r>
              <a:rPr lang="zh-CN" altLang="en-US"/>
              <a:t>框架提供的声明式事务管理模型。支持为每个</a:t>
            </a:r>
            <a:r>
              <a:rPr lang="en-US" altLang="zh-CN"/>
              <a:t>tasklet </a:t>
            </a:r>
            <a:r>
              <a:rPr lang="zh-CN" altLang="en-US"/>
              <a:t>设置独立的事务配置，传播行为。</a:t>
            </a:r>
          </a:p>
          <a:p>
            <a:r>
              <a:rPr lang="zh-CN" altLang="en-US"/>
              <a:t>丰富的</a:t>
            </a:r>
            <a:r>
              <a:rPr lang="en-US" altLang="zh-CN"/>
              <a:t>step</a:t>
            </a:r>
            <a:r>
              <a:rPr lang="zh-CN" altLang="en-US"/>
              <a:t>流程定义，多</a:t>
            </a:r>
            <a:r>
              <a:rPr lang="en-US" altLang="zh-CN"/>
              <a:t>Step</a:t>
            </a:r>
            <a:r>
              <a:rPr lang="zh-CN" altLang="en-US">
                <a:sym typeface="+mn-ea"/>
              </a:rPr>
              <a:t>支持顺序和条件判断执行两种模式</a:t>
            </a:r>
            <a:r>
              <a:rPr lang="en-US" altLang="zh-CN"/>
              <a:t> </a:t>
            </a:r>
            <a:r>
              <a:rPr lang="zh-CN" altLang="en-US"/>
              <a:t>。</a:t>
            </a:r>
          </a:p>
          <a:p>
            <a:r>
              <a:rPr lang="zh-CN" altLang="en-US"/>
              <a:t>通过设置可实现并发，并行执行</a:t>
            </a:r>
            <a:r>
              <a:rPr lang="en-US" altLang="zh-CN"/>
              <a:t>Step</a:t>
            </a:r>
            <a:r>
              <a:rPr lang="zh-CN" altLang="en-US"/>
              <a:t>，满足数据性能需要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Spring-batch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框架实战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分钟搭建一个最基础</a:t>
            </a:r>
            <a:r>
              <a:rPr lang="en-US" altLang="zh-CN" dirty="0"/>
              <a:t>Spring-batch </a:t>
            </a:r>
            <a:r>
              <a:rPr lang="zh-CN" altLang="en-US" dirty="0"/>
              <a:t>脚手架项目</a:t>
            </a:r>
            <a:endParaRPr lang="en-US" altLang="zh-CN" dirty="0"/>
          </a:p>
          <a:p>
            <a:r>
              <a:rPr lang="zh-CN" altLang="en-US" dirty="0"/>
              <a:t>读取</a:t>
            </a:r>
            <a:r>
              <a:rPr lang="en-US" altLang="zh-CN" dirty="0"/>
              <a:t>csv</a:t>
            </a:r>
            <a:r>
              <a:rPr lang="zh-CN" altLang="en-US" dirty="0"/>
              <a:t>文件案例</a:t>
            </a:r>
          </a:p>
          <a:p>
            <a:r>
              <a:rPr lang="zh-CN" altLang="en-US" dirty="0"/>
              <a:t>读取数据库文件案例</a:t>
            </a:r>
          </a:p>
          <a:p>
            <a:r>
              <a:rPr lang="zh-CN" altLang="en-US" dirty="0"/>
              <a:t>多</a:t>
            </a:r>
            <a:r>
              <a:rPr lang="en-US" altLang="zh-CN" dirty="0"/>
              <a:t>Step</a:t>
            </a:r>
            <a:r>
              <a:rPr lang="zh-CN" altLang="en-US" dirty="0"/>
              <a:t>条件选择案例</a:t>
            </a:r>
          </a:p>
          <a:p>
            <a:r>
              <a:rPr lang="zh-CN" altLang="en-US" dirty="0"/>
              <a:t>分区</a:t>
            </a:r>
            <a:r>
              <a:rPr lang="en-US" altLang="zh-CN" dirty="0"/>
              <a:t>Step</a:t>
            </a:r>
            <a:r>
              <a:rPr lang="zh-CN" altLang="en-US" dirty="0"/>
              <a:t>案例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4815" y="984250"/>
            <a:ext cx="8261985" cy="5142230"/>
          </a:xfrm>
        </p:spPr>
        <p:txBody>
          <a:bodyPr/>
          <a:lstStyle/>
          <a:p>
            <a:r>
              <a:rPr lang="en-US" altLang="zh-CN" sz="2000"/>
              <a:t>pom.xml</a:t>
            </a:r>
            <a:r>
              <a:rPr lang="zh-CN" altLang="en-US" sz="2000"/>
              <a:t>配置</a:t>
            </a:r>
            <a:r>
              <a:rPr lang="en-US" altLang="zh-CN" sz="2000"/>
              <a:t>Spring-batch</a:t>
            </a:r>
          </a:p>
          <a:p>
            <a:endParaRPr lang="en-US" altLang="zh-CN" sz="2000"/>
          </a:p>
        </p:txBody>
      </p:sp>
      <p:pic>
        <p:nvPicPr>
          <p:cNvPr id="4" name="图片 3" descr="springbatch-po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45" y="1407160"/>
            <a:ext cx="7781925" cy="4296410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24815" y="274955"/>
            <a:ext cx="8131175" cy="814070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>
                <a:sym typeface="+mn-ea"/>
              </a:rPr>
              <a:t>5</a:t>
            </a:r>
            <a:r>
              <a:rPr lang="zh-CN" altLang="en-US" sz="2400" dirty="0">
                <a:sym typeface="+mn-ea"/>
              </a:rPr>
              <a:t>分钟搭建一个最基础</a:t>
            </a:r>
            <a:r>
              <a:rPr lang="en-US" altLang="zh-CN" sz="2400" dirty="0">
                <a:sym typeface="+mn-ea"/>
              </a:rPr>
              <a:t>Spring-batch </a:t>
            </a:r>
            <a:r>
              <a:rPr lang="zh-CN" altLang="en-US" sz="2400" dirty="0">
                <a:sym typeface="+mn-ea"/>
              </a:rPr>
              <a:t>脚手架项目</a:t>
            </a:r>
            <a:endParaRPr lang="zh-CN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896620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>
                <a:sym typeface="+mn-ea"/>
              </a:rPr>
              <a:t>5</a:t>
            </a:r>
            <a:r>
              <a:rPr lang="zh-CN" altLang="en-US" sz="2400" dirty="0">
                <a:sym typeface="+mn-ea"/>
              </a:rPr>
              <a:t>分钟搭建一个最基础</a:t>
            </a:r>
            <a:r>
              <a:rPr lang="en-US" altLang="zh-CN" sz="2400" dirty="0">
                <a:sym typeface="+mn-ea"/>
              </a:rPr>
              <a:t>Spring-batch </a:t>
            </a:r>
            <a:r>
              <a:rPr lang="zh-CN" altLang="en-US" sz="2400" dirty="0">
                <a:sym typeface="+mn-ea"/>
              </a:rPr>
              <a:t>脚手架项目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71575"/>
            <a:ext cx="8229600" cy="4525963"/>
          </a:xfrm>
        </p:spPr>
        <p:txBody>
          <a:bodyPr/>
          <a:lstStyle/>
          <a:p>
            <a:endParaRPr lang="en-US" altLang="zh-CN" sz="2000"/>
          </a:p>
          <a:p>
            <a:endParaRPr lang="en-US" altLang="zh-CN" sz="2000"/>
          </a:p>
        </p:txBody>
      </p:sp>
      <p:pic>
        <p:nvPicPr>
          <p:cNvPr id="5" name="图片 4" descr="springbatch-helloworld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90" y="988060"/>
            <a:ext cx="8131810" cy="58794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715010"/>
          </a:xfrm>
        </p:spPr>
        <p:txBody>
          <a:bodyPr/>
          <a:lstStyle/>
          <a:p>
            <a:pPr algn="l"/>
            <a:r>
              <a:rPr lang="zh-CN" altLang="en-US" sz="2400" dirty="0">
                <a:sym typeface="+mn-ea"/>
              </a:rPr>
              <a:t>读取</a:t>
            </a:r>
            <a:r>
              <a:rPr lang="en-US" altLang="zh-CN" sz="2400" dirty="0">
                <a:sym typeface="+mn-ea"/>
              </a:rPr>
              <a:t>csv</a:t>
            </a:r>
            <a:r>
              <a:rPr lang="zh-CN" altLang="en-US" sz="2400" dirty="0">
                <a:sym typeface="+mn-ea"/>
              </a:rPr>
              <a:t>文件案例</a:t>
            </a:r>
            <a:endParaRPr lang="zh-CN" altLang="en-US" sz="2400"/>
          </a:p>
        </p:txBody>
      </p:sp>
      <p:pic>
        <p:nvPicPr>
          <p:cNvPr id="4" name="内容占位符 3" descr="csv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00" y="1381040"/>
            <a:ext cx="6086475" cy="293384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401</Words>
  <Application>WPS 演示</Application>
  <PresentationFormat>全屏显示(4:3)</PresentationFormat>
  <Paragraphs>37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Spring-batch 框架</vt:lpstr>
      <vt:lpstr> Spring-batch框架是什么</vt:lpstr>
      <vt:lpstr>Spring-batch框架主要特性</vt:lpstr>
      <vt:lpstr>幻灯片 4</vt:lpstr>
      <vt:lpstr>幻灯片 5</vt:lpstr>
      <vt:lpstr>Spring-batch框架实战</vt:lpstr>
      <vt:lpstr>5分钟搭建一个最基础Spring-batch 脚手架项目</vt:lpstr>
      <vt:lpstr>5分钟搭建一个最基础Spring-batch 脚手架项目</vt:lpstr>
      <vt:lpstr>读取csv文件案例</vt:lpstr>
      <vt:lpstr>Spring-batch涉及的几个概念</vt:lpstr>
      <vt:lpstr>读取数据库文件案例</vt:lpstr>
      <vt:lpstr>多Step条件选择案例</vt:lpstr>
      <vt:lpstr>分区Step案例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liuhy</dc:creator>
  <cp:lastModifiedBy>PengRong</cp:lastModifiedBy>
  <cp:revision>60</cp:revision>
  <dcterms:created xsi:type="dcterms:W3CDTF">2018-01-22T01:08:00Z</dcterms:created>
  <dcterms:modified xsi:type="dcterms:W3CDTF">2018-01-28T06:53:02Z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