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D431-89EB-426C-A91B-DFD7E8C5B2E7}" type="datetimeFigureOut">
              <a:rPr lang="zh-CN" altLang="en-US" smtClean="0"/>
              <a:pPr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ECA-052F-47F2-9B79-C3CD57F0E2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11456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Spring-batch </a:t>
            </a:r>
            <a:r>
              <a:rPr lang="zh-CN" altLang="en-US" dirty="0" smtClean="0"/>
              <a:t>是一个轻量级的批处理框架，为企业大规模数据处理提供统一的数据处理接口，处理流程。提供批处理执行上下文元数据管理，事务管理能力，丰富的批处理流程定义能力，使的创建健壮的，易扩展的批处理应用更加简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框架主要特性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元数据管理 ，包括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的执行成功，失败，或者失败的异常信息</a:t>
            </a:r>
            <a:r>
              <a:rPr lang="en-US" altLang="zh-CN" dirty="0" smtClean="0"/>
              <a:t>(BATCH_JOB_EXECUTION)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执行成功与否，读取次数，写入次数，回滚次数，执行时间</a:t>
            </a:r>
            <a:r>
              <a:rPr lang="en-US" altLang="zh-CN" dirty="0" smtClean="0"/>
              <a:t>(BATCH_STEP_EXECUTION)</a:t>
            </a:r>
            <a:r>
              <a:rPr lang="zh-CN" altLang="en-US" dirty="0" smtClean="0"/>
              <a:t>。批处理执行后写入元数据信息到表</a:t>
            </a:r>
            <a:r>
              <a:rPr lang="en-US" altLang="zh-CN" dirty="0" smtClean="0"/>
              <a:t>BATCH_LOG_SUMMARY, BATCH_LOG_FAILDTL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10" y="560705"/>
            <a:ext cx="8263890" cy="5565775"/>
          </a:xfrm>
        </p:spPr>
        <p:txBody>
          <a:bodyPr/>
          <a:lstStyle/>
          <a:p>
            <a:r>
              <a:rPr lang="zh-CN" altLang="en-US"/>
              <a:t>面向</a:t>
            </a:r>
            <a:r>
              <a:rPr lang="en-US" altLang="zh-CN"/>
              <a:t>chunk</a:t>
            </a:r>
            <a:r>
              <a:rPr lang="zh-CN" altLang="en-US"/>
              <a:t>管理 支持每读取一条数据，处理一条数据，集中一次写，提升批处理应用的处理效率</a:t>
            </a:r>
          </a:p>
          <a:p>
            <a:endParaRPr lang="zh-CN" altLang="en-US"/>
          </a:p>
        </p:txBody>
      </p:sp>
      <p:pic>
        <p:nvPicPr>
          <p:cNvPr id="4" name="图片 3" descr="chunk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5" y="1626870"/>
            <a:ext cx="5391785" cy="3982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595630"/>
            <a:ext cx="8255000" cy="5530850"/>
          </a:xfrm>
        </p:spPr>
        <p:txBody>
          <a:bodyPr/>
          <a:lstStyle/>
          <a:p>
            <a:r>
              <a:rPr lang="zh-CN" altLang="en-US"/>
              <a:t>事务管理能力，</a:t>
            </a:r>
            <a:r>
              <a:rPr lang="en-US" altLang="zh-CN"/>
              <a:t>Spring-batch</a:t>
            </a:r>
            <a:r>
              <a:rPr lang="zh-CN" altLang="en-US"/>
              <a:t>采用基于</a:t>
            </a:r>
            <a:r>
              <a:rPr lang="en-US" altLang="zh-CN"/>
              <a:t>Spring</a:t>
            </a:r>
            <a:r>
              <a:rPr lang="zh-CN" altLang="en-US"/>
              <a:t>框架提供的声明式事务管理模型。支持为每个</a:t>
            </a:r>
            <a:r>
              <a:rPr lang="en-US" altLang="zh-CN"/>
              <a:t>tasklet </a:t>
            </a:r>
            <a:r>
              <a:rPr lang="zh-CN" altLang="en-US"/>
              <a:t>设置独立的事务配置，传播行为。</a:t>
            </a:r>
          </a:p>
          <a:p>
            <a:r>
              <a:rPr lang="zh-CN" altLang="en-US"/>
              <a:t>丰富的</a:t>
            </a:r>
            <a:r>
              <a:rPr lang="en-US" altLang="zh-CN"/>
              <a:t>step</a:t>
            </a:r>
            <a:r>
              <a:rPr lang="zh-CN" altLang="en-US"/>
              <a:t>流程定义，多</a:t>
            </a:r>
            <a:r>
              <a:rPr lang="en-US" altLang="zh-CN"/>
              <a:t>Step</a:t>
            </a:r>
            <a:r>
              <a:rPr lang="zh-CN" altLang="en-US">
                <a:sym typeface="+mn-ea"/>
              </a:rPr>
              <a:t>支持顺序和条件判断执行两种模式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r>
              <a:rPr lang="zh-CN" altLang="en-US"/>
              <a:t>通过设置可实现并发，并行执行</a:t>
            </a:r>
            <a:r>
              <a:rPr lang="en-US" altLang="zh-CN"/>
              <a:t>Step</a:t>
            </a:r>
            <a:r>
              <a:rPr lang="zh-CN" altLang="en-US"/>
              <a:t>，满足数据性能需要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Spring-batch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分钟搭建一个最基础</a:t>
            </a:r>
            <a:r>
              <a:rPr lang="en-US" altLang="zh-CN" dirty="0"/>
              <a:t>Spring-batch </a:t>
            </a:r>
            <a:r>
              <a:rPr lang="zh-CN" altLang="en-US" dirty="0"/>
              <a:t>脚手架项目</a:t>
            </a:r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csv</a:t>
            </a:r>
            <a:r>
              <a:rPr lang="zh-CN" altLang="en-US" dirty="0"/>
              <a:t>文件案例</a:t>
            </a:r>
          </a:p>
          <a:p>
            <a:r>
              <a:rPr lang="zh-CN" altLang="en-US" dirty="0"/>
              <a:t>读取数据库文件案例</a:t>
            </a:r>
          </a:p>
          <a:p>
            <a:r>
              <a:rPr lang="zh-CN" altLang="en-US" dirty="0"/>
              <a:t>多</a:t>
            </a:r>
            <a:r>
              <a:rPr lang="en-US" altLang="zh-CN" dirty="0"/>
              <a:t>Step</a:t>
            </a:r>
            <a:r>
              <a:rPr lang="zh-CN" altLang="en-US" dirty="0"/>
              <a:t>条件选择案例</a:t>
            </a:r>
          </a:p>
          <a:p>
            <a:r>
              <a:rPr lang="zh-CN" altLang="en-US" dirty="0"/>
              <a:t>分区</a:t>
            </a:r>
            <a:r>
              <a:rPr lang="en-US" altLang="zh-CN" dirty="0"/>
              <a:t>Step</a:t>
            </a:r>
            <a:r>
              <a:rPr lang="zh-CN" altLang="en-US" dirty="0"/>
              <a:t>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243</Words>
  <Application>WPS 演示</Application>
  <PresentationFormat>全屏显示(4:3)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Spring-batch 框架</vt:lpstr>
      <vt:lpstr> Spring-batch框架是什么</vt:lpstr>
      <vt:lpstr>Spring-batch框架主要特性</vt:lpstr>
      <vt:lpstr>幻灯片 4</vt:lpstr>
      <vt:lpstr>幻灯片 5</vt:lpstr>
      <vt:lpstr>Spring-batch框架实战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liuhy</dc:creator>
  <cp:lastModifiedBy>PengRong</cp:lastModifiedBy>
  <cp:revision>33</cp:revision>
  <dcterms:created xsi:type="dcterms:W3CDTF">2018-01-22T01:08:00Z</dcterms:created>
  <dcterms:modified xsi:type="dcterms:W3CDTF">2018-01-23T16:07:54Z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