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BD784-2F9E-4202-B83B-916EDDE2641C}" v="14" dt="2024-06-07T22:23:48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am, Jeremiah {PEP}" userId="da9be42e-c097-46ac-b51e-00185e805c05" providerId="ADAL" clId="{78FBD784-2F9E-4202-B83B-916EDDE2641C}"/>
    <pc:docChg chg="undo custSel addSld modSld">
      <pc:chgData name="Kellam, Jeremiah {PEP}" userId="da9be42e-c097-46ac-b51e-00185e805c05" providerId="ADAL" clId="{78FBD784-2F9E-4202-B83B-916EDDE2641C}" dt="2024-06-07T22:52:50.536" v="2610" actId="20577"/>
      <pc:docMkLst>
        <pc:docMk/>
      </pc:docMkLst>
      <pc:sldChg chg="modSp mod">
        <pc:chgData name="Kellam, Jeremiah {PEP}" userId="da9be42e-c097-46ac-b51e-00185e805c05" providerId="ADAL" clId="{78FBD784-2F9E-4202-B83B-916EDDE2641C}" dt="2024-06-07T21:16:56.543" v="96" actId="20577"/>
        <pc:sldMkLst>
          <pc:docMk/>
          <pc:sldMk cId="636771767" sldId="256"/>
        </pc:sldMkLst>
        <pc:spChg chg="mod">
          <ac:chgData name="Kellam, Jeremiah {PEP}" userId="da9be42e-c097-46ac-b51e-00185e805c05" providerId="ADAL" clId="{78FBD784-2F9E-4202-B83B-916EDDE2641C}" dt="2024-06-07T21:16:26.734" v="34" actId="20577"/>
          <ac:spMkLst>
            <pc:docMk/>
            <pc:sldMk cId="636771767" sldId="256"/>
            <ac:spMk id="2" creationId="{F21A8DFC-57E9-3DAE-4250-9ED4F6580015}"/>
          </ac:spMkLst>
        </pc:spChg>
        <pc:spChg chg="mod">
          <ac:chgData name="Kellam, Jeremiah {PEP}" userId="da9be42e-c097-46ac-b51e-00185e805c05" providerId="ADAL" clId="{78FBD784-2F9E-4202-B83B-916EDDE2641C}" dt="2024-06-07T21:16:56.543" v="96" actId="20577"/>
          <ac:spMkLst>
            <pc:docMk/>
            <pc:sldMk cId="636771767" sldId="256"/>
            <ac:spMk id="3" creationId="{74546D1C-4B12-F9F4-237C-EDA850FE37BA}"/>
          </ac:spMkLst>
        </pc:spChg>
      </pc:sldChg>
      <pc:sldChg chg="addSp delSp modSp new mod">
        <pc:chgData name="Kellam, Jeremiah {PEP}" userId="da9be42e-c097-46ac-b51e-00185e805c05" providerId="ADAL" clId="{78FBD784-2F9E-4202-B83B-916EDDE2641C}" dt="2024-06-07T22:17:15.522" v="1128" actId="27636"/>
        <pc:sldMkLst>
          <pc:docMk/>
          <pc:sldMk cId="227515456" sldId="257"/>
        </pc:sldMkLst>
        <pc:spChg chg="mod">
          <ac:chgData name="Kellam, Jeremiah {PEP}" userId="da9be42e-c097-46ac-b51e-00185e805c05" providerId="ADAL" clId="{78FBD784-2F9E-4202-B83B-916EDDE2641C}" dt="2024-06-07T21:17:05.939" v="109" actId="5793"/>
          <ac:spMkLst>
            <pc:docMk/>
            <pc:sldMk cId="227515456" sldId="257"/>
            <ac:spMk id="2" creationId="{8301D27B-F885-FC59-957B-6DC68F86D65C}"/>
          </ac:spMkLst>
        </pc:spChg>
        <pc:spChg chg="mod">
          <ac:chgData name="Kellam, Jeremiah {PEP}" userId="da9be42e-c097-46ac-b51e-00185e805c05" providerId="ADAL" clId="{78FBD784-2F9E-4202-B83B-916EDDE2641C}" dt="2024-06-07T22:17:15.522" v="1128" actId="27636"/>
          <ac:spMkLst>
            <pc:docMk/>
            <pc:sldMk cId="227515456" sldId="257"/>
            <ac:spMk id="3" creationId="{2CCDBD77-FA81-E1F1-AB9F-BE40FE9D9EBC}"/>
          </ac:spMkLst>
        </pc:spChg>
        <pc:spChg chg="add del">
          <ac:chgData name="Kellam, Jeremiah {PEP}" userId="da9be42e-c097-46ac-b51e-00185e805c05" providerId="ADAL" clId="{78FBD784-2F9E-4202-B83B-916EDDE2641C}" dt="2024-06-07T22:17:07.018" v="1120"/>
          <ac:spMkLst>
            <pc:docMk/>
            <pc:sldMk cId="227515456" sldId="257"/>
            <ac:spMk id="4" creationId="{A00773F4-CB92-6A23-D415-A517C097B5D8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1:32:43.378" v="579" actId="20577"/>
        <pc:sldMkLst>
          <pc:docMk/>
          <pc:sldMk cId="2767870437" sldId="258"/>
        </pc:sldMkLst>
        <pc:spChg chg="mod">
          <ac:chgData name="Kellam, Jeremiah {PEP}" userId="da9be42e-c097-46ac-b51e-00185e805c05" providerId="ADAL" clId="{78FBD784-2F9E-4202-B83B-916EDDE2641C}" dt="2024-06-07T21:17:49.654" v="135" actId="20577"/>
          <ac:spMkLst>
            <pc:docMk/>
            <pc:sldMk cId="2767870437" sldId="258"/>
            <ac:spMk id="2" creationId="{2C4224BA-AB99-F651-19CB-69C494FC41B1}"/>
          </ac:spMkLst>
        </pc:spChg>
        <pc:spChg chg="mod">
          <ac:chgData name="Kellam, Jeremiah {PEP}" userId="da9be42e-c097-46ac-b51e-00185e805c05" providerId="ADAL" clId="{78FBD784-2F9E-4202-B83B-916EDDE2641C}" dt="2024-06-07T21:32:43.378" v="579" actId="20577"/>
          <ac:spMkLst>
            <pc:docMk/>
            <pc:sldMk cId="2767870437" sldId="258"/>
            <ac:spMk id="3" creationId="{5B9212CB-B92C-5D5B-6072-A65685E9B284}"/>
          </ac:spMkLst>
        </pc:spChg>
      </pc:sldChg>
      <pc:sldChg chg="addSp modSp new mod">
        <pc:chgData name="Kellam, Jeremiah {PEP}" userId="da9be42e-c097-46ac-b51e-00185e805c05" providerId="ADAL" clId="{78FBD784-2F9E-4202-B83B-916EDDE2641C}" dt="2024-06-07T22:52:50.536" v="2610" actId="20577"/>
        <pc:sldMkLst>
          <pc:docMk/>
          <pc:sldMk cId="1812832118" sldId="259"/>
        </pc:sldMkLst>
        <pc:spChg chg="mod">
          <ac:chgData name="Kellam, Jeremiah {PEP}" userId="da9be42e-c097-46ac-b51e-00185e805c05" providerId="ADAL" clId="{78FBD784-2F9E-4202-B83B-916EDDE2641C}" dt="2024-06-07T21:34:59.288" v="710" actId="1076"/>
          <ac:spMkLst>
            <pc:docMk/>
            <pc:sldMk cId="1812832118" sldId="259"/>
            <ac:spMk id="2" creationId="{21E42387-FABA-98F6-5520-8997D0B3C826}"/>
          </ac:spMkLst>
        </pc:spChg>
        <pc:spChg chg="mod">
          <ac:chgData name="Kellam, Jeremiah {PEP}" userId="da9be42e-c097-46ac-b51e-00185e805c05" providerId="ADAL" clId="{78FBD784-2F9E-4202-B83B-916EDDE2641C}" dt="2024-06-07T22:52:50.536" v="2610" actId="20577"/>
          <ac:spMkLst>
            <pc:docMk/>
            <pc:sldMk cId="1812832118" sldId="259"/>
            <ac:spMk id="3" creationId="{12AB2E0E-D673-A940-5EDA-64AFA06060F3}"/>
          </ac:spMkLst>
        </pc:spChg>
        <pc:picChg chg="add mod">
          <ac:chgData name="Kellam, Jeremiah {PEP}" userId="da9be42e-c097-46ac-b51e-00185e805c05" providerId="ADAL" clId="{78FBD784-2F9E-4202-B83B-916EDDE2641C}" dt="2024-06-07T21:34:48.895" v="707" actId="1076"/>
          <ac:picMkLst>
            <pc:docMk/>
            <pc:sldMk cId="1812832118" sldId="259"/>
            <ac:picMk id="5" creationId="{FEB57E9A-8F14-4AE2-0FCC-890614973326}"/>
          </ac:picMkLst>
        </pc:picChg>
      </pc:sldChg>
      <pc:sldChg chg="modSp new mod">
        <pc:chgData name="Kellam, Jeremiah {PEP}" userId="da9be42e-c097-46ac-b51e-00185e805c05" providerId="ADAL" clId="{78FBD784-2F9E-4202-B83B-916EDDE2641C}" dt="2024-06-07T22:18:05.282" v="1131" actId="20577"/>
        <pc:sldMkLst>
          <pc:docMk/>
          <pc:sldMk cId="362107881" sldId="260"/>
        </pc:sldMkLst>
        <pc:spChg chg="mod">
          <ac:chgData name="Kellam, Jeremiah {PEP}" userId="da9be42e-c097-46ac-b51e-00185e805c05" providerId="ADAL" clId="{78FBD784-2F9E-4202-B83B-916EDDE2641C}" dt="2024-06-07T22:18:05.282" v="1131" actId="20577"/>
          <ac:spMkLst>
            <pc:docMk/>
            <pc:sldMk cId="362107881" sldId="260"/>
            <ac:spMk id="2" creationId="{83948EFA-DADA-195C-C57A-5C5433010324}"/>
          </ac:spMkLst>
        </pc:spChg>
        <pc:spChg chg="mod">
          <ac:chgData name="Kellam, Jeremiah {PEP}" userId="da9be42e-c097-46ac-b51e-00185e805c05" providerId="ADAL" clId="{78FBD784-2F9E-4202-B83B-916EDDE2641C}" dt="2024-06-07T22:13:28.157" v="1116" actId="20577"/>
          <ac:spMkLst>
            <pc:docMk/>
            <pc:sldMk cId="362107881" sldId="260"/>
            <ac:spMk id="3" creationId="{B02BF6D4-5B49-A4DE-BE34-BB06B79AE585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22:33.076" v="1640"/>
        <pc:sldMkLst>
          <pc:docMk/>
          <pc:sldMk cId="3533529053" sldId="261"/>
        </pc:sldMkLst>
        <pc:spChg chg="mod">
          <ac:chgData name="Kellam, Jeremiah {PEP}" userId="da9be42e-c097-46ac-b51e-00185e805c05" providerId="ADAL" clId="{78FBD784-2F9E-4202-B83B-916EDDE2641C}" dt="2024-06-07T22:22:33.076" v="1640"/>
          <ac:spMkLst>
            <pc:docMk/>
            <pc:sldMk cId="3533529053" sldId="261"/>
            <ac:spMk id="2" creationId="{B8E1EC56-EE86-65D6-5DAE-67099E332B4E}"/>
          </ac:spMkLst>
        </pc:spChg>
        <pc:spChg chg="mod">
          <ac:chgData name="Kellam, Jeremiah {PEP}" userId="da9be42e-c097-46ac-b51e-00185e805c05" providerId="ADAL" clId="{78FBD784-2F9E-4202-B83B-916EDDE2641C}" dt="2024-06-07T22:22:22.603" v="1637" actId="20577"/>
          <ac:spMkLst>
            <pc:docMk/>
            <pc:sldMk cId="3533529053" sldId="261"/>
            <ac:spMk id="3" creationId="{5919BE9F-71EE-1983-FD1C-66814CAB3C69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31:24.695" v="2271" actId="27636"/>
        <pc:sldMkLst>
          <pc:docMk/>
          <pc:sldMk cId="2231330992" sldId="262"/>
        </pc:sldMkLst>
        <pc:spChg chg="mod">
          <ac:chgData name="Kellam, Jeremiah {PEP}" userId="da9be42e-c097-46ac-b51e-00185e805c05" providerId="ADAL" clId="{78FBD784-2F9E-4202-B83B-916EDDE2641C}" dt="2024-06-07T22:23:48.050" v="1645"/>
          <ac:spMkLst>
            <pc:docMk/>
            <pc:sldMk cId="2231330992" sldId="262"/>
            <ac:spMk id="2" creationId="{A8612718-2722-1D0D-F54A-B0488CF1E3B6}"/>
          </ac:spMkLst>
        </pc:spChg>
        <pc:spChg chg="mod">
          <ac:chgData name="Kellam, Jeremiah {PEP}" userId="da9be42e-c097-46ac-b51e-00185e805c05" providerId="ADAL" clId="{78FBD784-2F9E-4202-B83B-916EDDE2641C}" dt="2024-06-07T22:31:24.695" v="2271" actId="27636"/>
          <ac:spMkLst>
            <pc:docMk/>
            <pc:sldMk cId="2231330992" sldId="262"/>
            <ac:spMk id="3" creationId="{019BBCE8-92D3-84D9-B1A3-35D1288DD602}"/>
          </ac:spMkLst>
        </pc:spChg>
      </pc:sldChg>
      <pc:sldChg chg="modSp new mod">
        <pc:chgData name="Kellam, Jeremiah {PEP}" userId="da9be42e-c097-46ac-b51e-00185e805c05" providerId="ADAL" clId="{78FBD784-2F9E-4202-B83B-916EDDE2641C}" dt="2024-06-07T22:51:11.768" v="2521" actId="20577"/>
        <pc:sldMkLst>
          <pc:docMk/>
          <pc:sldMk cId="2711677139" sldId="263"/>
        </pc:sldMkLst>
        <pc:spChg chg="mod">
          <ac:chgData name="Kellam, Jeremiah {PEP}" userId="da9be42e-c097-46ac-b51e-00185e805c05" providerId="ADAL" clId="{78FBD784-2F9E-4202-B83B-916EDDE2641C}" dt="2024-06-07T22:31:57.368" v="2321" actId="20577"/>
          <ac:spMkLst>
            <pc:docMk/>
            <pc:sldMk cId="2711677139" sldId="263"/>
            <ac:spMk id="2" creationId="{E4632DC7-6820-A229-4C15-D5343FA4FBCE}"/>
          </ac:spMkLst>
        </pc:spChg>
        <pc:spChg chg="mod">
          <ac:chgData name="Kellam, Jeremiah {PEP}" userId="da9be42e-c097-46ac-b51e-00185e805c05" providerId="ADAL" clId="{78FBD784-2F9E-4202-B83B-916EDDE2641C}" dt="2024-06-07T22:51:11.768" v="2521" actId="20577"/>
          <ac:spMkLst>
            <pc:docMk/>
            <pc:sldMk cId="2711677139" sldId="263"/>
            <ac:spMk id="3" creationId="{AF088E6F-082E-6271-A968-6FF651D7ED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/value-str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ign%20up%20|%20MIRO%20|%20The%20Visual%20Workspace%20for%20Innovation.%20(n.d.).%20https:/miro.com/.%20https:/miro.com/app/dashboard/?tpTemplate=fb823f2e-9993-4ce7-9dbd-83b947ba00d8&amp;isCustom=false&amp;share_link_id=5939256210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ei.cmu.edu/blog/taking-devsecops-to-the-next-level-with-value-stream-mapping/" TargetMode="External"/><Relationship Id="rId2" Type="http://schemas.openxmlformats.org/officeDocument/2006/relationships/hyperlink" Target="https://www.atlassian.com/agile/value-stream-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com/app/dashboard/?tpTemplate=fb823f2e-9993-4ce7-9dbd-83b947ba00d8&amp;isCustom=false&amp;share_link_id=5939256210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DFC-57E9-3DAE-4250-9ED4F6580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6D1C-4B12-F9F4-237C-EDA850FE3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Jeremiah Kellam</a:t>
            </a:r>
          </a:p>
          <a:p>
            <a:r>
              <a:rPr lang="en-US" dirty="0"/>
              <a:t>Csd380 Module 1.2 assignment</a:t>
            </a:r>
          </a:p>
          <a:p>
            <a:r>
              <a:rPr lang="en-US" dirty="0"/>
              <a:t>6/7/2024</a:t>
            </a:r>
          </a:p>
        </p:txBody>
      </p:sp>
    </p:spTree>
    <p:extLst>
      <p:ext uri="{BB962C8B-B14F-4D97-AF65-F5344CB8AC3E}">
        <p14:creationId xmlns:p14="http://schemas.microsoft.com/office/powerpoint/2010/main" val="6367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24BA-AB99-F651-19CB-69C494F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12CB-B92C-5D5B-6072-A65685E9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Gartner</a:t>
            </a:r>
            <a:r>
              <a:rPr lang="en-US" dirty="0"/>
              <a:t> defines the value stream is defined as, “the sequence of activities necessary to deliver a product, service or experience to a customer, internal or external.” (</a:t>
            </a:r>
            <a:r>
              <a:rPr lang="en-US" dirty="0" err="1"/>
              <a:t>Attlassian</a:t>
            </a:r>
            <a:r>
              <a:rPr lang="en-US" dirty="0"/>
              <a:t>)</a:t>
            </a:r>
          </a:p>
          <a:p>
            <a:r>
              <a:rPr lang="en-US" dirty="0"/>
              <a:t>Regarding a technology value stream, it “is the process required to convert a business hypothesis into a technology-enabled service that delivers value to the customer.” (N. Brown)</a:t>
            </a:r>
          </a:p>
        </p:txBody>
      </p:sp>
    </p:spTree>
    <p:extLst>
      <p:ext uri="{BB962C8B-B14F-4D97-AF65-F5344CB8AC3E}">
        <p14:creationId xmlns:p14="http://schemas.microsoft.com/office/powerpoint/2010/main" val="276787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2387-FABA-98F6-5520-8997D0B3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281" y="155629"/>
            <a:ext cx="7183437" cy="1478570"/>
          </a:xfrm>
        </p:spPr>
        <p:txBody>
          <a:bodyPr/>
          <a:lstStyle/>
          <a:p>
            <a:r>
              <a:rPr lang="en-US" dirty="0"/>
              <a:t>Value Stream Tools – </a:t>
            </a:r>
            <a:r>
              <a:rPr lang="en-US" dirty="0">
                <a:hlinkClick r:id="rId2"/>
              </a:rPr>
              <a:t>Miro.com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2E0E-D673-A940-5EDA-64AFA060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762" y="2331110"/>
            <a:ext cx="2706687" cy="3974440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a template that can be used at MIRO.COM to assist in making a value stream map where you indicate process steps and action items throughout </a:t>
            </a:r>
            <a:r>
              <a:rPr lang="en-US"/>
              <a:t>the lifecycle.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57E9A-8F14-4AE2-0FCC-89061497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12" y="1634199"/>
            <a:ext cx="7302875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8EFA-DADA-195C-C57A-5C543301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Versus processing time	</a:t>
            </a:r>
            <a:br>
              <a:rPr lang="en-US" dirty="0"/>
            </a:br>
            <a:r>
              <a:rPr lang="en-US" dirty="0"/>
              <a:t>(Kim et al.,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F6D4-5B49-A4DE-BE34-BB06B79A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 is the total amount of time from initiation of a request, to the start of work, and ending with the completion of the work.</a:t>
            </a:r>
          </a:p>
          <a:p>
            <a:r>
              <a:rPr lang="en-US" dirty="0"/>
              <a:t>Process time is the exact amount of time needed for work to be done from start to finish. </a:t>
            </a:r>
          </a:p>
          <a:p>
            <a:r>
              <a:rPr lang="en-US" dirty="0"/>
              <a:t>Process time is included in the total amount of lead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EC56-EE86-65D6-5DAE-67099E33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 Lead Times Requiring Months (Kim et al.,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BE9F-71EE-1983-FD1C-66814CAB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book references the challenges before DevOps or Agile or even Lean practices causing delays from lack of progress, long test times with poor integration and remedies for issues. </a:t>
            </a:r>
          </a:p>
          <a:p>
            <a:r>
              <a:rPr lang="en-US" dirty="0"/>
              <a:t>It simply stated that “heroics” are needed at every stage by individuals to drive change and get results that are needed to meet goals.</a:t>
            </a:r>
          </a:p>
          <a:p>
            <a:r>
              <a:rPr lang="en-US" dirty="0"/>
              <a:t>Any lack of heroes results in it all crumbling down. </a:t>
            </a:r>
          </a:p>
        </p:txBody>
      </p:sp>
    </p:spTree>
    <p:extLst>
      <p:ext uri="{BB962C8B-B14F-4D97-AF65-F5344CB8AC3E}">
        <p14:creationId xmlns:p14="http://schemas.microsoft.com/office/powerpoint/2010/main" val="35335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718-2722-1D0D-F54A-B0488CF1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 (Kim et al., 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CE8-92D3-84D9-B1A3-35D1288D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also gave a good visual aide of the process needed to have a lead time of minutes having modular design with many teams able to tackle one item so they are able to: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Commit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Perform an Automated Test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Exploratory Test to validate results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Deploy product for usage. </a:t>
            </a:r>
          </a:p>
        </p:txBody>
      </p:sp>
    </p:spTree>
    <p:extLst>
      <p:ext uri="{BB962C8B-B14F-4D97-AF65-F5344CB8AC3E}">
        <p14:creationId xmlns:p14="http://schemas.microsoft.com/office/powerpoint/2010/main" val="223133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2DC7-6820-A229-4C15-D5343FA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Metric: </a:t>
            </a:r>
            <a:br>
              <a:rPr lang="en-US" dirty="0"/>
            </a:br>
            <a:r>
              <a:rPr lang="en-US" dirty="0"/>
              <a:t>Percent complete and 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8E6F-082E-6271-A968-6FF651D7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 major point I loved reading was about “%C/A”  or percent complete and accurate.  </a:t>
            </a:r>
          </a:p>
          <a:p>
            <a:r>
              <a:rPr lang="en-US" dirty="0">
                <a:sym typeface="Wingdings" panose="05000000000000000000" pitchFamily="2" charset="2"/>
              </a:rPr>
              <a:t>Rework is the killer of progress and I’ve dealt with it too often. </a:t>
            </a:r>
          </a:p>
          <a:p>
            <a:r>
              <a:rPr lang="en-US" dirty="0">
                <a:sym typeface="Wingdings" panose="05000000000000000000" pitchFamily="2" charset="2"/>
              </a:rPr>
              <a:t>The Lead time is the first metric, process time the second, and %C/A is the third to give a solid picture of not only the speed of work but also the quality.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D27B-F885-FC59-957B-6DC68F86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BD77-FA81-E1F1-AB9F-BE40FE9D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Atlassian. (n.d.-e). What is Value Stream Management? | Atlassian. </a:t>
            </a:r>
            <a:r>
              <a:rPr lang="en-US" dirty="0">
                <a:hlinkClick r:id="rId2"/>
              </a:rPr>
              <a:t>https://www.atlassian.com/agile/value-stream-management</a:t>
            </a:r>
            <a:endParaRPr lang="en-US" dirty="0"/>
          </a:p>
          <a:p>
            <a:r>
              <a:rPr lang="en-US" dirty="0"/>
              <a:t>Brown, Nanette (2021, May 24). Taking </a:t>
            </a:r>
            <a:r>
              <a:rPr lang="en-US" dirty="0" err="1"/>
              <a:t>DevSecOps</a:t>
            </a:r>
            <a:r>
              <a:rPr lang="en-US" dirty="0"/>
              <a:t> to the Next Level with Value Stream Mapping. SEI Blog. </a:t>
            </a:r>
            <a:r>
              <a:rPr lang="en-US" dirty="0">
                <a:hlinkClick r:id="rId3"/>
              </a:rPr>
              <a:t>https://insights.sei.cmu.edu/blog/taking-devsecops-to-the-next-level-with-value-stream-mapping/</a:t>
            </a:r>
            <a:endParaRPr lang="en-US" dirty="0"/>
          </a:p>
          <a:p>
            <a:r>
              <a:rPr lang="en-US" dirty="0"/>
              <a:t>Kim, G., </a:t>
            </a:r>
            <a:r>
              <a:rPr lang="en-US" dirty="0" err="1"/>
              <a:t>Debois</a:t>
            </a:r>
            <a:r>
              <a:rPr lang="en-US" dirty="0"/>
              <a:t>, P., Willis, J., &amp; Humble, J. (2015). The DevOps Handbook: How to Create World-Class Speed, Reliability, and Security in Technology Organizations. It Revolution Press.</a:t>
            </a:r>
          </a:p>
          <a:p>
            <a:r>
              <a:rPr lang="en-US" dirty="0"/>
              <a:t>Sign up | MIRO | The Visual Workspace for Innovation. (n.d.). https://miro.com/. </a:t>
            </a:r>
            <a:r>
              <a:rPr lang="en-US" dirty="0">
                <a:hlinkClick r:id="rId4"/>
              </a:rPr>
              <a:t>https://miro.com/app/dashboard/?tpTemplate=fb823f2e-9993-4ce7-9dbd-83b947ba00d8&amp;isCustom=false&amp;share_link_id=593925621034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591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The Technology Value Stream  </vt:lpstr>
      <vt:lpstr>What is a value stream</vt:lpstr>
      <vt:lpstr>Value Stream Tools – Miro.com</vt:lpstr>
      <vt:lpstr>Lead time Versus processing time  (Kim et al., 2015)</vt:lpstr>
      <vt:lpstr>The Common Scenario: Deployment Lead Times Requiring Months (Kim et al., 2015)</vt:lpstr>
      <vt:lpstr>Our DevOps Ideal: Deployment Lead Times of Minutes (Kim et al., 2015)</vt:lpstr>
      <vt:lpstr>The Third Metric:  Percent complete and accurate</vt:lpstr>
      <vt:lpstr>References </vt:lpstr>
    </vt:vector>
  </TitlesOfParts>
  <Company>PepsiCo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Kellam, Jeremiah {PEP}</dc:creator>
  <cp:lastModifiedBy>Kellam, Jeremiah {PEP}</cp:lastModifiedBy>
  <cp:revision>1</cp:revision>
  <dcterms:created xsi:type="dcterms:W3CDTF">2024-06-07T21:15:04Z</dcterms:created>
  <dcterms:modified xsi:type="dcterms:W3CDTF">2024-06-07T22:52:55Z</dcterms:modified>
</cp:coreProperties>
</file>