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4EB9BB-E15C-4E92-B569-6D0D9E9FF3DD}" v="9" dt="2024-07-23T00:06:05.003"/>
    <p1510:client id="{D37B2D44-AC61-43F7-8EE0-63B02A55C96A}" v="9" dt="2024-07-23T01:40:03.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am, Jeremiah {PEP}" userId="da9be42e-c097-46ac-b51e-00185e805c05" providerId="ADAL" clId="{D37B2D44-AC61-43F7-8EE0-63B02A55C96A}"/>
    <pc:docChg chg="custSel addSld delSld modSld">
      <pc:chgData name="Kellam, Jeremiah {PEP}" userId="da9be42e-c097-46ac-b51e-00185e805c05" providerId="ADAL" clId="{D37B2D44-AC61-43F7-8EE0-63B02A55C96A}" dt="2024-07-23T01:55:51.645" v="4469" actId="20577"/>
      <pc:docMkLst>
        <pc:docMk/>
      </pc:docMkLst>
      <pc:sldChg chg="modSp mod">
        <pc:chgData name="Kellam, Jeremiah {PEP}" userId="da9be42e-c097-46ac-b51e-00185e805c05" providerId="ADAL" clId="{D37B2D44-AC61-43F7-8EE0-63B02A55C96A}" dt="2024-07-23T01:06:14.112" v="50" actId="20577"/>
        <pc:sldMkLst>
          <pc:docMk/>
          <pc:sldMk cId="636771767" sldId="256"/>
        </pc:sldMkLst>
        <pc:spChg chg="mod">
          <ac:chgData name="Kellam, Jeremiah {PEP}" userId="da9be42e-c097-46ac-b51e-00185e805c05" providerId="ADAL" clId="{D37B2D44-AC61-43F7-8EE0-63B02A55C96A}" dt="2024-07-23T01:06:14.112" v="50" actId="20577"/>
          <ac:spMkLst>
            <pc:docMk/>
            <pc:sldMk cId="636771767" sldId="256"/>
            <ac:spMk id="2" creationId="{F21A8DFC-57E9-3DAE-4250-9ED4F6580015}"/>
          </ac:spMkLst>
        </pc:spChg>
        <pc:spChg chg="mod">
          <ac:chgData name="Kellam, Jeremiah {PEP}" userId="da9be42e-c097-46ac-b51e-00185e805c05" providerId="ADAL" clId="{D37B2D44-AC61-43F7-8EE0-63B02A55C96A}" dt="2024-07-23T01:05:46.691" v="1" actId="20577"/>
          <ac:spMkLst>
            <pc:docMk/>
            <pc:sldMk cId="636771767" sldId="256"/>
            <ac:spMk id="3" creationId="{74546D1C-4B12-F9F4-237C-EDA850FE37BA}"/>
          </ac:spMkLst>
        </pc:spChg>
      </pc:sldChg>
      <pc:sldChg chg="addSp delSp modSp mod">
        <pc:chgData name="Kellam, Jeremiah {PEP}" userId="da9be42e-c097-46ac-b51e-00185e805c05" providerId="ADAL" clId="{D37B2D44-AC61-43F7-8EE0-63B02A55C96A}" dt="2024-07-23T01:55:51.645" v="4469" actId="20577"/>
        <pc:sldMkLst>
          <pc:docMk/>
          <pc:sldMk cId="227515456" sldId="257"/>
        </pc:sldMkLst>
        <pc:spChg chg="mod">
          <ac:chgData name="Kellam, Jeremiah {PEP}" userId="da9be42e-c097-46ac-b51e-00185e805c05" providerId="ADAL" clId="{D37B2D44-AC61-43F7-8EE0-63B02A55C96A}" dt="2024-07-23T01:55:51.645" v="4469" actId="20577"/>
          <ac:spMkLst>
            <pc:docMk/>
            <pc:sldMk cId="227515456" sldId="257"/>
            <ac:spMk id="3" creationId="{2CCDBD77-FA81-E1F1-AB9F-BE40FE9D9EBC}"/>
          </ac:spMkLst>
        </pc:spChg>
        <pc:spChg chg="add del">
          <ac:chgData name="Kellam, Jeremiah {PEP}" userId="da9be42e-c097-46ac-b51e-00185e805c05" providerId="ADAL" clId="{D37B2D44-AC61-43F7-8EE0-63B02A55C96A}" dt="2024-07-23T01:10:13.672" v="113"/>
          <ac:spMkLst>
            <pc:docMk/>
            <pc:sldMk cId="227515456" sldId="257"/>
            <ac:spMk id="4" creationId="{A3305661-293D-9A4E-9958-DD13244C0B0A}"/>
          </ac:spMkLst>
        </pc:spChg>
        <pc:spChg chg="add del mod">
          <ac:chgData name="Kellam, Jeremiah {PEP}" userId="da9be42e-c097-46ac-b51e-00185e805c05" providerId="ADAL" clId="{D37B2D44-AC61-43F7-8EE0-63B02A55C96A}" dt="2024-07-23T01:10:13.359" v="112"/>
          <ac:spMkLst>
            <pc:docMk/>
            <pc:sldMk cId="227515456" sldId="257"/>
            <ac:spMk id="5" creationId="{1DA2C45D-BFCA-B9FB-22E0-4E0F173C4A13}"/>
          </ac:spMkLst>
        </pc:spChg>
        <pc:spChg chg="add del">
          <ac:chgData name="Kellam, Jeremiah {PEP}" userId="da9be42e-c097-46ac-b51e-00185e805c05" providerId="ADAL" clId="{D37B2D44-AC61-43F7-8EE0-63B02A55C96A}" dt="2024-07-23T01:10:25.203" v="118"/>
          <ac:spMkLst>
            <pc:docMk/>
            <pc:sldMk cId="227515456" sldId="257"/>
            <ac:spMk id="6" creationId="{A1FF1C0F-C4EA-B81C-EBC9-03ACC6078A7D}"/>
          </ac:spMkLst>
        </pc:spChg>
      </pc:sldChg>
      <pc:sldChg chg="modSp new mod">
        <pc:chgData name="Kellam, Jeremiah {PEP}" userId="da9be42e-c097-46ac-b51e-00185e805c05" providerId="ADAL" clId="{D37B2D44-AC61-43F7-8EE0-63B02A55C96A}" dt="2024-07-23T01:55:37.679" v="4465" actId="20577"/>
        <pc:sldMkLst>
          <pc:docMk/>
          <pc:sldMk cId="1873014425" sldId="258"/>
        </pc:sldMkLst>
        <pc:spChg chg="mod">
          <ac:chgData name="Kellam, Jeremiah {PEP}" userId="da9be42e-c097-46ac-b51e-00185e805c05" providerId="ADAL" clId="{D37B2D44-AC61-43F7-8EE0-63B02A55C96A}" dt="2024-07-23T01:55:37.679" v="4465" actId="20577"/>
          <ac:spMkLst>
            <pc:docMk/>
            <pc:sldMk cId="1873014425" sldId="258"/>
            <ac:spMk id="2" creationId="{C9938C7E-44B6-97EE-7992-C2A6423FCF63}"/>
          </ac:spMkLst>
        </pc:spChg>
        <pc:spChg chg="mod">
          <ac:chgData name="Kellam, Jeremiah {PEP}" userId="da9be42e-c097-46ac-b51e-00185e805c05" providerId="ADAL" clId="{D37B2D44-AC61-43F7-8EE0-63B02A55C96A}" dt="2024-07-23T01:21:18.034" v="713" actId="20577"/>
          <ac:spMkLst>
            <pc:docMk/>
            <pc:sldMk cId="1873014425" sldId="258"/>
            <ac:spMk id="3" creationId="{39F8BF5D-F12E-7732-D8C2-232EC12F3724}"/>
          </ac:spMkLst>
        </pc:spChg>
      </pc:sldChg>
      <pc:sldChg chg="modSp del mod">
        <pc:chgData name="Kellam, Jeremiah {PEP}" userId="da9be42e-c097-46ac-b51e-00185e805c05" providerId="ADAL" clId="{D37B2D44-AC61-43F7-8EE0-63B02A55C96A}" dt="2024-07-23T01:12:58.006" v="140" actId="47"/>
        <pc:sldMkLst>
          <pc:docMk/>
          <pc:sldMk cId="2767870437" sldId="258"/>
        </pc:sldMkLst>
        <pc:spChg chg="mod">
          <ac:chgData name="Kellam, Jeremiah {PEP}" userId="da9be42e-c097-46ac-b51e-00185e805c05" providerId="ADAL" clId="{D37B2D44-AC61-43F7-8EE0-63B02A55C96A}" dt="2024-07-23T01:07:50.407" v="109" actId="20577"/>
          <ac:spMkLst>
            <pc:docMk/>
            <pc:sldMk cId="2767870437" sldId="258"/>
            <ac:spMk id="2" creationId="{2C4224BA-AB99-F651-19CB-69C494FC41B1}"/>
          </ac:spMkLst>
        </pc:spChg>
      </pc:sldChg>
      <pc:sldChg chg="del">
        <pc:chgData name="Kellam, Jeremiah {PEP}" userId="da9be42e-c097-46ac-b51e-00185e805c05" providerId="ADAL" clId="{D37B2D44-AC61-43F7-8EE0-63B02A55C96A}" dt="2024-07-23T01:12:58.006" v="140" actId="47"/>
        <pc:sldMkLst>
          <pc:docMk/>
          <pc:sldMk cId="1812832118" sldId="259"/>
        </pc:sldMkLst>
      </pc:sldChg>
      <pc:sldChg chg="modSp new mod">
        <pc:chgData name="Kellam, Jeremiah {PEP}" userId="da9be42e-c097-46ac-b51e-00185e805c05" providerId="ADAL" clId="{D37B2D44-AC61-43F7-8EE0-63B02A55C96A}" dt="2024-07-23T01:24:46.165" v="1295" actId="5793"/>
        <pc:sldMkLst>
          <pc:docMk/>
          <pc:sldMk cId="2912783582" sldId="259"/>
        </pc:sldMkLst>
        <pc:spChg chg="mod">
          <ac:chgData name="Kellam, Jeremiah {PEP}" userId="da9be42e-c097-46ac-b51e-00185e805c05" providerId="ADAL" clId="{D37B2D44-AC61-43F7-8EE0-63B02A55C96A}" dt="2024-07-23T01:24:46.165" v="1295" actId="5793"/>
          <ac:spMkLst>
            <pc:docMk/>
            <pc:sldMk cId="2912783582" sldId="259"/>
            <ac:spMk id="2" creationId="{6B48FD60-F93B-495F-2840-91666C617C79}"/>
          </ac:spMkLst>
        </pc:spChg>
        <pc:spChg chg="mod">
          <ac:chgData name="Kellam, Jeremiah {PEP}" userId="da9be42e-c097-46ac-b51e-00185e805c05" providerId="ADAL" clId="{D37B2D44-AC61-43F7-8EE0-63B02A55C96A}" dt="2024-07-23T01:24:28.372" v="1274" actId="20577"/>
          <ac:spMkLst>
            <pc:docMk/>
            <pc:sldMk cId="2912783582" sldId="259"/>
            <ac:spMk id="3" creationId="{61BC596B-8047-B7A5-8FA5-10084451DB97}"/>
          </ac:spMkLst>
        </pc:spChg>
      </pc:sldChg>
      <pc:sldChg chg="del">
        <pc:chgData name="Kellam, Jeremiah {PEP}" userId="da9be42e-c097-46ac-b51e-00185e805c05" providerId="ADAL" clId="{D37B2D44-AC61-43F7-8EE0-63B02A55C96A}" dt="2024-07-23T01:12:58.006" v="140" actId="47"/>
        <pc:sldMkLst>
          <pc:docMk/>
          <pc:sldMk cId="362107881" sldId="260"/>
        </pc:sldMkLst>
      </pc:sldChg>
      <pc:sldChg chg="modSp new mod">
        <pc:chgData name="Kellam, Jeremiah {PEP}" userId="da9be42e-c097-46ac-b51e-00185e805c05" providerId="ADAL" clId="{D37B2D44-AC61-43F7-8EE0-63B02A55C96A}" dt="2024-07-23T01:55:41.921" v="4467" actId="20577"/>
        <pc:sldMkLst>
          <pc:docMk/>
          <pc:sldMk cId="4223298864" sldId="260"/>
        </pc:sldMkLst>
        <pc:spChg chg="mod">
          <ac:chgData name="Kellam, Jeremiah {PEP}" userId="da9be42e-c097-46ac-b51e-00185e805c05" providerId="ADAL" clId="{D37B2D44-AC61-43F7-8EE0-63B02A55C96A}" dt="2024-07-23T01:55:41.921" v="4467" actId="20577"/>
          <ac:spMkLst>
            <pc:docMk/>
            <pc:sldMk cId="4223298864" sldId="260"/>
            <ac:spMk id="2" creationId="{8545EB36-67D4-C34F-16B9-E70CA106ADA2}"/>
          </ac:spMkLst>
        </pc:spChg>
        <pc:spChg chg="mod">
          <ac:chgData name="Kellam, Jeremiah {PEP}" userId="da9be42e-c097-46ac-b51e-00185e805c05" providerId="ADAL" clId="{D37B2D44-AC61-43F7-8EE0-63B02A55C96A}" dt="2024-07-23T01:29:57.787" v="1610" actId="20577"/>
          <ac:spMkLst>
            <pc:docMk/>
            <pc:sldMk cId="4223298864" sldId="260"/>
            <ac:spMk id="3" creationId="{BC273708-C20B-C3FF-F1EC-452D2F4DE9F5}"/>
          </ac:spMkLst>
        </pc:spChg>
      </pc:sldChg>
      <pc:sldChg chg="modSp new mod">
        <pc:chgData name="Kellam, Jeremiah {PEP}" userId="da9be42e-c097-46ac-b51e-00185e805c05" providerId="ADAL" clId="{D37B2D44-AC61-43F7-8EE0-63B02A55C96A}" dt="2024-07-23T01:34:58.461" v="2236" actId="20577"/>
        <pc:sldMkLst>
          <pc:docMk/>
          <pc:sldMk cId="3280649293" sldId="261"/>
        </pc:sldMkLst>
        <pc:spChg chg="mod">
          <ac:chgData name="Kellam, Jeremiah {PEP}" userId="da9be42e-c097-46ac-b51e-00185e805c05" providerId="ADAL" clId="{D37B2D44-AC61-43F7-8EE0-63B02A55C96A}" dt="2024-07-23T01:33:43.529" v="2093" actId="20577"/>
          <ac:spMkLst>
            <pc:docMk/>
            <pc:sldMk cId="3280649293" sldId="261"/>
            <ac:spMk id="2" creationId="{C375F9D1-F55E-E3C4-EC23-6821C546A763}"/>
          </ac:spMkLst>
        </pc:spChg>
        <pc:spChg chg="mod">
          <ac:chgData name="Kellam, Jeremiah {PEP}" userId="da9be42e-c097-46ac-b51e-00185e805c05" providerId="ADAL" clId="{D37B2D44-AC61-43F7-8EE0-63B02A55C96A}" dt="2024-07-23T01:34:58.461" v="2236" actId="20577"/>
          <ac:spMkLst>
            <pc:docMk/>
            <pc:sldMk cId="3280649293" sldId="261"/>
            <ac:spMk id="3" creationId="{B6D1611F-14B2-8F60-567E-5A41CE7763A0}"/>
          </ac:spMkLst>
        </pc:spChg>
      </pc:sldChg>
      <pc:sldChg chg="modSp new mod">
        <pc:chgData name="Kellam, Jeremiah {PEP}" userId="da9be42e-c097-46ac-b51e-00185e805c05" providerId="ADAL" clId="{D37B2D44-AC61-43F7-8EE0-63B02A55C96A}" dt="2024-07-23T01:39:42.836" v="2839" actId="20577"/>
        <pc:sldMkLst>
          <pc:docMk/>
          <pc:sldMk cId="1845273221" sldId="262"/>
        </pc:sldMkLst>
        <pc:spChg chg="mod">
          <ac:chgData name="Kellam, Jeremiah {PEP}" userId="da9be42e-c097-46ac-b51e-00185e805c05" providerId="ADAL" clId="{D37B2D44-AC61-43F7-8EE0-63B02A55C96A}" dt="2024-07-23T01:36:24.890" v="2340" actId="20577"/>
          <ac:spMkLst>
            <pc:docMk/>
            <pc:sldMk cId="1845273221" sldId="262"/>
            <ac:spMk id="2" creationId="{313ADB7E-1BF5-38C6-CF15-070764C28A9F}"/>
          </ac:spMkLst>
        </pc:spChg>
        <pc:spChg chg="mod">
          <ac:chgData name="Kellam, Jeremiah {PEP}" userId="da9be42e-c097-46ac-b51e-00185e805c05" providerId="ADAL" clId="{D37B2D44-AC61-43F7-8EE0-63B02A55C96A}" dt="2024-07-23T01:39:42.836" v="2839" actId="20577"/>
          <ac:spMkLst>
            <pc:docMk/>
            <pc:sldMk cId="1845273221" sldId="262"/>
            <ac:spMk id="3" creationId="{A74250A8-BDFB-3BF4-CE36-9D9B2169C5EA}"/>
          </ac:spMkLst>
        </pc:spChg>
      </pc:sldChg>
      <pc:sldChg chg="del">
        <pc:chgData name="Kellam, Jeremiah {PEP}" userId="da9be42e-c097-46ac-b51e-00185e805c05" providerId="ADAL" clId="{D37B2D44-AC61-43F7-8EE0-63B02A55C96A}" dt="2024-07-23T01:12:58.006" v="140" actId="47"/>
        <pc:sldMkLst>
          <pc:docMk/>
          <pc:sldMk cId="2711677139" sldId="263"/>
        </pc:sldMkLst>
      </pc:sldChg>
      <pc:sldChg chg="addSp delSp modSp new mod">
        <pc:chgData name="Kellam, Jeremiah {PEP}" userId="da9be42e-c097-46ac-b51e-00185e805c05" providerId="ADAL" clId="{D37B2D44-AC61-43F7-8EE0-63B02A55C96A}" dt="2024-07-23T01:40:22.891" v="2846" actId="1076"/>
        <pc:sldMkLst>
          <pc:docMk/>
          <pc:sldMk cId="3695313690" sldId="263"/>
        </pc:sldMkLst>
        <pc:spChg chg="del">
          <ac:chgData name="Kellam, Jeremiah {PEP}" userId="da9be42e-c097-46ac-b51e-00185e805c05" providerId="ADAL" clId="{D37B2D44-AC61-43F7-8EE0-63B02A55C96A}" dt="2024-07-23T01:40:03.588" v="2841"/>
          <ac:spMkLst>
            <pc:docMk/>
            <pc:sldMk cId="3695313690" sldId="263"/>
            <ac:spMk id="3" creationId="{2087A7B7-241D-4E18-037F-E7BD1356BBBE}"/>
          </ac:spMkLst>
        </pc:spChg>
        <pc:picChg chg="add mod">
          <ac:chgData name="Kellam, Jeremiah {PEP}" userId="da9be42e-c097-46ac-b51e-00185e805c05" providerId="ADAL" clId="{D37B2D44-AC61-43F7-8EE0-63B02A55C96A}" dt="2024-07-23T01:40:22.891" v="2846" actId="1076"/>
          <ac:picMkLst>
            <pc:docMk/>
            <pc:sldMk cId="3695313690" sldId="263"/>
            <ac:picMk id="5" creationId="{8DEAE6B8-5113-0F51-F46F-3C59E839A6F1}"/>
          </ac:picMkLst>
        </pc:picChg>
      </pc:sldChg>
      <pc:sldChg chg="modSp new mod">
        <pc:chgData name="Kellam, Jeremiah {PEP}" userId="da9be42e-c097-46ac-b51e-00185e805c05" providerId="ADAL" clId="{D37B2D44-AC61-43F7-8EE0-63B02A55C96A}" dt="2024-07-23T01:45:48.868" v="3661" actId="27636"/>
        <pc:sldMkLst>
          <pc:docMk/>
          <pc:sldMk cId="849760805" sldId="264"/>
        </pc:sldMkLst>
        <pc:spChg chg="mod">
          <ac:chgData name="Kellam, Jeremiah {PEP}" userId="da9be42e-c097-46ac-b51e-00185e805c05" providerId="ADAL" clId="{D37B2D44-AC61-43F7-8EE0-63B02A55C96A}" dt="2024-07-23T01:40:47.487" v="2895" actId="20577"/>
          <ac:spMkLst>
            <pc:docMk/>
            <pc:sldMk cId="849760805" sldId="264"/>
            <ac:spMk id="2" creationId="{1BFC7AD2-F260-7A8D-B691-C3F066021E2D}"/>
          </ac:spMkLst>
        </pc:spChg>
        <pc:spChg chg="mod">
          <ac:chgData name="Kellam, Jeremiah {PEP}" userId="da9be42e-c097-46ac-b51e-00185e805c05" providerId="ADAL" clId="{D37B2D44-AC61-43F7-8EE0-63B02A55C96A}" dt="2024-07-23T01:45:48.868" v="3661" actId="27636"/>
          <ac:spMkLst>
            <pc:docMk/>
            <pc:sldMk cId="849760805" sldId="264"/>
            <ac:spMk id="3" creationId="{DE7F9701-8BF2-3F1F-63E5-A84883F0387C}"/>
          </ac:spMkLst>
        </pc:spChg>
      </pc:sldChg>
      <pc:sldChg chg="del">
        <pc:chgData name="Kellam, Jeremiah {PEP}" userId="da9be42e-c097-46ac-b51e-00185e805c05" providerId="ADAL" clId="{D37B2D44-AC61-43F7-8EE0-63B02A55C96A}" dt="2024-07-23T01:12:58.006" v="140" actId="47"/>
        <pc:sldMkLst>
          <pc:docMk/>
          <pc:sldMk cId="2280153111" sldId="264"/>
        </pc:sldMkLst>
      </pc:sldChg>
      <pc:sldChg chg="del">
        <pc:chgData name="Kellam, Jeremiah {PEP}" userId="da9be42e-c097-46ac-b51e-00185e805c05" providerId="ADAL" clId="{D37B2D44-AC61-43F7-8EE0-63B02A55C96A}" dt="2024-07-23T01:12:58.006" v="140" actId="47"/>
        <pc:sldMkLst>
          <pc:docMk/>
          <pc:sldMk cId="3465411039" sldId="265"/>
        </pc:sldMkLst>
      </pc:sldChg>
      <pc:sldChg chg="modSp new mod">
        <pc:chgData name="Kellam, Jeremiah {PEP}" userId="da9be42e-c097-46ac-b51e-00185e805c05" providerId="ADAL" clId="{D37B2D44-AC61-43F7-8EE0-63B02A55C96A}" dt="2024-07-23T01:49:11.967" v="4226" actId="20577"/>
        <pc:sldMkLst>
          <pc:docMk/>
          <pc:sldMk cId="3578509363" sldId="265"/>
        </pc:sldMkLst>
        <pc:spChg chg="mod">
          <ac:chgData name="Kellam, Jeremiah {PEP}" userId="da9be42e-c097-46ac-b51e-00185e805c05" providerId="ADAL" clId="{D37B2D44-AC61-43F7-8EE0-63B02A55C96A}" dt="2024-07-23T01:46:11.835" v="3675" actId="20577"/>
          <ac:spMkLst>
            <pc:docMk/>
            <pc:sldMk cId="3578509363" sldId="265"/>
            <ac:spMk id="2" creationId="{FC3A9778-9413-94D9-8B1A-671637337117}"/>
          </ac:spMkLst>
        </pc:spChg>
        <pc:spChg chg="mod">
          <ac:chgData name="Kellam, Jeremiah {PEP}" userId="da9be42e-c097-46ac-b51e-00185e805c05" providerId="ADAL" clId="{D37B2D44-AC61-43F7-8EE0-63B02A55C96A}" dt="2024-07-23T01:49:11.967" v="4226" actId="20577"/>
          <ac:spMkLst>
            <pc:docMk/>
            <pc:sldMk cId="3578509363" sldId="265"/>
            <ac:spMk id="3" creationId="{0824A320-CDFB-75FE-8343-8FD41BE541F6}"/>
          </ac:spMkLst>
        </pc:spChg>
      </pc:sldChg>
      <pc:sldChg chg="addSp modSp new mod setBg">
        <pc:chgData name="Kellam, Jeremiah {PEP}" userId="da9be42e-c097-46ac-b51e-00185e805c05" providerId="ADAL" clId="{D37B2D44-AC61-43F7-8EE0-63B02A55C96A}" dt="2024-07-23T01:50:35.404" v="4463" actId="403"/>
        <pc:sldMkLst>
          <pc:docMk/>
          <pc:sldMk cId="127610259" sldId="266"/>
        </pc:sldMkLst>
        <pc:spChg chg="mod">
          <ac:chgData name="Kellam, Jeremiah {PEP}" userId="da9be42e-c097-46ac-b51e-00185e805c05" providerId="ADAL" clId="{D37B2D44-AC61-43F7-8EE0-63B02A55C96A}" dt="2024-07-23T01:50:26.726" v="4458" actId="26606"/>
          <ac:spMkLst>
            <pc:docMk/>
            <pc:sldMk cId="127610259" sldId="266"/>
            <ac:spMk id="2" creationId="{1AC35DF4-6294-501F-9A86-7B19768AB1B8}"/>
          </ac:spMkLst>
        </pc:spChg>
        <pc:spChg chg="mod">
          <ac:chgData name="Kellam, Jeremiah {PEP}" userId="da9be42e-c097-46ac-b51e-00185e805c05" providerId="ADAL" clId="{D37B2D44-AC61-43F7-8EE0-63B02A55C96A}" dt="2024-07-23T01:50:35.404" v="4463" actId="403"/>
          <ac:spMkLst>
            <pc:docMk/>
            <pc:sldMk cId="127610259" sldId="266"/>
            <ac:spMk id="3" creationId="{6997621E-624E-FC67-A8FF-074F6B787910}"/>
          </ac:spMkLst>
        </pc:spChg>
        <pc:spChg chg="add">
          <ac:chgData name="Kellam, Jeremiah {PEP}" userId="da9be42e-c097-46ac-b51e-00185e805c05" providerId="ADAL" clId="{D37B2D44-AC61-43F7-8EE0-63B02A55C96A}" dt="2024-07-23T01:50:26.726" v="4458" actId="26606"/>
          <ac:spMkLst>
            <pc:docMk/>
            <pc:sldMk cId="127610259" sldId="266"/>
            <ac:spMk id="8" creationId="{E978A47D-4F17-40FE-AB70-7AF78A9575EB}"/>
          </ac:spMkLst>
        </pc:spChg>
        <pc:grpChg chg="add">
          <ac:chgData name="Kellam, Jeremiah {PEP}" userId="da9be42e-c097-46ac-b51e-00185e805c05" providerId="ADAL" clId="{D37B2D44-AC61-43F7-8EE0-63B02A55C96A}" dt="2024-07-23T01:50:26.726" v="4458" actId="26606"/>
          <ac:grpSpMkLst>
            <pc:docMk/>
            <pc:sldMk cId="127610259" sldId="266"/>
            <ac:grpSpMk id="10" creationId="{85BE3A7E-6A3F-401E-A025-BBB8FDB8DD30}"/>
          </ac:grpSpMkLst>
        </pc:grpChg>
        <pc:grpChg chg="add">
          <ac:chgData name="Kellam, Jeremiah {PEP}" userId="da9be42e-c097-46ac-b51e-00185e805c05" providerId="ADAL" clId="{D37B2D44-AC61-43F7-8EE0-63B02A55C96A}" dt="2024-07-23T01:50:26.726" v="4458" actId="26606"/>
          <ac:grpSpMkLst>
            <pc:docMk/>
            <pc:sldMk cId="127610259" sldId="266"/>
            <ac:grpSpMk id="41" creationId="{F4E035BE-9FF4-43D3-BC25-CF582D7FF85E}"/>
          </ac:grpSpMkLst>
        </pc:grpChg>
        <pc:cxnChg chg="add">
          <ac:chgData name="Kellam, Jeremiah {PEP}" userId="da9be42e-c097-46ac-b51e-00185e805c05" providerId="ADAL" clId="{D37B2D44-AC61-43F7-8EE0-63B02A55C96A}" dt="2024-07-23T01:50:26.726" v="4458" actId="26606"/>
          <ac:cxnSpMkLst>
            <pc:docMk/>
            <pc:sldMk cId="127610259" sldId="266"/>
            <ac:cxnSpMk id="39" creationId="{085ECEC0-FF5D-4348-92C7-1EA7C61E770C}"/>
          </ac:cxnSpMkLst>
        </pc:cxnChg>
      </pc:sldChg>
      <pc:sldChg chg="del">
        <pc:chgData name="Kellam, Jeremiah {PEP}" userId="da9be42e-c097-46ac-b51e-00185e805c05" providerId="ADAL" clId="{D37B2D44-AC61-43F7-8EE0-63B02A55C96A}" dt="2024-07-23T01:12:58.006" v="140" actId="47"/>
        <pc:sldMkLst>
          <pc:docMk/>
          <pc:sldMk cId="2370549098" sldId="266"/>
        </pc:sldMkLst>
      </pc:sldChg>
    </pc:docChg>
  </pc:docChgLst>
  <pc:docChgLst>
    <pc:chgData name="Kellam, Jeremiah {PEP}" userId="da9be42e-c097-46ac-b51e-00185e805c05" providerId="ADAL" clId="{C54EB9BB-E15C-4E92-B569-6D0D9E9FF3DD}"/>
    <pc:docChg chg="undo custSel addSld delSld modSld">
      <pc:chgData name="Kellam, Jeremiah {PEP}" userId="da9be42e-c097-46ac-b51e-00185e805c05" providerId="ADAL" clId="{C54EB9BB-E15C-4E92-B569-6D0D9E9FF3DD}" dt="2024-07-23T00:11:35.644" v="5953" actId="14100"/>
      <pc:docMkLst>
        <pc:docMk/>
      </pc:docMkLst>
      <pc:sldChg chg="modSp mod">
        <pc:chgData name="Kellam, Jeremiah {PEP}" userId="da9be42e-c097-46ac-b51e-00185e805c05" providerId="ADAL" clId="{C54EB9BB-E15C-4E92-B569-6D0D9E9FF3DD}" dt="2024-07-22T23:07:04.133" v="33" actId="20577"/>
        <pc:sldMkLst>
          <pc:docMk/>
          <pc:sldMk cId="636771767" sldId="256"/>
        </pc:sldMkLst>
        <pc:spChg chg="mod">
          <ac:chgData name="Kellam, Jeremiah {PEP}" userId="da9be42e-c097-46ac-b51e-00185e805c05" providerId="ADAL" clId="{C54EB9BB-E15C-4E92-B569-6D0D9E9FF3DD}" dt="2024-07-22T23:06:55.241" v="27" actId="1076"/>
          <ac:spMkLst>
            <pc:docMk/>
            <pc:sldMk cId="636771767" sldId="256"/>
            <ac:spMk id="2" creationId="{F21A8DFC-57E9-3DAE-4250-9ED4F6580015}"/>
          </ac:spMkLst>
        </pc:spChg>
        <pc:spChg chg="mod">
          <ac:chgData name="Kellam, Jeremiah {PEP}" userId="da9be42e-c097-46ac-b51e-00185e805c05" providerId="ADAL" clId="{C54EB9BB-E15C-4E92-B569-6D0D9E9FF3DD}" dt="2024-07-22T23:07:04.133" v="33" actId="20577"/>
          <ac:spMkLst>
            <pc:docMk/>
            <pc:sldMk cId="636771767" sldId="256"/>
            <ac:spMk id="3" creationId="{74546D1C-4B12-F9F4-237C-EDA850FE37BA}"/>
          </ac:spMkLst>
        </pc:spChg>
      </pc:sldChg>
      <pc:sldChg chg="modSp mod">
        <pc:chgData name="Kellam, Jeremiah {PEP}" userId="da9be42e-c097-46ac-b51e-00185e805c05" providerId="ADAL" clId="{C54EB9BB-E15C-4E92-B569-6D0D9E9FF3DD}" dt="2024-07-22T23:15:07.215" v="127" actId="27636"/>
        <pc:sldMkLst>
          <pc:docMk/>
          <pc:sldMk cId="227515456" sldId="257"/>
        </pc:sldMkLst>
        <pc:spChg chg="mod">
          <ac:chgData name="Kellam, Jeremiah {PEP}" userId="da9be42e-c097-46ac-b51e-00185e805c05" providerId="ADAL" clId="{C54EB9BB-E15C-4E92-B569-6D0D9E9FF3DD}" dt="2024-07-22T23:15:07.215" v="127" actId="27636"/>
          <ac:spMkLst>
            <pc:docMk/>
            <pc:sldMk cId="227515456" sldId="257"/>
            <ac:spMk id="3" creationId="{2CCDBD77-FA81-E1F1-AB9F-BE40FE9D9EBC}"/>
          </ac:spMkLst>
        </pc:spChg>
      </pc:sldChg>
      <pc:sldChg chg="modSp mod">
        <pc:chgData name="Kellam, Jeremiah {PEP}" userId="da9be42e-c097-46ac-b51e-00185e805c05" providerId="ADAL" clId="{C54EB9BB-E15C-4E92-B569-6D0D9E9FF3DD}" dt="2024-07-23T00:02:08.590" v="5320" actId="20577"/>
        <pc:sldMkLst>
          <pc:docMk/>
          <pc:sldMk cId="2767870437" sldId="258"/>
        </pc:sldMkLst>
        <pc:spChg chg="mod">
          <ac:chgData name="Kellam, Jeremiah {PEP}" userId="da9be42e-c097-46ac-b51e-00185e805c05" providerId="ADAL" clId="{C54EB9BB-E15C-4E92-B569-6D0D9E9FF3DD}" dt="2024-07-22T23:17:14.033" v="175" actId="20577"/>
          <ac:spMkLst>
            <pc:docMk/>
            <pc:sldMk cId="2767870437" sldId="258"/>
            <ac:spMk id="2" creationId="{2C4224BA-AB99-F651-19CB-69C494FC41B1}"/>
          </ac:spMkLst>
        </pc:spChg>
        <pc:spChg chg="mod">
          <ac:chgData name="Kellam, Jeremiah {PEP}" userId="da9be42e-c097-46ac-b51e-00185e805c05" providerId="ADAL" clId="{C54EB9BB-E15C-4E92-B569-6D0D9E9FF3DD}" dt="2024-07-23T00:02:08.590" v="5320" actId="20577"/>
          <ac:spMkLst>
            <pc:docMk/>
            <pc:sldMk cId="2767870437" sldId="258"/>
            <ac:spMk id="3" creationId="{5B9212CB-B92C-5D5B-6072-A65685E9B284}"/>
          </ac:spMkLst>
        </pc:spChg>
      </pc:sldChg>
      <pc:sldChg chg="delSp modSp mod">
        <pc:chgData name="Kellam, Jeremiah {PEP}" userId="da9be42e-c097-46ac-b51e-00185e805c05" providerId="ADAL" clId="{C54EB9BB-E15C-4E92-B569-6D0D9E9FF3DD}" dt="2024-07-22T23:30:05.136" v="1576" actId="20577"/>
        <pc:sldMkLst>
          <pc:docMk/>
          <pc:sldMk cId="1812832118" sldId="259"/>
        </pc:sldMkLst>
        <pc:spChg chg="mod">
          <ac:chgData name="Kellam, Jeremiah {PEP}" userId="da9be42e-c097-46ac-b51e-00185e805c05" providerId="ADAL" clId="{C54EB9BB-E15C-4E92-B569-6D0D9E9FF3DD}" dt="2024-07-22T23:30:05.136" v="1576" actId="20577"/>
          <ac:spMkLst>
            <pc:docMk/>
            <pc:sldMk cId="1812832118" sldId="259"/>
            <ac:spMk id="2" creationId="{21E42387-FABA-98F6-5520-8997D0B3C826}"/>
          </ac:spMkLst>
        </pc:spChg>
        <pc:spChg chg="mod">
          <ac:chgData name="Kellam, Jeremiah {PEP}" userId="da9be42e-c097-46ac-b51e-00185e805c05" providerId="ADAL" clId="{C54EB9BB-E15C-4E92-B569-6D0D9E9FF3DD}" dt="2024-07-22T23:29:45.864" v="1571" actId="20577"/>
          <ac:spMkLst>
            <pc:docMk/>
            <pc:sldMk cId="1812832118" sldId="259"/>
            <ac:spMk id="3" creationId="{12AB2E0E-D673-A940-5EDA-64AFA06060F3}"/>
          </ac:spMkLst>
        </pc:spChg>
        <pc:picChg chg="del">
          <ac:chgData name="Kellam, Jeremiah {PEP}" userId="da9be42e-c097-46ac-b51e-00185e805c05" providerId="ADAL" clId="{C54EB9BB-E15C-4E92-B569-6D0D9E9FF3DD}" dt="2024-07-22T23:21:16.712" v="815" actId="478"/>
          <ac:picMkLst>
            <pc:docMk/>
            <pc:sldMk cId="1812832118" sldId="259"/>
            <ac:picMk id="5" creationId="{FEB57E9A-8F14-4AE2-0FCC-890614973326}"/>
          </ac:picMkLst>
        </pc:picChg>
      </pc:sldChg>
      <pc:sldChg chg="addSp delSp modSp mod">
        <pc:chgData name="Kellam, Jeremiah {PEP}" userId="da9be42e-c097-46ac-b51e-00185e805c05" providerId="ADAL" clId="{C54EB9BB-E15C-4E92-B569-6D0D9E9FF3DD}" dt="2024-07-22T23:54:21.205" v="4478" actId="27636"/>
        <pc:sldMkLst>
          <pc:docMk/>
          <pc:sldMk cId="362107881" sldId="260"/>
        </pc:sldMkLst>
        <pc:spChg chg="mod">
          <ac:chgData name="Kellam, Jeremiah {PEP}" userId="da9be42e-c097-46ac-b51e-00185e805c05" providerId="ADAL" clId="{C54EB9BB-E15C-4E92-B569-6D0D9E9FF3DD}" dt="2024-07-22T23:41:54.246" v="2867" actId="122"/>
          <ac:spMkLst>
            <pc:docMk/>
            <pc:sldMk cId="362107881" sldId="260"/>
            <ac:spMk id="2" creationId="{83948EFA-DADA-195C-C57A-5C5433010324}"/>
          </ac:spMkLst>
        </pc:spChg>
        <pc:spChg chg="mod">
          <ac:chgData name="Kellam, Jeremiah {PEP}" userId="da9be42e-c097-46ac-b51e-00185e805c05" providerId="ADAL" clId="{C54EB9BB-E15C-4E92-B569-6D0D9E9FF3DD}" dt="2024-07-22T23:54:21.205" v="4478" actId="27636"/>
          <ac:spMkLst>
            <pc:docMk/>
            <pc:sldMk cId="362107881" sldId="260"/>
            <ac:spMk id="3" creationId="{B02BF6D4-5B49-A4DE-BE34-BB06B79AE585}"/>
          </ac:spMkLst>
        </pc:spChg>
        <pc:spChg chg="add del mod">
          <ac:chgData name="Kellam, Jeremiah {PEP}" userId="da9be42e-c097-46ac-b51e-00185e805c05" providerId="ADAL" clId="{C54EB9BB-E15C-4E92-B569-6D0D9E9FF3DD}" dt="2024-07-22T23:42:37.677" v="2877"/>
          <ac:spMkLst>
            <pc:docMk/>
            <pc:sldMk cId="362107881" sldId="260"/>
            <ac:spMk id="4" creationId="{A1939ECD-46C0-FC95-402C-A9C35E8DD666}"/>
          </ac:spMkLst>
        </pc:spChg>
      </pc:sldChg>
      <pc:sldChg chg="del">
        <pc:chgData name="Kellam, Jeremiah {PEP}" userId="da9be42e-c097-46ac-b51e-00185e805c05" providerId="ADAL" clId="{C54EB9BB-E15C-4E92-B569-6D0D9E9FF3DD}" dt="2024-07-22T23:55:10.767" v="4486" actId="47"/>
        <pc:sldMkLst>
          <pc:docMk/>
          <pc:sldMk cId="3533529053" sldId="261"/>
        </pc:sldMkLst>
      </pc:sldChg>
      <pc:sldChg chg="del">
        <pc:chgData name="Kellam, Jeremiah {PEP}" userId="da9be42e-c097-46ac-b51e-00185e805c05" providerId="ADAL" clId="{C54EB9BB-E15C-4E92-B569-6D0D9E9FF3DD}" dt="2024-07-22T23:55:14.905" v="4487" actId="47"/>
        <pc:sldMkLst>
          <pc:docMk/>
          <pc:sldMk cId="2231330992" sldId="262"/>
        </pc:sldMkLst>
      </pc:sldChg>
      <pc:sldChg chg="modSp mod">
        <pc:chgData name="Kellam, Jeremiah {PEP}" userId="da9be42e-c097-46ac-b51e-00185e805c05" providerId="ADAL" clId="{C54EB9BB-E15C-4E92-B569-6D0D9E9FF3DD}" dt="2024-07-22T23:59:36.754" v="5158" actId="20577"/>
        <pc:sldMkLst>
          <pc:docMk/>
          <pc:sldMk cId="2711677139" sldId="263"/>
        </pc:sldMkLst>
        <pc:spChg chg="mod">
          <ac:chgData name="Kellam, Jeremiah {PEP}" userId="da9be42e-c097-46ac-b51e-00185e805c05" providerId="ADAL" clId="{C54EB9BB-E15C-4E92-B569-6D0D9E9FF3DD}" dt="2024-07-22T23:55:43.473" v="4502" actId="20577"/>
          <ac:spMkLst>
            <pc:docMk/>
            <pc:sldMk cId="2711677139" sldId="263"/>
            <ac:spMk id="2" creationId="{E4632DC7-6820-A229-4C15-D5343FA4FBCE}"/>
          </ac:spMkLst>
        </pc:spChg>
        <pc:spChg chg="mod">
          <ac:chgData name="Kellam, Jeremiah {PEP}" userId="da9be42e-c097-46ac-b51e-00185e805c05" providerId="ADAL" clId="{C54EB9BB-E15C-4E92-B569-6D0D9E9FF3DD}" dt="2024-07-22T23:59:36.754" v="5158" actId="20577"/>
          <ac:spMkLst>
            <pc:docMk/>
            <pc:sldMk cId="2711677139" sldId="263"/>
            <ac:spMk id="3" creationId="{AF088E6F-082E-6271-A968-6FF651D7EDCE}"/>
          </ac:spMkLst>
        </pc:spChg>
      </pc:sldChg>
      <pc:sldChg chg="modSp add mod">
        <pc:chgData name="Kellam, Jeremiah {PEP}" userId="da9be42e-c097-46ac-b51e-00185e805c05" providerId="ADAL" clId="{C54EB9BB-E15C-4E92-B569-6D0D9E9FF3DD}" dt="2024-07-22T23:54:35.105" v="4484" actId="27636"/>
        <pc:sldMkLst>
          <pc:docMk/>
          <pc:sldMk cId="2280153111" sldId="264"/>
        </pc:sldMkLst>
        <pc:spChg chg="mod">
          <ac:chgData name="Kellam, Jeremiah {PEP}" userId="da9be42e-c097-46ac-b51e-00185e805c05" providerId="ADAL" clId="{C54EB9BB-E15C-4E92-B569-6D0D9E9FF3DD}" dt="2024-07-22T23:49:42.214" v="3817" actId="20577"/>
          <ac:spMkLst>
            <pc:docMk/>
            <pc:sldMk cId="2280153111" sldId="264"/>
            <ac:spMk id="2" creationId="{83948EFA-DADA-195C-C57A-5C5433010324}"/>
          </ac:spMkLst>
        </pc:spChg>
        <pc:spChg chg="mod">
          <ac:chgData name="Kellam, Jeremiah {PEP}" userId="da9be42e-c097-46ac-b51e-00185e805c05" providerId="ADAL" clId="{C54EB9BB-E15C-4E92-B569-6D0D9E9FF3DD}" dt="2024-07-22T23:54:35.105" v="4484" actId="27636"/>
          <ac:spMkLst>
            <pc:docMk/>
            <pc:sldMk cId="2280153111" sldId="264"/>
            <ac:spMk id="3" creationId="{B02BF6D4-5B49-A4DE-BE34-BB06B79AE585}"/>
          </ac:spMkLst>
        </pc:spChg>
      </pc:sldChg>
      <pc:sldChg chg="modSp add mod">
        <pc:chgData name="Kellam, Jeremiah {PEP}" userId="da9be42e-c097-46ac-b51e-00185e805c05" providerId="ADAL" clId="{C54EB9BB-E15C-4E92-B569-6D0D9E9FF3DD}" dt="2024-07-22T23:54:38.293" v="4485"/>
        <pc:sldMkLst>
          <pc:docMk/>
          <pc:sldMk cId="3465411039" sldId="265"/>
        </pc:sldMkLst>
        <pc:spChg chg="mod">
          <ac:chgData name="Kellam, Jeremiah {PEP}" userId="da9be42e-c097-46ac-b51e-00185e805c05" providerId="ADAL" clId="{C54EB9BB-E15C-4E92-B569-6D0D9E9FF3DD}" dt="2024-07-22T23:49:50.110" v="3827" actId="20577"/>
          <ac:spMkLst>
            <pc:docMk/>
            <pc:sldMk cId="3465411039" sldId="265"/>
            <ac:spMk id="2" creationId="{83948EFA-DADA-195C-C57A-5C5433010324}"/>
          </ac:spMkLst>
        </pc:spChg>
        <pc:spChg chg="mod">
          <ac:chgData name="Kellam, Jeremiah {PEP}" userId="da9be42e-c097-46ac-b51e-00185e805c05" providerId="ADAL" clId="{C54EB9BB-E15C-4E92-B569-6D0D9E9FF3DD}" dt="2024-07-22T23:54:38.293" v="4485"/>
          <ac:spMkLst>
            <pc:docMk/>
            <pc:sldMk cId="3465411039" sldId="265"/>
            <ac:spMk id="3" creationId="{B02BF6D4-5B49-A4DE-BE34-BB06B79AE585}"/>
          </ac:spMkLst>
        </pc:spChg>
      </pc:sldChg>
      <pc:sldChg chg="modSp add mod">
        <pc:chgData name="Kellam, Jeremiah {PEP}" userId="da9be42e-c097-46ac-b51e-00185e805c05" providerId="ADAL" clId="{C54EB9BB-E15C-4E92-B569-6D0D9E9FF3DD}" dt="2024-07-23T00:11:35.644" v="5953" actId="14100"/>
        <pc:sldMkLst>
          <pc:docMk/>
          <pc:sldMk cId="2370549098" sldId="266"/>
        </pc:sldMkLst>
        <pc:spChg chg="mod">
          <ac:chgData name="Kellam, Jeremiah {PEP}" userId="da9be42e-c097-46ac-b51e-00185e805c05" providerId="ADAL" clId="{C54EB9BB-E15C-4E92-B569-6D0D9E9FF3DD}" dt="2024-07-23T00:07:18.586" v="5387" actId="20577"/>
          <ac:spMkLst>
            <pc:docMk/>
            <pc:sldMk cId="2370549098" sldId="266"/>
            <ac:spMk id="2" creationId="{21E42387-FABA-98F6-5520-8997D0B3C826}"/>
          </ac:spMkLst>
        </pc:spChg>
        <pc:spChg chg="mod">
          <ac:chgData name="Kellam, Jeremiah {PEP}" userId="da9be42e-c097-46ac-b51e-00185e805c05" providerId="ADAL" clId="{C54EB9BB-E15C-4E92-B569-6D0D9E9FF3DD}" dt="2024-07-23T00:11:35.644" v="5953" actId="14100"/>
          <ac:spMkLst>
            <pc:docMk/>
            <pc:sldMk cId="2370549098" sldId="266"/>
            <ac:spMk id="3" creationId="{12AB2E0E-D673-A940-5EDA-64AFA06060F3}"/>
          </ac:spMkLst>
        </pc:spChg>
      </pc:sldChg>
    </pc:docChg>
  </pc:docChgLst>
  <pc:docChgLst>
    <pc:chgData name="Kellam, Jeremiah {PEP}" userId="da9be42e-c097-46ac-b51e-00185e805c05" providerId="ADAL" clId="{78FBD784-2F9E-4202-B83B-916EDDE2641C}"/>
    <pc:docChg chg="undo custSel addSld modSld">
      <pc:chgData name="Kellam, Jeremiah {PEP}" userId="da9be42e-c097-46ac-b51e-00185e805c05" providerId="ADAL" clId="{78FBD784-2F9E-4202-B83B-916EDDE2641C}" dt="2024-06-07T22:52:50.536" v="2610" actId="20577"/>
      <pc:docMkLst>
        <pc:docMk/>
      </pc:docMkLst>
      <pc:sldChg chg="modSp mod">
        <pc:chgData name="Kellam, Jeremiah {PEP}" userId="da9be42e-c097-46ac-b51e-00185e805c05" providerId="ADAL" clId="{78FBD784-2F9E-4202-B83B-916EDDE2641C}" dt="2024-06-07T21:16:56.543" v="96" actId="20577"/>
        <pc:sldMkLst>
          <pc:docMk/>
          <pc:sldMk cId="636771767" sldId="256"/>
        </pc:sldMkLst>
        <pc:spChg chg="mod">
          <ac:chgData name="Kellam, Jeremiah {PEP}" userId="da9be42e-c097-46ac-b51e-00185e805c05" providerId="ADAL" clId="{78FBD784-2F9E-4202-B83B-916EDDE2641C}" dt="2024-06-07T21:16:26.734" v="34" actId="20577"/>
          <ac:spMkLst>
            <pc:docMk/>
            <pc:sldMk cId="636771767" sldId="256"/>
            <ac:spMk id="2" creationId="{F21A8DFC-57E9-3DAE-4250-9ED4F6580015}"/>
          </ac:spMkLst>
        </pc:spChg>
        <pc:spChg chg="mod">
          <ac:chgData name="Kellam, Jeremiah {PEP}" userId="da9be42e-c097-46ac-b51e-00185e805c05" providerId="ADAL" clId="{78FBD784-2F9E-4202-B83B-916EDDE2641C}" dt="2024-06-07T21:16:56.543" v="96" actId="20577"/>
          <ac:spMkLst>
            <pc:docMk/>
            <pc:sldMk cId="636771767" sldId="256"/>
            <ac:spMk id="3" creationId="{74546D1C-4B12-F9F4-237C-EDA850FE37BA}"/>
          </ac:spMkLst>
        </pc:spChg>
      </pc:sldChg>
      <pc:sldChg chg="addSp delSp modSp new mod">
        <pc:chgData name="Kellam, Jeremiah {PEP}" userId="da9be42e-c097-46ac-b51e-00185e805c05" providerId="ADAL" clId="{78FBD784-2F9E-4202-B83B-916EDDE2641C}" dt="2024-06-07T22:17:15.522" v="1128" actId="27636"/>
        <pc:sldMkLst>
          <pc:docMk/>
          <pc:sldMk cId="227515456" sldId="257"/>
        </pc:sldMkLst>
        <pc:spChg chg="mod">
          <ac:chgData name="Kellam, Jeremiah {PEP}" userId="da9be42e-c097-46ac-b51e-00185e805c05" providerId="ADAL" clId="{78FBD784-2F9E-4202-B83B-916EDDE2641C}" dt="2024-06-07T21:17:05.939" v="109" actId="5793"/>
          <ac:spMkLst>
            <pc:docMk/>
            <pc:sldMk cId="227515456" sldId="257"/>
            <ac:spMk id="2" creationId="{8301D27B-F885-FC59-957B-6DC68F86D65C}"/>
          </ac:spMkLst>
        </pc:spChg>
        <pc:spChg chg="mod">
          <ac:chgData name="Kellam, Jeremiah {PEP}" userId="da9be42e-c097-46ac-b51e-00185e805c05" providerId="ADAL" clId="{78FBD784-2F9E-4202-B83B-916EDDE2641C}" dt="2024-06-07T22:17:15.522" v="1128" actId="27636"/>
          <ac:spMkLst>
            <pc:docMk/>
            <pc:sldMk cId="227515456" sldId="257"/>
            <ac:spMk id="3" creationId="{2CCDBD77-FA81-E1F1-AB9F-BE40FE9D9EBC}"/>
          </ac:spMkLst>
        </pc:spChg>
        <pc:spChg chg="add del">
          <ac:chgData name="Kellam, Jeremiah {PEP}" userId="da9be42e-c097-46ac-b51e-00185e805c05" providerId="ADAL" clId="{78FBD784-2F9E-4202-B83B-916EDDE2641C}" dt="2024-06-07T22:17:07.018" v="1120"/>
          <ac:spMkLst>
            <pc:docMk/>
            <pc:sldMk cId="227515456" sldId="257"/>
            <ac:spMk id="4" creationId="{A00773F4-CB92-6A23-D415-A517C097B5D8}"/>
          </ac:spMkLst>
        </pc:spChg>
      </pc:sldChg>
      <pc:sldChg chg="modSp new mod">
        <pc:chgData name="Kellam, Jeremiah {PEP}" userId="da9be42e-c097-46ac-b51e-00185e805c05" providerId="ADAL" clId="{78FBD784-2F9E-4202-B83B-916EDDE2641C}" dt="2024-06-07T21:32:43.378" v="579" actId="20577"/>
        <pc:sldMkLst>
          <pc:docMk/>
          <pc:sldMk cId="2767870437" sldId="258"/>
        </pc:sldMkLst>
        <pc:spChg chg="mod">
          <ac:chgData name="Kellam, Jeremiah {PEP}" userId="da9be42e-c097-46ac-b51e-00185e805c05" providerId="ADAL" clId="{78FBD784-2F9E-4202-B83B-916EDDE2641C}" dt="2024-06-07T21:17:49.654" v="135" actId="20577"/>
          <ac:spMkLst>
            <pc:docMk/>
            <pc:sldMk cId="2767870437" sldId="258"/>
            <ac:spMk id="2" creationId="{2C4224BA-AB99-F651-19CB-69C494FC41B1}"/>
          </ac:spMkLst>
        </pc:spChg>
        <pc:spChg chg="mod">
          <ac:chgData name="Kellam, Jeremiah {PEP}" userId="da9be42e-c097-46ac-b51e-00185e805c05" providerId="ADAL" clId="{78FBD784-2F9E-4202-B83B-916EDDE2641C}" dt="2024-06-07T21:32:43.378" v="579" actId="20577"/>
          <ac:spMkLst>
            <pc:docMk/>
            <pc:sldMk cId="2767870437" sldId="258"/>
            <ac:spMk id="3" creationId="{5B9212CB-B92C-5D5B-6072-A65685E9B284}"/>
          </ac:spMkLst>
        </pc:spChg>
      </pc:sldChg>
      <pc:sldChg chg="addSp modSp new mod">
        <pc:chgData name="Kellam, Jeremiah {PEP}" userId="da9be42e-c097-46ac-b51e-00185e805c05" providerId="ADAL" clId="{78FBD784-2F9E-4202-B83B-916EDDE2641C}" dt="2024-06-07T22:52:50.536" v="2610" actId="20577"/>
        <pc:sldMkLst>
          <pc:docMk/>
          <pc:sldMk cId="1812832118" sldId="259"/>
        </pc:sldMkLst>
        <pc:spChg chg="mod">
          <ac:chgData name="Kellam, Jeremiah {PEP}" userId="da9be42e-c097-46ac-b51e-00185e805c05" providerId="ADAL" clId="{78FBD784-2F9E-4202-B83B-916EDDE2641C}" dt="2024-06-07T21:34:59.288" v="710" actId="1076"/>
          <ac:spMkLst>
            <pc:docMk/>
            <pc:sldMk cId="1812832118" sldId="259"/>
            <ac:spMk id="2" creationId="{21E42387-FABA-98F6-5520-8997D0B3C826}"/>
          </ac:spMkLst>
        </pc:spChg>
        <pc:spChg chg="mod">
          <ac:chgData name="Kellam, Jeremiah {PEP}" userId="da9be42e-c097-46ac-b51e-00185e805c05" providerId="ADAL" clId="{78FBD784-2F9E-4202-B83B-916EDDE2641C}" dt="2024-06-07T22:52:50.536" v="2610" actId="20577"/>
          <ac:spMkLst>
            <pc:docMk/>
            <pc:sldMk cId="1812832118" sldId="259"/>
            <ac:spMk id="3" creationId="{12AB2E0E-D673-A940-5EDA-64AFA06060F3}"/>
          </ac:spMkLst>
        </pc:spChg>
        <pc:picChg chg="add mod">
          <ac:chgData name="Kellam, Jeremiah {PEP}" userId="da9be42e-c097-46ac-b51e-00185e805c05" providerId="ADAL" clId="{78FBD784-2F9E-4202-B83B-916EDDE2641C}" dt="2024-06-07T21:34:48.895" v="707" actId="1076"/>
          <ac:picMkLst>
            <pc:docMk/>
            <pc:sldMk cId="1812832118" sldId="259"/>
            <ac:picMk id="5" creationId="{FEB57E9A-8F14-4AE2-0FCC-890614973326}"/>
          </ac:picMkLst>
        </pc:picChg>
      </pc:sldChg>
      <pc:sldChg chg="modSp new mod">
        <pc:chgData name="Kellam, Jeremiah {PEP}" userId="da9be42e-c097-46ac-b51e-00185e805c05" providerId="ADAL" clId="{78FBD784-2F9E-4202-B83B-916EDDE2641C}" dt="2024-06-07T22:18:05.282" v="1131" actId="20577"/>
        <pc:sldMkLst>
          <pc:docMk/>
          <pc:sldMk cId="362107881" sldId="260"/>
        </pc:sldMkLst>
        <pc:spChg chg="mod">
          <ac:chgData name="Kellam, Jeremiah {PEP}" userId="da9be42e-c097-46ac-b51e-00185e805c05" providerId="ADAL" clId="{78FBD784-2F9E-4202-B83B-916EDDE2641C}" dt="2024-06-07T22:18:05.282" v="1131" actId="20577"/>
          <ac:spMkLst>
            <pc:docMk/>
            <pc:sldMk cId="362107881" sldId="260"/>
            <ac:spMk id="2" creationId="{83948EFA-DADA-195C-C57A-5C5433010324}"/>
          </ac:spMkLst>
        </pc:spChg>
        <pc:spChg chg="mod">
          <ac:chgData name="Kellam, Jeremiah {PEP}" userId="da9be42e-c097-46ac-b51e-00185e805c05" providerId="ADAL" clId="{78FBD784-2F9E-4202-B83B-916EDDE2641C}" dt="2024-06-07T22:13:28.157" v="1116" actId="20577"/>
          <ac:spMkLst>
            <pc:docMk/>
            <pc:sldMk cId="362107881" sldId="260"/>
            <ac:spMk id="3" creationId="{B02BF6D4-5B49-A4DE-BE34-BB06B79AE585}"/>
          </ac:spMkLst>
        </pc:spChg>
      </pc:sldChg>
      <pc:sldChg chg="modSp new mod">
        <pc:chgData name="Kellam, Jeremiah {PEP}" userId="da9be42e-c097-46ac-b51e-00185e805c05" providerId="ADAL" clId="{78FBD784-2F9E-4202-B83B-916EDDE2641C}" dt="2024-06-07T22:22:33.076" v="1640"/>
        <pc:sldMkLst>
          <pc:docMk/>
          <pc:sldMk cId="3533529053" sldId="261"/>
        </pc:sldMkLst>
        <pc:spChg chg="mod">
          <ac:chgData name="Kellam, Jeremiah {PEP}" userId="da9be42e-c097-46ac-b51e-00185e805c05" providerId="ADAL" clId="{78FBD784-2F9E-4202-B83B-916EDDE2641C}" dt="2024-06-07T22:22:33.076" v="1640"/>
          <ac:spMkLst>
            <pc:docMk/>
            <pc:sldMk cId="3533529053" sldId="261"/>
            <ac:spMk id="2" creationId="{B8E1EC56-EE86-65D6-5DAE-67099E332B4E}"/>
          </ac:spMkLst>
        </pc:spChg>
        <pc:spChg chg="mod">
          <ac:chgData name="Kellam, Jeremiah {PEP}" userId="da9be42e-c097-46ac-b51e-00185e805c05" providerId="ADAL" clId="{78FBD784-2F9E-4202-B83B-916EDDE2641C}" dt="2024-06-07T22:22:22.603" v="1637" actId="20577"/>
          <ac:spMkLst>
            <pc:docMk/>
            <pc:sldMk cId="3533529053" sldId="261"/>
            <ac:spMk id="3" creationId="{5919BE9F-71EE-1983-FD1C-66814CAB3C69}"/>
          </ac:spMkLst>
        </pc:spChg>
      </pc:sldChg>
      <pc:sldChg chg="modSp new mod">
        <pc:chgData name="Kellam, Jeremiah {PEP}" userId="da9be42e-c097-46ac-b51e-00185e805c05" providerId="ADAL" clId="{78FBD784-2F9E-4202-B83B-916EDDE2641C}" dt="2024-06-07T22:31:24.695" v="2271" actId="27636"/>
        <pc:sldMkLst>
          <pc:docMk/>
          <pc:sldMk cId="2231330992" sldId="262"/>
        </pc:sldMkLst>
        <pc:spChg chg="mod">
          <ac:chgData name="Kellam, Jeremiah {PEP}" userId="da9be42e-c097-46ac-b51e-00185e805c05" providerId="ADAL" clId="{78FBD784-2F9E-4202-B83B-916EDDE2641C}" dt="2024-06-07T22:23:48.050" v="1645"/>
          <ac:spMkLst>
            <pc:docMk/>
            <pc:sldMk cId="2231330992" sldId="262"/>
            <ac:spMk id="2" creationId="{A8612718-2722-1D0D-F54A-B0488CF1E3B6}"/>
          </ac:spMkLst>
        </pc:spChg>
        <pc:spChg chg="mod">
          <ac:chgData name="Kellam, Jeremiah {PEP}" userId="da9be42e-c097-46ac-b51e-00185e805c05" providerId="ADAL" clId="{78FBD784-2F9E-4202-B83B-916EDDE2641C}" dt="2024-06-07T22:31:24.695" v="2271" actId="27636"/>
          <ac:spMkLst>
            <pc:docMk/>
            <pc:sldMk cId="2231330992" sldId="262"/>
            <ac:spMk id="3" creationId="{019BBCE8-92D3-84D9-B1A3-35D1288DD602}"/>
          </ac:spMkLst>
        </pc:spChg>
      </pc:sldChg>
      <pc:sldChg chg="modSp new mod">
        <pc:chgData name="Kellam, Jeremiah {PEP}" userId="da9be42e-c097-46ac-b51e-00185e805c05" providerId="ADAL" clId="{78FBD784-2F9E-4202-B83B-916EDDE2641C}" dt="2024-06-07T22:51:11.768" v="2521" actId="20577"/>
        <pc:sldMkLst>
          <pc:docMk/>
          <pc:sldMk cId="2711677139" sldId="263"/>
        </pc:sldMkLst>
        <pc:spChg chg="mod">
          <ac:chgData name="Kellam, Jeremiah {PEP}" userId="da9be42e-c097-46ac-b51e-00185e805c05" providerId="ADAL" clId="{78FBD784-2F9E-4202-B83B-916EDDE2641C}" dt="2024-06-07T22:31:57.368" v="2321" actId="20577"/>
          <ac:spMkLst>
            <pc:docMk/>
            <pc:sldMk cId="2711677139" sldId="263"/>
            <ac:spMk id="2" creationId="{E4632DC7-6820-A229-4C15-D5343FA4FBCE}"/>
          </ac:spMkLst>
        </pc:spChg>
        <pc:spChg chg="mod">
          <ac:chgData name="Kellam, Jeremiah {PEP}" userId="da9be42e-c097-46ac-b51e-00185e805c05" providerId="ADAL" clId="{78FBD784-2F9E-4202-B83B-916EDDE2641C}" dt="2024-06-07T22:51:11.768" v="2521" actId="20577"/>
          <ac:spMkLst>
            <pc:docMk/>
            <pc:sldMk cId="2711677139" sldId="263"/>
            <ac:spMk id="3" creationId="{AF088E6F-082E-6271-A968-6FF651D7EDC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cl.org/articles/leading-effectively-articles/cultivate-and-sustain-a-learning-culture-within-your-organiz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8DFC-57E9-3DAE-4250-9ED4F6580015}"/>
              </a:ext>
            </a:extLst>
          </p:cNvPr>
          <p:cNvSpPr>
            <a:spLocks noGrp="1"/>
          </p:cNvSpPr>
          <p:nvPr>
            <p:ph type="ctrTitle"/>
          </p:nvPr>
        </p:nvSpPr>
        <p:spPr>
          <a:xfrm>
            <a:off x="1876423" y="2108200"/>
            <a:ext cx="8791575" cy="1147762"/>
          </a:xfrm>
        </p:spPr>
        <p:txBody>
          <a:bodyPr>
            <a:normAutofit fontScale="90000"/>
          </a:bodyPr>
          <a:lstStyle/>
          <a:p>
            <a:pPr algn="ctr"/>
            <a:r>
              <a:rPr lang="en-US" dirty="0"/>
              <a:t>Establishing a just, </a:t>
            </a:r>
            <a:br>
              <a:rPr lang="en-US" dirty="0"/>
            </a:br>
            <a:r>
              <a:rPr lang="en-US" dirty="0"/>
              <a:t>learning culture</a:t>
            </a:r>
          </a:p>
        </p:txBody>
      </p:sp>
      <p:sp>
        <p:nvSpPr>
          <p:cNvPr id="3" name="Subtitle 2">
            <a:extLst>
              <a:ext uri="{FF2B5EF4-FFF2-40B4-BE49-F238E27FC236}">
                <a16:creationId xmlns:a16="http://schemas.microsoft.com/office/drawing/2014/main" id="{74546D1C-4B12-F9F4-237C-EDA850FE37BA}"/>
              </a:ext>
            </a:extLst>
          </p:cNvPr>
          <p:cNvSpPr>
            <a:spLocks noGrp="1"/>
          </p:cNvSpPr>
          <p:nvPr>
            <p:ph type="subTitle" idx="1"/>
          </p:nvPr>
        </p:nvSpPr>
        <p:spPr/>
        <p:txBody>
          <a:bodyPr/>
          <a:lstStyle/>
          <a:p>
            <a:r>
              <a:rPr lang="en-US" dirty="0"/>
              <a:t>Jeremiah Kellam</a:t>
            </a:r>
          </a:p>
          <a:p>
            <a:r>
              <a:rPr lang="en-US" dirty="0"/>
              <a:t>Csd380 Module 9.2 assignment</a:t>
            </a:r>
          </a:p>
          <a:p>
            <a:r>
              <a:rPr lang="en-US" dirty="0"/>
              <a:t>7/22/2024</a:t>
            </a:r>
          </a:p>
        </p:txBody>
      </p:sp>
    </p:spTree>
    <p:extLst>
      <p:ext uri="{BB962C8B-B14F-4D97-AF65-F5344CB8AC3E}">
        <p14:creationId xmlns:p14="http://schemas.microsoft.com/office/powerpoint/2010/main" val="63677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AC35DF4-6294-501F-9A86-7B19768AB1B8}"/>
              </a:ext>
            </a:extLst>
          </p:cNvPr>
          <p:cNvSpPr>
            <a:spLocks noGrp="1"/>
          </p:cNvSpPr>
          <p:nvPr>
            <p:ph type="title"/>
          </p:nvPr>
        </p:nvSpPr>
        <p:spPr>
          <a:xfrm>
            <a:off x="1141413" y="1082673"/>
            <a:ext cx="2869416" cy="4708528"/>
          </a:xfrm>
        </p:spPr>
        <p:txBody>
          <a:bodyPr>
            <a:normAutofit/>
          </a:bodyPr>
          <a:lstStyle/>
          <a:p>
            <a:pPr algn="r"/>
            <a:r>
              <a:rPr lang="en-US" sz="3400"/>
              <a:t>Conclusion	</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97621E-624E-FC67-A8FF-074F6B787910}"/>
              </a:ext>
            </a:extLst>
          </p:cNvPr>
          <p:cNvSpPr>
            <a:spLocks noGrp="1"/>
          </p:cNvSpPr>
          <p:nvPr>
            <p:ph idx="1"/>
          </p:nvPr>
        </p:nvSpPr>
        <p:spPr>
          <a:xfrm>
            <a:off x="5297763" y="1082673"/>
            <a:ext cx="5751237" cy="4708528"/>
          </a:xfrm>
        </p:spPr>
        <p:txBody>
          <a:bodyPr anchor="ctr">
            <a:normAutofit/>
          </a:bodyPr>
          <a:lstStyle/>
          <a:p>
            <a:r>
              <a:rPr lang="en-US" sz="3600" dirty="0"/>
              <a:t>I agree with the text and the Center for Creative Leadership that a workplace needs to be psychologically safe to promote growth and empowerment of its employees. </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27610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D27B-F885-FC59-957B-6DC68F86D65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2CCDBD77-FA81-E1F1-AB9F-BE40FE9D9EBC}"/>
              </a:ext>
            </a:extLst>
          </p:cNvPr>
          <p:cNvSpPr>
            <a:spLocks noGrp="1"/>
          </p:cNvSpPr>
          <p:nvPr>
            <p:ph idx="1"/>
          </p:nvPr>
        </p:nvSpPr>
        <p:spPr/>
        <p:txBody>
          <a:bodyPr>
            <a:normAutofit/>
          </a:bodyPr>
          <a:lstStyle/>
          <a:p>
            <a:r>
              <a:rPr lang="en-US" dirty="0"/>
              <a:t>Kim, G., </a:t>
            </a:r>
            <a:r>
              <a:rPr lang="en-US" dirty="0" err="1"/>
              <a:t>Debois</a:t>
            </a:r>
            <a:r>
              <a:rPr lang="en-US" dirty="0"/>
              <a:t>, P., Willis, J., &amp; Humble, J. (2021). The DevOps Handbook: How to Create World-Class Speed, Reliability, and Security in Technology Organizations. It Revolution Press.</a:t>
            </a:r>
          </a:p>
          <a:p>
            <a:r>
              <a:rPr lang="en-US" dirty="0" err="1"/>
              <a:t>Trovas</a:t>
            </a:r>
            <a:r>
              <a:rPr lang="en-US" dirty="0"/>
              <a:t>, S. (2022, May 12). Cultivate a learning culture within your organization. CCL. </a:t>
            </a:r>
            <a:r>
              <a:rPr lang="en-US" dirty="0">
                <a:hlinkClick r:id="rId2"/>
              </a:rPr>
              <a:t>https://www.ccl.org/articles/leading-effectively-articles/cultivate-and-sustain-a-learning-culture-within-your-organization/</a:t>
            </a:r>
            <a:endParaRPr lang="en-US" dirty="0"/>
          </a:p>
          <a:p>
            <a:endParaRPr lang="en-US" dirty="0"/>
          </a:p>
        </p:txBody>
      </p:sp>
    </p:spTree>
    <p:extLst>
      <p:ext uri="{BB962C8B-B14F-4D97-AF65-F5344CB8AC3E}">
        <p14:creationId xmlns:p14="http://schemas.microsoft.com/office/powerpoint/2010/main" val="22751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8C7E-44B6-97EE-7992-C2A6423FCF63}"/>
              </a:ext>
            </a:extLst>
          </p:cNvPr>
          <p:cNvSpPr>
            <a:spLocks noGrp="1"/>
          </p:cNvSpPr>
          <p:nvPr>
            <p:ph type="title"/>
          </p:nvPr>
        </p:nvSpPr>
        <p:spPr/>
        <p:txBody>
          <a:bodyPr/>
          <a:lstStyle/>
          <a:p>
            <a:r>
              <a:rPr lang="en-US" dirty="0"/>
              <a:t>What is a Just, Learning Culture </a:t>
            </a:r>
            <a:br>
              <a:rPr lang="en-US" dirty="0"/>
            </a:br>
            <a:r>
              <a:rPr lang="en-US" dirty="0"/>
              <a:t>(KIM, Et Al. 2021)</a:t>
            </a:r>
          </a:p>
        </p:txBody>
      </p:sp>
      <p:sp>
        <p:nvSpPr>
          <p:cNvPr id="3" name="Content Placeholder 2">
            <a:extLst>
              <a:ext uri="{FF2B5EF4-FFF2-40B4-BE49-F238E27FC236}">
                <a16:creationId xmlns:a16="http://schemas.microsoft.com/office/drawing/2014/main" id="{39F8BF5D-F12E-7732-D8C2-232EC12F3724}"/>
              </a:ext>
            </a:extLst>
          </p:cNvPr>
          <p:cNvSpPr>
            <a:spLocks noGrp="1"/>
          </p:cNvSpPr>
          <p:nvPr>
            <p:ph idx="1"/>
          </p:nvPr>
        </p:nvSpPr>
        <p:spPr/>
        <p:txBody>
          <a:bodyPr/>
          <a:lstStyle/>
          <a:p>
            <a:r>
              <a:rPr lang="en-US" dirty="0"/>
              <a:t>A just learning culture is one that responds to incidents in ways that do not impede on investigations and promote fear rather than emphasize the effort to prevent the incident from happening. </a:t>
            </a:r>
          </a:p>
          <a:p>
            <a:r>
              <a:rPr lang="en-US" dirty="0"/>
              <a:t>An Unjust learning culture will result in more bureaucracy rather then problem resolution and will promote professional secrecy, evasion, and self-protection rather than mindfulness and cohesion to work towards a solution. </a:t>
            </a:r>
          </a:p>
        </p:txBody>
      </p:sp>
    </p:spTree>
    <p:extLst>
      <p:ext uri="{BB962C8B-B14F-4D97-AF65-F5344CB8AC3E}">
        <p14:creationId xmlns:p14="http://schemas.microsoft.com/office/powerpoint/2010/main" val="187301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FD60-F93B-495F-2840-91666C617C79}"/>
              </a:ext>
            </a:extLst>
          </p:cNvPr>
          <p:cNvSpPr>
            <a:spLocks noGrp="1"/>
          </p:cNvSpPr>
          <p:nvPr>
            <p:ph type="title"/>
          </p:nvPr>
        </p:nvSpPr>
        <p:spPr/>
        <p:txBody>
          <a:bodyPr/>
          <a:lstStyle/>
          <a:p>
            <a:r>
              <a:rPr lang="en-US" dirty="0"/>
              <a:t>Incident occurrence – who’s fault is it?</a:t>
            </a:r>
          </a:p>
        </p:txBody>
      </p:sp>
      <p:sp>
        <p:nvSpPr>
          <p:cNvPr id="3" name="Content Placeholder 2">
            <a:extLst>
              <a:ext uri="{FF2B5EF4-FFF2-40B4-BE49-F238E27FC236}">
                <a16:creationId xmlns:a16="http://schemas.microsoft.com/office/drawing/2014/main" id="{61BC596B-8047-B7A5-8FA5-10084451DB97}"/>
              </a:ext>
            </a:extLst>
          </p:cNvPr>
          <p:cNvSpPr>
            <a:spLocks noGrp="1"/>
          </p:cNvSpPr>
          <p:nvPr>
            <p:ph idx="1"/>
          </p:nvPr>
        </p:nvSpPr>
        <p:spPr/>
        <p:txBody>
          <a:bodyPr/>
          <a:lstStyle/>
          <a:p>
            <a:r>
              <a:rPr lang="en-US" dirty="0"/>
              <a:t>There is a culture at my current place of employment that when an incident occurs, the first question out of leadership is, “What disciplinary actions have you taken?”</a:t>
            </a:r>
          </a:p>
          <a:p>
            <a:r>
              <a:rPr lang="en-US" dirty="0"/>
              <a:t>As I started working in my field, I jumped on that bandwagon as that was what I was shown to be successful.</a:t>
            </a:r>
          </a:p>
          <a:p>
            <a:r>
              <a:rPr lang="en-US" dirty="0"/>
              <a:t>Later I found that all I was seeing was employees that never took a chance because they were afraid to lose what they have. </a:t>
            </a:r>
          </a:p>
        </p:txBody>
      </p:sp>
    </p:spTree>
    <p:extLst>
      <p:ext uri="{BB962C8B-B14F-4D97-AF65-F5344CB8AC3E}">
        <p14:creationId xmlns:p14="http://schemas.microsoft.com/office/powerpoint/2010/main" val="291278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EB36-67D4-C34F-16B9-E70CA106ADA2}"/>
              </a:ext>
            </a:extLst>
          </p:cNvPr>
          <p:cNvSpPr>
            <a:spLocks noGrp="1"/>
          </p:cNvSpPr>
          <p:nvPr>
            <p:ph type="title"/>
          </p:nvPr>
        </p:nvSpPr>
        <p:spPr/>
        <p:txBody>
          <a:bodyPr/>
          <a:lstStyle/>
          <a:p>
            <a:r>
              <a:rPr lang="en-US" dirty="0"/>
              <a:t>Bad Apple Theory (</a:t>
            </a:r>
            <a:r>
              <a:rPr lang="en-US" dirty="0" err="1"/>
              <a:t>kim</a:t>
            </a:r>
            <a:r>
              <a:rPr lang="en-US" dirty="0"/>
              <a:t>, et al. 2021)</a:t>
            </a:r>
          </a:p>
        </p:txBody>
      </p:sp>
      <p:sp>
        <p:nvSpPr>
          <p:cNvPr id="3" name="Content Placeholder 2">
            <a:extLst>
              <a:ext uri="{FF2B5EF4-FFF2-40B4-BE49-F238E27FC236}">
                <a16:creationId xmlns:a16="http://schemas.microsoft.com/office/drawing/2014/main" id="{BC273708-C20B-C3FF-F1EC-452D2F4DE9F5}"/>
              </a:ext>
            </a:extLst>
          </p:cNvPr>
          <p:cNvSpPr>
            <a:spLocks noGrp="1"/>
          </p:cNvSpPr>
          <p:nvPr>
            <p:ph idx="1"/>
          </p:nvPr>
        </p:nvSpPr>
        <p:spPr/>
        <p:txBody>
          <a:bodyPr/>
          <a:lstStyle/>
          <a:p>
            <a:r>
              <a:rPr lang="en-US" dirty="0"/>
              <a:t>The bad apple theory is to eliminate the people who cause errors rather than address the issue with the equipment or training that we have provided them.</a:t>
            </a:r>
          </a:p>
          <a:p>
            <a:r>
              <a:rPr lang="en-US" dirty="0"/>
              <a:t>The belief is that a “bad apple” is the root of all issues and removal will make a process work as intended. </a:t>
            </a:r>
          </a:p>
        </p:txBody>
      </p:sp>
    </p:spTree>
    <p:extLst>
      <p:ext uri="{BB962C8B-B14F-4D97-AF65-F5344CB8AC3E}">
        <p14:creationId xmlns:p14="http://schemas.microsoft.com/office/powerpoint/2010/main" val="422329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F9D1-F55E-E3C4-EC23-6821C546A763}"/>
              </a:ext>
            </a:extLst>
          </p:cNvPr>
          <p:cNvSpPr>
            <a:spLocks noGrp="1"/>
          </p:cNvSpPr>
          <p:nvPr>
            <p:ph type="title"/>
          </p:nvPr>
        </p:nvSpPr>
        <p:spPr>
          <a:xfrm>
            <a:off x="828676" y="618518"/>
            <a:ext cx="10525124" cy="1478570"/>
          </a:xfrm>
        </p:spPr>
        <p:txBody>
          <a:bodyPr/>
          <a:lstStyle/>
          <a:p>
            <a:pPr algn="ctr"/>
            <a:r>
              <a:rPr lang="en-US" dirty="0"/>
              <a:t>Resolving the issue, not removing the person (</a:t>
            </a:r>
            <a:r>
              <a:rPr lang="en-US" dirty="0" err="1"/>
              <a:t>Trovas</a:t>
            </a:r>
            <a:r>
              <a:rPr lang="en-US" dirty="0"/>
              <a:t>, 2022)</a:t>
            </a:r>
          </a:p>
        </p:txBody>
      </p:sp>
      <p:sp>
        <p:nvSpPr>
          <p:cNvPr id="3" name="Content Placeholder 2">
            <a:extLst>
              <a:ext uri="{FF2B5EF4-FFF2-40B4-BE49-F238E27FC236}">
                <a16:creationId xmlns:a16="http://schemas.microsoft.com/office/drawing/2014/main" id="{B6D1611F-14B2-8F60-567E-5A41CE7763A0}"/>
              </a:ext>
            </a:extLst>
          </p:cNvPr>
          <p:cNvSpPr>
            <a:spLocks noGrp="1"/>
          </p:cNvSpPr>
          <p:nvPr>
            <p:ph idx="1"/>
          </p:nvPr>
        </p:nvSpPr>
        <p:spPr>
          <a:xfrm>
            <a:off x="1141412" y="2249487"/>
            <a:ext cx="9905999" cy="4294188"/>
          </a:xfrm>
        </p:spPr>
        <p:txBody>
          <a:bodyPr>
            <a:normAutofit/>
          </a:bodyPr>
          <a:lstStyle/>
          <a:p>
            <a:r>
              <a:rPr lang="en-US" sz="2800" dirty="0"/>
              <a:t>The center for creative leadership requires the establishment of a culture where you foster trust and collaboration in order to build a learning culture.</a:t>
            </a:r>
          </a:p>
          <a:p>
            <a:r>
              <a:rPr lang="en-US" sz="2800" dirty="0"/>
              <a:t>A psychologically safe workplace contributes to innovation and productivity. </a:t>
            </a:r>
          </a:p>
          <a:p>
            <a:r>
              <a:rPr lang="en-US" sz="2800" dirty="0"/>
              <a:t>Encouraging questions, transparency in decision making, and an open candor will contribute to learning overall. </a:t>
            </a:r>
          </a:p>
        </p:txBody>
      </p:sp>
    </p:spTree>
    <p:extLst>
      <p:ext uri="{BB962C8B-B14F-4D97-AF65-F5344CB8AC3E}">
        <p14:creationId xmlns:p14="http://schemas.microsoft.com/office/powerpoint/2010/main" val="328064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DB7E-1BF5-38C6-CF15-070764C28A9F}"/>
              </a:ext>
            </a:extLst>
          </p:cNvPr>
          <p:cNvSpPr>
            <a:spLocks noGrp="1"/>
          </p:cNvSpPr>
          <p:nvPr>
            <p:ph type="title"/>
          </p:nvPr>
        </p:nvSpPr>
        <p:spPr/>
        <p:txBody>
          <a:bodyPr/>
          <a:lstStyle/>
          <a:p>
            <a:r>
              <a:rPr lang="en-US" dirty="0"/>
              <a:t>Incident resolution and reoccurrence</a:t>
            </a:r>
          </a:p>
        </p:txBody>
      </p:sp>
      <p:sp>
        <p:nvSpPr>
          <p:cNvPr id="3" name="Content Placeholder 2">
            <a:extLst>
              <a:ext uri="{FF2B5EF4-FFF2-40B4-BE49-F238E27FC236}">
                <a16:creationId xmlns:a16="http://schemas.microsoft.com/office/drawing/2014/main" id="{A74250A8-BDFB-3BF4-CE36-9D9B2169C5EA}"/>
              </a:ext>
            </a:extLst>
          </p:cNvPr>
          <p:cNvSpPr>
            <a:spLocks noGrp="1"/>
          </p:cNvSpPr>
          <p:nvPr>
            <p:ph idx="1"/>
          </p:nvPr>
        </p:nvSpPr>
        <p:spPr/>
        <p:txBody>
          <a:bodyPr/>
          <a:lstStyle/>
          <a:p>
            <a:r>
              <a:rPr lang="en-US" dirty="0"/>
              <a:t>My position makes me responsible for those I work with.  </a:t>
            </a:r>
          </a:p>
          <a:p>
            <a:r>
              <a:rPr lang="en-US" dirty="0"/>
              <a:t>Overtime, I’ve moved away from disciplinary actions towards process improvement and training requirements.</a:t>
            </a:r>
          </a:p>
          <a:p>
            <a:r>
              <a:rPr lang="en-US" dirty="0"/>
              <a:t>Engineering a fix is the best mitigation strategy to eliminate risks, but changing a process and rolling out training and documentation has resulted in longer periods between incidents and the requirement for disciplinary action</a:t>
            </a:r>
          </a:p>
        </p:txBody>
      </p:sp>
    </p:spTree>
    <p:extLst>
      <p:ext uri="{BB962C8B-B14F-4D97-AF65-F5344CB8AC3E}">
        <p14:creationId xmlns:p14="http://schemas.microsoft.com/office/powerpoint/2010/main" val="184527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B84D-907D-BCED-960E-E62188E5DFC3}"/>
              </a:ext>
            </a:extLst>
          </p:cNvPr>
          <p:cNvSpPr>
            <a:spLocks noGrp="1"/>
          </p:cNvSpPr>
          <p:nvPr>
            <p:ph type="title"/>
          </p:nvPr>
        </p:nvSpPr>
        <p:spPr/>
        <p:txBody>
          <a:bodyPr/>
          <a:lstStyle/>
          <a:p>
            <a:endParaRPr lang="en-US" dirty="0"/>
          </a:p>
        </p:txBody>
      </p:sp>
      <p:pic>
        <p:nvPicPr>
          <p:cNvPr id="5" name="Content Placeholder 4" descr="A graph showing a number of data&#10;&#10;Description automatically generated with medium confidence">
            <a:extLst>
              <a:ext uri="{FF2B5EF4-FFF2-40B4-BE49-F238E27FC236}">
                <a16:creationId xmlns:a16="http://schemas.microsoft.com/office/drawing/2014/main" id="{8DEAE6B8-5113-0F51-F46F-3C59E839A6F1}"/>
              </a:ext>
            </a:extLst>
          </p:cNvPr>
          <p:cNvPicPr>
            <a:picLocks noGrp="1" noChangeAspect="1"/>
          </p:cNvPicPr>
          <p:nvPr>
            <p:ph idx="1"/>
          </p:nvPr>
        </p:nvPicPr>
        <p:blipFill>
          <a:blip r:embed="rId2"/>
          <a:stretch>
            <a:fillRect/>
          </a:stretch>
        </p:blipFill>
        <p:spPr>
          <a:xfrm>
            <a:off x="1268333" y="100481"/>
            <a:ext cx="9652157" cy="6757519"/>
          </a:xfrm>
        </p:spPr>
      </p:pic>
    </p:spTree>
    <p:extLst>
      <p:ext uri="{BB962C8B-B14F-4D97-AF65-F5344CB8AC3E}">
        <p14:creationId xmlns:p14="http://schemas.microsoft.com/office/powerpoint/2010/main" val="369531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7AD2-F260-7A8D-B691-C3F066021E2D}"/>
              </a:ext>
            </a:extLst>
          </p:cNvPr>
          <p:cNvSpPr>
            <a:spLocks noGrp="1"/>
          </p:cNvSpPr>
          <p:nvPr>
            <p:ph type="title"/>
          </p:nvPr>
        </p:nvSpPr>
        <p:spPr/>
        <p:txBody>
          <a:bodyPr/>
          <a:lstStyle/>
          <a:p>
            <a:r>
              <a:rPr lang="en-US" dirty="0"/>
              <a:t>Continuous process improvement and input</a:t>
            </a:r>
          </a:p>
        </p:txBody>
      </p:sp>
      <p:sp>
        <p:nvSpPr>
          <p:cNvPr id="3" name="Content Placeholder 2">
            <a:extLst>
              <a:ext uri="{FF2B5EF4-FFF2-40B4-BE49-F238E27FC236}">
                <a16:creationId xmlns:a16="http://schemas.microsoft.com/office/drawing/2014/main" id="{DE7F9701-8BF2-3F1F-63E5-A84883F0387C}"/>
              </a:ext>
            </a:extLst>
          </p:cNvPr>
          <p:cNvSpPr>
            <a:spLocks noGrp="1"/>
          </p:cNvSpPr>
          <p:nvPr>
            <p:ph idx="1"/>
          </p:nvPr>
        </p:nvSpPr>
        <p:spPr>
          <a:xfrm>
            <a:off x="1141412" y="1869440"/>
            <a:ext cx="9905999" cy="4988560"/>
          </a:xfrm>
        </p:spPr>
        <p:txBody>
          <a:bodyPr>
            <a:normAutofit fontScale="92500"/>
          </a:bodyPr>
          <a:lstStyle/>
          <a:p>
            <a:r>
              <a:rPr lang="en-US" sz="2800" dirty="0"/>
              <a:t>Other than one engineering fix that was needed after major loss, all mitigation strategies has been training and process change.</a:t>
            </a:r>
          </a:p>
          <a:p>
            <a:r>
              <a:rPr lang="en-US" sz="2800" dirty="0"/>
              <a:t>Fiscally, I am required to discipline once the cost reaches a threshold.</a:t>
            </a:r>
          </a:p>
          <a:p>
            <a:pPr lvl="1"/>
            <a:r>
              <a:rPr lang="en-US" sz="2400" dirty="0"/>
              <a:t>I work very hard to find a root cause for blame to be removed so that a solution can be found and a preventative measure can be put in place rather than blame an employee.</a:t>
            </a:r>
          </a:p>
          <a:p>
            <a:pPr lvl="1"/>
            <a:r>
              <a:rPr lang="en-US" sz="2400" dirty="0"/>
              <a:t>Tracking occurrences and who is involved shows what challenges are still prevalent to allow them to occur</a:t>
            </a:r>
          </a:p>
          <a:p>
            <a:pPr lvl="1"/>
            <a:r>
              <a:rPr lang="en-US" sz="2400" dirty="0"/>
              <a:t>I work with those involved to find a way to stop the incident, rather than have them fear to ever make a mistake again.</a:t>
            </a:r>
          </a:p>
        </p:txBody>
      </p:sp>
    </p:spTree>
    <p:extLst>
      <p:ext uri="{BB962C8B-B14F-4D97-AF65-F5344CB8AC3E}">
        <p14:creationId xmlns:p14="http://schemas.microsoft.com/office/powerpoint/2010/main" val="84976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9778-9413-94D9-8B1A-6716373371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824A320-CDFB-75FE-8343-8FD41BE541F6}"/>
              </a:ext>
            </a:extLst>
          </p:cNvPr>
          <p:cNvSpPr>
            <a:spLocks noGrp="1"/>
          </p:cNvSpPr>
          <p:nvPr>
            <p:ph idx="1"/>
          </p:nvPr>
        </p:nvSpPr>
        <p:spPr/>
        <p:txBody>
          <a:bodyPr/>
          <a:lstStyle/>
          <a:p>
            <a:r>
              <a:rPr lang="en-US" dirty="0"/>
              <a:t>My efforts have resulted in less disciplinary actions being REQUIRED in the past six months, than there were in the first two months on the job.</a:t>
            </a:r>
          </a:p>
          <a:p>
            <a:r>
              <a:rPr lang="en-US" dirty="0"/>
              <a:t>Department loss and costs are matching similar locations within the company rather than being the example of what not to do. </a:t>
            </a:r>
          </a:p>
          <a:p>
            <a:r>
              <a:rPr lang="en-US" dirty="0"/>
              <a:t>Team cohesion is higher with efforts to assist each other rather than watch a person struggle, leading to easier workloads and less incident occurrence. </a:t>
            </a:r>
          </a:p>
        </p:txBody>
      </p:sp>
    </p:spTree>
    <p:extLst>
      <p:ext uri="{BB962C8B-B14F-4D97-AF65-F5344CB8AC3E}">
        <p14:creationId xmlns:p14="http://schemas.microsoft.com/office/powerpoint/2010/main" val="3578509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202</TotalTime>
  <Words>686</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Establishing a just,  learning culture</vt:lpstr>
      <vt:lpstr>What is a Just, Learning Culture  (KIM, Et Al. 2021)</vt:lpstr>
      <vt:lpstr>Incident occurrence – who’s fault is it?</vt:lpstr>
      <vt:lpstr>Bad Apple Theory (kim, et al. 2021)</vt:lpstr>
      <vt:lpstr>Resolving the issue, not removing the person (Trovas, 2022)</vt:lpstr>
      <vt:lpstr>Incident resolution and reoccurrence</vt:lpstr>
      <vt:lpstr>PowerPoint Presentation</vt:lpstr>
      <vt:lpstr>Continuous process improvement and input</vt:lpstr>
      <vt:lpstr>Results</vt:lpstr>
      <vt:lpstr>Conclusion </vt:lpstr>
      <vt:lpstr>References </vt:lpstr>
    </vt:vector>
  </TitlesOfParts>
  <Company>PepsiCo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Kellam, Jeremiah {PEP}</dc:creator>
  <cp:lastModifiedBy>Kellam, Jeremiah {PEP}</cp:lastModifiedBy>
  <cp:revision>1</cp:revision>
  <dcterms:created xsi:type="dcterms:W3CDTF">2024-06-07T21:15:04Z</dcterms:created>
  <dcterms:modified xsi:type="dcterms:W3CDTF">2024-07-23T01:55:57Z</dcterms:modified>
</cp:coreProperties>
</file>