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AED3F-9A19-4A0E-8D5F-52FCE5291A5B}" v="6" dt="2024-07-23T02:24:10.462"/>
    <p1510:client id="{C54EB9BB-E15C-4E92-B569-6D0D9E9FF3DD}" v="9" dt="2024-07-23T00:06:05.003"/>
    <p1510:client id="{D37B2D44-AC61-43F7-8EE0-63B02A55C96A}" v="9" dt="2024-07-23T01:40:0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am, Jeremiah {PEP}" userId="da9be42e-c097-46ac-b51e-00185e805c05" providerId="ADAL" clId="{D37B2D44-AC61-43F7-8EE0-63B02A55C96A}"/>
    <pc:docChg chg="custSel addSld delSld modSld">
      <pc:chgData name="Kellam, Jeremiah {PEP}" userId="da9be42e-c097-46ac-b51e-00185e805c05" providerId="ADAL" clId="{D37B2D44-AC61-43F7-8EE0-63B02A55C96A}" dt="2024-07-23T01:55:51.645" v="4469" actId="20577"/>
      <pc:docMkLst>
        <pc:docMk/>
      </pc:docMkLst>
      <pc:sldChg chg="modSp mod">
        <pc:chgData name="Kellam, Jeremiah {PEP}" userId="da9be42e-c097-46ac-b51e-00185e805c05" providerId="ADAL" clId="{D37B2D44-AC61-43F7-8EE0-63B02A55C96A}" dt="2024-07-23T01:06:14.112" v="50" actId="20577"/>
        <pc:sldMkLst>
          <pc:docMk/>
          <pc:sldMk cId="636771767" sldId="256"/>
        </pc:sldMkLst>
        <pc:spChg chg="mod">
          <ac:chgData name="Kellam, Jeremiah {PEP}" userId="da9be42e-c097-46ac-b51e-00185e805c05" providerId="ADAL" clId="{D37B2D44-AC61-43F7-8EE0-63B02A55C96A}" dt="2024-07-23T01:06:14.112" v="50" actId="20577"/>
          <ac:spMkLst>
            <pc:docMk/>
            <pc:sldMk cId="636771767" sldId="256"/>
            <ac:spMk id="2" creationId="{F21A8DFC-57E9-3DAE-4250-9ED4F6580015}"/>
          </ac:spMkLst>
        </pc:spChg>
        <pc:spChg chg="mod">
          <ac:chgData name="Kellam, Jeremiah {PEP}" userId="da9be42e-c097-46ac-b51e-00185e805c05" providerId="ADAL" clId="{D37B2D44-AC61-43F7-8EE0-63B02A55C96A}" dt="2024-07-23T01:05:46.691" v="1" actId="20577"/>
          <ac:spMkLst>
            <pc:docMk/>
            <pc:sldMk cId="636771767" sldId="256"/>
            <ac:spMk id="3" creationId="{74546D1C-4B12-F9F4-237C-EDA850FE37BA}"/>
          </ac:spMkLst>
        </pc:spChg>
      </pc:sldChg>
      <pc:sldChg chg="addSp delSp modSp mod">
        <pc:chgData name="Kellam, Jeremiah {PEP}" userId="da9be42e-c097-46ac-b51e-00185e805c05" providerId="ADAL" clId="{D37B2D44-AC61-43F7-8EE0-63B02A55C96A}" dt="2024-07-23T01:55:51.645" v="4469" actId="20577"/>
        <pc:sldMkLst>
          <pc:docMk/>
          <pc:sldMk cId="227515456" sldId="257"/>
        </pc:sldMkLst>
        <pc:spChg chg="mod">
          <ac:chgData name="Kellam, Jeremiah {PEP}" userId="da9be42e-c097-46ac-b51e-00185e805c05" providerId="ADAL" clId="{D37B2D44-AC61-43F7-8EE0-63B02A55C96A}" dt="2024-07-23T01:55:51.645" v="4469" actId="20577"/>
          <ac:spMkLst>
            <pc:docMk/>
            <pc:sldMk cId="227515456" sldId="257"/>
            <ac:spMk id="3" creationId="{2CCDBD77-FA81-E1F1-AB9F-BE40FE9D9EBC}"/>
          </ac:spMkLst>
        </pc:spChg>
        <pc:spChg chg="add del">
          <ac:chgData name="Kellam, Jeremiah {PEP}" userId="da9be42e-c097-46ac-b51e-00185e805c05" providerId="ADAL" clId="{D37B2D44-AC61-43F7-8EE0-63B02A55C96A}" dt="2024-07-23T01:10:13.672" v="113"/>
          <ac:spMkLst>
            <pc:docMk/>
            <pc:sldMk cId="227515456" sldId="257"/>
            <ac:spMk id="4" creationId="{A3305661-293D-9A4E-9958-DD13244C0B0A}"/>
          </ac:spMkLst>
        </pc:spChg>
        <pc:spChg chg="add del mod">
          <ac:chgData name="Kellam, Jeremiah {PEP}" userId="da9be42e-c097-46ac-b51e-00185e805c05" providerId="ADAL" clId="{D37B2D44-AC61-43F7-8EE0-63B02A55C96A}" dt="2024-07-23T01:10:13.359" v="112"/>
          <ac:spMkLst>
            <pc:docMk/>
            <pc:sldMk cId="227515456" sldId="257"/>
            <ac:spMk id="5" creationId="{1DA2C45D-BFCA-B9FB-22E0-4E0F173C4A13}"/>
          </ac:spMkLst>
        </pc:spChg>
        <pc:spChg chg="add del">
          <ac:chgData name="Kellam, Jeremiah {PEP}" userId="da9be42e-c097-46ac-b51e-00185e805c05" providerId="ADAL" clId="{D37B2D44-AC61-43F7-8EE0-63B02A55C96A}" dt="2024-07-23T01:10:25.203" v="118"/>
          <ac:spMkLst>
            <pc:docMk/>
            <pc:sldMk cId="227515456" sldId="257"/>
            <ac:spMk id="6" creationId="{A1FF1C0F-C4EA-B81C-EBC9-03ACC6078A7D}"/>
          </ac:spMkLst>
        </pc:spChg>
      </pc:sldChg>
      <pc:sldChg chg="modSp new mod">
        <pc:chgData name="Kellam, Jeremiah {PEP}" userId="da9be42e-c097-46ac-b51e-00185e805c05" providerId="ADAL" clId="{D37B2D44-AC61-43F7-8EE0-63B02A55C96A}" dt="2024-07-23T01:55:37.679" v="4465" actId="20577"/>
        <pc:sldMkLst>
          <pc:docMk/>
          <pc:sldMk cId="1873014425" sldId="258"/>
        </pc:sldMkLst>
        <pc:spChg chg="mod">
          <ac:chgData name="Kellam, Jeremiah {PEP}" userId="da9be42e-c097-46ac-b51e-00185e805c05" providerId="ADAL" clId="{D37B2D44-AC61-43F7-8EE0-63B02A55C96A}" dt="2024-07-23T01:55:37.679" v="4465" actId="20577"/>
          <ac:spMkLst>
            <pc:docMk/>
            <pc:sldMk cId="1873014425" sldId="258"/>
            <ac:spMk id="2" creationId="{C9938C7E-44B6-97EE-7992-C2A6423FCF63}"/>
          </ac:spMkLst>
        </pc:spChg>
        <pc:spChg chg="mod">
          <ac:chgData name="Kellam, Jeremiah {PEP}" userId="da9be42e-c097-46ac-b51e-00185e805c05" providerId="ADAL" clId="{D37B2D44-AC61-43F7-8EE0-63B02A55C96A}" dt="2024-07-23T01:21:18.034" v="713" actId="20577"/>
          <ac:spMkLst>
            <pc:docMk/>
            <pc:sldMk cId="1873014425" sldId="258"/>
            <ac:spMk id="3" creationId="{39F8BF5D-F12E-7732-D8C2-232EC12F3724}"/>
          </ac:spMkLst>
        </pc:spChg>
      </pc:sldChg>
      <pc:sldChg chg="modSp del mod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2767870437" sldId="258"/>
        </pc:sldMkLst>
        <pc:spChg chg="mod">
          <ac:chgData name="Kellam, Jeremiah {PEP}" userId="da9be42e-c097-46ac-b51e-00185e805c05" providerId="ADAL" clId="{D37B2D44-AC61-43F7-8EE0-63B02A55C96A}" dt="2024-07-23T01:07:50.407" v="109" actId="20577"/>
          <ac:spMkLst>
            <pc:docMk/>
            <pc:sldMk cId="2767870437" sldId="258"/>
            <ac:spMk id="2" creationId="{2C4224BA-AB99-F651-19CB-69C494FC41B1}"/>
          </ac:spMkLst>
        </pc:spChg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1812832118" sldId="259"/>
        </pc:sldMkLst>
      </pc:sldChg>
      <pc:sldChg chg="modSp new mod">
        <pc:chgData name="Kellam, Jeremiah {PEP}" userId="da9be42e-c097-46ac-b51e-00185e805c05" providerId="ADAL" clId="{D37B2D44-AC61-43F7-8EE0-63B02A55C96A}" dt="2024-07-23T01:24:46.165" v="1295" actId="5793"/>
        <pc:sldMkLst>
          <pc:docMk/>
          <pc:sldMk cId="2912783582" sldId="259"/>
        </pc:sldMkLst>
        <pc:spChg chg="mod">
          <ac:chgData name="Kellam, Jeremiah {PEP}" userId="da9be42e-c097-46ac-b51e-00185e805c05" providerId="ADAL" clId="{D37B2D44-AC61-43F7-8EE0-63B02A55C96A}" dt="2024-07-23T01:24:46.165" v="1295" actId="5793"/>
          <ac:spMkLst>
            <pc:docMk/>
            <pc:sldMk cId="2912783582" sldId="259"/>
            <ac:spMk id="2" creationId="{6B48FD60-F93B-495F-2840-91666C617C79}"/>
          </ac:spMkLst>
        </pc:spChg>
        <pc:spChg chg="mod">
          <ac:chgData name="Kellam, Jeremiah {PEP}" userId="da9be42e-c097-46ac-b51e-00185e805c05" providerId="ADAL" clId="{D37B2D44-AC61-43F7-8EE0-63B02A55C96A}" dt="2024-07-23T01:24:28.372" v="1274" actId="20577"/>
          <ac:spMkLst>
            <pc:docMk/>
            <pc:sldMk cId="2912783582" sldId="259"/>
            <ac:spMk id="3" creationId="{61BC596B-8047-B7A5-8FA5-10084451DB97}"/>
          </ac:spMkLst>
        </pc:spChg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362107881" sldId="260"/>
        </pc:sldMkLst>
      </pc:sldChg>
      <pc:sldChg chg="modSp new mod">
        <pc:chgData name="Kellam, Jeremiah {PEP}" userId="da9be42e-c097-46ac-b51e-00185e805c05" providerId="ADAL" clId="{D37B2D44-AC61-43F7-8EE0-63B02A55C96A}" dt="2024-07-23T01:55:41.921" v="4467" actId="20577"/>
        <pc:sldMkLst>
          <pc:docMk/>
          <pc:sldMk cId="4223298864" sldId="260"/>
        </pc:sldMkLst>
        <pc:spChg chg="mod">
          <ac:chgData name="Kellam, Jeremiah {PEP}" userId="da9be42e-c097-46ac-b51e-00185e805c05" providerId="ADAL" clId="{D37B2D44-AC61-43F7-8EE0-63B02A55C96A}" dt="2024-07-23T01:55:41.921" v="4467" actId="20577"/>
          <ac:spMkLst>
            <pc:docMk/>
            <pc:sldMk cId="4223298864" sldId="260"/>
            <ac:spMk id="2" creationId="{8545EB36-67D4-C34F-16B9-E70CA106ADA2}"/>
          </ac:spMkLst>
        </pc:spChg>
        <pc:spChg chg="mod">
          <ac:chgData name="Kellam, Jeremiah {PEP}" userId="da9be42e-c097-46ac-b51e-00185e805c05" providerId="ADAL" clId="{D37B2D44-AC61-43F7-8EE0-63B02A55C96A}" dt="2024-07-23T01:29:57.787" v="1610" actId="20577"/>
          <ac:spMkLst>
            <pc:docMk/>
            <pc:sldMk cId="4223298864" sldId="260"/>
            <ac:spMk id="3" creationId="{BC273708-C20B-C3FF-F1EC-452D2F4DE9F5}"/>
          </ac:spMkLst>
        </pc:spChg>
      </pc:sldChg>
      <pc:sldChg chg="modSp new mod">
        <pc:chgData name="Kellam, Jeremiah {PEP}" userId="da9be42e-c097-46ac-b51e-00185e805c05" providerId="ADAL" clId="{D37B2D44-AC61-43F7-8EE0-63B02A55C96A}" dt="2024-07-23T01:34:58.461" v="2236" actId="20577"/>
        <pc:sldMkLst>
          <pc:docMk/>
          <pc:sldMk cId="3280649293" sldId="261"/>
        </pc:sldMkLst>
        <pc:spChg chg="mod">
          <ac:chgData name="Kellam, Jeremiah {PEP}" userId="da9be42e-c097-46ac-b51e-00185e805c05" providerId="ADAL" clId="{D37B2D44-AC61-43F7-8EE0-63B02A55C96A}" dt="2024-07-23T01:33:43.529" v="2093" actId="20577"/>
          <ac:spMkLst>
            <pc:docMk/>
            <pc:sldMk cId="3280649293" sldId="261"/>
            <ac:spMk id="2" creationId="{C375F9D1-F55E-E3C4-EC23-6821C546A763}"/>
          </ac:spMkLst>
        </pc:spChg>
        <pc:spChg chg="mod">
          <ac:chgData name="Kellam, Jeremiah {PEP}" userId="da9be42e-c097-46ac-b51e-00185e805c05" providerId="ADAL" clId="{D37B2D44-AC61-43F7-8EE0-63B02A55C96A}" dt="2024-07-23T01:34:58.461" v="2236" actId="20577"/>
          <ac:spMkLst>
            <pc:docMk/>
            <pc:sldMk cId="3280649293" sldId="261"/>
            <ac:spMk id="3" creationId="{B6D1611F-14B2-8F60-567E-5A41CE7763A0}"/>
          </ac:spMkLst>
        </pc:spChg>
      </pc:sldChg>
      <pc:sldChg chg="modSp new mod">
        <pc:chgData name="Kellam, Jeremiah {PEP}" userId="da9be42e-c097-46ac-b51e-00185e805c05" providerId="ADAL" clId="{D37B2D44-AC61-43F7-8EE0-63B02A55C96A}" dt="2024-07-23T01:39:42.836" v="2839" actId="20577"/>
        <pc:sldMkLst>
          <pc:docMk/>
          <pc:sldMk cId="1845273221" sldId="262"/>
        </pc:sldMkLst>
        <pc:spChg chg="mod">
          <ac:chgData name="Kellam, Jeremiah {PEP}" userId="da9be42e-c097-46ac-b51e-00185e805c05" providerId="ADAL" clId="{D37B2D44-AC61-43F7-8EE0-63B02A55C96A}" dt="2024-07-23T01:36:24.890" v="2340" actId="20577"/>
          <ac:spMkLst>
            <pc:docMk/>
            <pc:sldMk cId="1845273221" sldId="262"/>
            <ac:spMk id="2" creationId="{313ADB7E-1BF5-38C6-CF15-070764C28A9F}"/>
          </ac:spMkLst>
        </pc:spChg>
        <pc:spChg chg="mod">
          <ac:chgData name="Kellam, Jeremiah {PEP}" userId="da9be42e-c097-46ac-b51e-00185e805c05" providerId="ADAL" clId="{D37B2D44-AC61-43F7-8EE0-63B02A55C96A}" dt="2024-07-23T01:39:42.836" v="2839" actId="20577"/>
          <ac:spMkLst>
            <pc:docMk/>
            <pc:sldMk cId="1845273221" sldId="262"/>
            <ac:spMk id="3" creationId="{A74250A8-BDFB-3BF4-CE36-9D9B2169C5EA}"/>
          </ac:spMkLst>
        </pc:spChg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2711677139" sldId="263"/>
        </pc:sldMkLst>
      </pc:sldChg>
      <pc:sldChg chg="addSp delSp modSp new mod">
        <pc:chgData name="Kellam, Jeremiah {PEP}" userId="da9be42e-c097-46ac-b51e-00185e805c05" providerId="ADAL" clId="{D37B2D44-AC61-43F7-8EE0-63B02A55C96A}" dt="2024-07-23T01:40:22.891" v="2846" actId="1076"/>
        <pc:sldMkLst>
          <pc:docMk/>
          <pc:sldMk cId="3695313690" sldId="263"/>
        </pc:sldMkLst>
        <pc:spChg chg="del">
          <ac:chgData name="Kellam, Jeremiah {PEP}" userId="da9be42e-c097-46ac-b51e-00185e805c05" providerId="ADAL" clId="{D37B2D44-AC61-43F7-8EE0-63B02A55C96A}" dt="2024-07-23T01:40:03.588" v="2841"/>
          <ac:spMkLst>
            <pc:docMk/>
            <pc:sldMk cId="3695313690" sldId="263"/>
            <ac:spMk id="3" creationId="{2087A7B7-241D-4E18-037F-E7BD1356BBBE}"/>
          </ac:spMkLst>
        </pc:spChg>
        <pc:picChg chg="add mod">
          <ac:chgData name="Kellam, Jeremiah {PEP}" userId="da9be42e-c097-46ac-b51e-00185e805c05" providerId="ADAL" clId="{D37B2D44-AC61-43F7-8EE0-63B02A55C96A}" dt="2024-07-23T01:40:22.891" v="2846" actId="1076"/>
          <ac:picMkLst>
            <pc:docMk/>
            <pc:sldMk cId="3695313690" sldId="263"/>
            <ac:picMk id="5" creationId="{8DEAE6B8-5113-0F51-F46F-3C59E839A6F1}"/>
          </ac:picMkLst>
        </pc:picChg>
      </pc:sldChg>
      <pc:sldChg chg="modSp new mod">
        <pc:chgData name="Kellam, Jeremiah {PEP}" userId="da9be42e-c097-46ac-b51e-00185e805c05" providerId="ADAL" clId="{D37B2D44-AC61-43F7-8EE0-63B02A55C96A}" dt="2024-07-23T01:45:48.868" v="3661" actId="27636"/>
        <pc:sldMkLst>
          <pc:docMk/>
          <pc:sldMk cId="849760805" sldId="264"/>
        </pc:sldMkLst>
        <pc:spChg chg="mod">
          <ac:chgData name="Kellam, Jeremiah {PEP}" userId="da9be42e-c097-46ac-b51e-00185e805c05" providerId="ADAL" clId="{D37B2D44-AC61-43F7-8EE0-63B02A55C96A}" dt="2024-07-23T01:40:47.487" v="2895" actId="20577"/>
          <ac:spMkLst>
            <pc:docMk/>
            <pc:sldMk cId="849760805" sldId="264"/>
            <ac:spMk id="2" creationId="{1BFC7AD2-F260-7A8D-B691-C3F066021E2D}"/>
          </ac:spMkLst>
        </pc:spChg>
        <pc:spChg chg="mod">
          <ac:chgData name="Kellam, Jeremiah {PEP}" userId="da9be42e-c097-46ac-b51e-00185e805c05" providerId="ADAL" clId="{D37B2D44-AC61-43F7-8EE0-63B02A55C96A}" dt="2024-07-23T01:45:48.868" v="3661" actId="27636"/>
          <ac:spMkLst>
            <pc:docMk/>
            <pc:sldMk cId="849760805" sldId="264"/>
            <ac:spMk id="3" creationId="{DE7F9701-8BF2-3F1F-63E5-A84883F0387C}"/>
          </ac:spMkLst>
        </pc:spChg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2280153111" sldId="264"/>
        </pc:sldMkLst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3465411039" sldId="265"/>
        </pc:sldMkLst>
      </pc:sldChg>
      <pc:sldChg chg="modSp new mod">
        <pc:chgData name="Kellam, Jeremiah {PEP}" userId="da9be42e-c097-46ac-b51e-00185e805c05" providerId="ADAL" clId="{D37B2D44-AC61-43F7-8EE0-63B02A55C96A}" dt="2024-07-23T01:49:11.967" v="4226" actId="20577"/>
        <pc:sldMkLst>
          <pc:docMk/>
          <pc:sldMk cId="3578509363" sldId="265"/>
        </pc:sldMkLst>
        <pc:spChg chg="mod">
          <ac:chgData name="Kellam, Jeremiah {PEP}" userId="da9be42e-c097-46ac-b51e-00185e805c05" providerId="ADAL" clId="{D37B2D44-AC61-43F7-8EE0-63B02A55C96A}" dt="2024-07-23T01:46:11.835" v="3675" actId="20577"/>
          <ac:spMkLst>
            <pc:docMk/>
            <pc:sldMk cId="3578509363" sldId="265"/>
            <ac:spMk id="2" creationId="{FC3A9778-9413-94D9-8B1A-671637337117}"/>
          </ac:spMkLst>
        </pc:spChg>
        <pc:spChg chg="mod">
          <ac:chgData name="Kellam, Jeremiah {PEP}" userId="da9be42e-c097-46ac-b51e-00185e805c05" providerId="ADAL" clId="{D37B2D44-AC61-43F7-8EE0-63B02A55C96A}" dt="2024-07-23T01:49:11.967" v="4226" actId="20577"/>
          <ac:spMkLst>
            <pc:docMk/>
            <pc:sldMk cId="3578509363" sldId="265"/>
            <ac:spMk id="3" creationId="{0824A320-CDFB-75FE-8343-8FD41BE541F6}"/>
          </ac:spMkLst>
        </pc:spChg>
      </pc:sldChg>
      <pc:sldChg chg="addSp modSp new mod setBg">
        <pc:chgData name="Kellam, Jeremiah {PEP}" userId="da9be42e-c097-46ac-b51e-00185e805c05" providerId="ADAL" clId="{D37B2D44-AC61-43F7-8EE0-63B02A55C96A}" dt="2024-07-23T01:50:35.404" v="4463" actId="403"/>
        <pc:sldMkLst>
          <pc:docMk/>
          <pc:sldMk cId="127610259" sldId="266"/>
        </pc:sldMkLst>
        <pc:spChg chg="mod">
          <ac:chgData name="Kellam, Jeremiah {PEP}" userId="da9be42e-c097-46ac-b51e-00185e805c05" providerId="ADAL" clId="{D37B2D44-AC61-43F7-8EE0-63B02A55C96A}" dt="2024-07-23T01:50:26.726" v="4458" actId="26606"/>
          <ac:spMkLst>
            <pc:docMk/>
            <pc:sldMk cId="127610259" sldId="266"/>
            <ac:spMk id="2" creationId="{1AC35DF4-6294-501F-9A86-7B19768AB1B8}"/>
          </ac:spMkLst>
        </pc:spChg>
        <pc:spChg chg="mod">
          <ac:chgData name="Kellam, Jeremiah {PEP}" userId="da9be42e-c097-46ac-b51e-00185e805c05" providerId="ADAL" clId="{D37B2D44-AC61-43F7-8EE0-63B02A55C96A}" dt="2024-07-23T01:50:35.404" v="4463" actId="403"/>
          <ac:spMkLst>
            <pc:docMk/>
            <pc:sldMk cId="127610259" sldId="266"/>
            <ac:spMk id="3" creationId="{6997621E-624E-FC67-A8FF-074F6B787910}"/>
          </ac:spMkLst>
        </pc:spChg>
        <pc:spChg chg="add">
          <ac:chgData name="Kellam, Jeremiah {PEP}" userId="da9be42e-c097-46ac-b51e-00185e805c05" providerId="ADAL" clId="{D37B2D44-AC61-43F7-8EE0-63B02A55C96A}" dt="2024-07-23T01:50:26.726" v="4458" actId="26606"/>
          <ac:spMkLst>
            <pc:docMk/>
            <pc:sldMk cId="127610259" sldId="266"/>
            <ac:spMk id="8" creationId="{E978A47D-4F17-40FE-AB70-7AF78A9575EB}"/>
          </ac:spMkLst>
        </pc:spChg>
        <pc:grpChg chg="add">
          <ac:chgData name="Kellam, Jeremiah {PEP}" userId="da9be42e-c097-46ac-b51e-00185e805c05" providerId="ADAL" clId="{D37B2D44-AC61-43F7-8EE0-63B02A55C96A}" dt="2024-07-23T01:50:26.726" v="4458" actId="26606"/>
          <ac:grpSpMkLst>
            <pc:docMk/>
            <pc:sldMk cId="127610259" sldId="266"/>
            <ac:grpSpMk id="10" creationId="{85BE3A7E-6A3F-401E-A025-BBB8FDB8DD30}"/>
          </ac:grpSpMkLst>
        </pc:grpChg>
        <pc:grpChg chg="add">
          <ac:chgData name="Kellam, Jeremiah {PEP}" userId="da9be42e-c097-46ac-b51e-00185e805c05" providerId="ADAL" clId="{D37B2D44-AC61-43F7-8EE0-63B02A55C96A}" dt="2024-07-23T01:50:26.726" v="4458" actId="26606"/>
          <ac:grpSpMkLst>
            <pc:docMk/>
            <pc:sldMk cId="127610259" sldId="266"/>
            <ac:grpSpMk id="41" creationId="{F4E035BE-9FF4-43D3-BC25-CF582D7FF85E}"/>
          </ac:grpSpMkLst>
        </pc:grpChg>
        <pc:cxnChg chg="add">
          <ac:chgData name="Kellam, Jeremiah {PEP}" userId="da9be42e-c097-46ac-b51e-00185e805c05" providerId="ADAL" clId="{D37B2D44-AC61-43F7-8EE0-63B02A55C96A}" dt="2024-07-23T01:50:26.726" v="4458" actId="26606"/>
          <ac:cxnSpMkLst>
            <pc:docMk/>
            <pc:sldMk cId="127610259" sldId="266"/>
            <ac:cxnSpMk id="39" creationId="{085ECEC0-FF5D-4348-92C7-1EA7C61E770C}"/>
          </ac:cxnSpMkLst>
        </pc:cxnChg>
      </pc:sldChg>
      <pc:sldChg chg="del">
        <pc:chgData name="Kellam, Jeremiah {PEP}" userId="da9be42e-c097-46ac-b51e-00185e805c05" providerId="ADAL" clId="{D37B2D44-AC61-43F7-8EE0-63B02A55C96A}" dt="2024-07-23T01:12:58.006" v="140" actId="47"/>
        <pc:sldMkLst>
          <pc:docMk/>
          <pc:sldMk cId="2370549098" sldId="266"/>
        </pc:sldMkLst>
      </pc:sldChg>
    </pc:docChg>
  </pc:docChgLst>
  <pc:docChgLst>
    <pc:chgData name="Kellam, Jeremiah {PEP}" userId="da9be42e-c097-46ac-b51e-00185e805c05" providerId="ADAL" clId="{C54EB9BB-E15C-4E92-B569-6D0D9E9FF3DD}"/>
    <pc:docChg chg="undo custSel addSld delSld modSld">
      <pc:chgData name="Kellam, Jeremiah {PEP}" userId="da9be42e-c097-46ac-b51e-00185e805c05" providerId="ADAL" clId="{C54EB9BB-E15C-4E92-B569-6D0D9E9FF3DD}" dt="2024-07-23T00:11:35.644" v="5953" actId="14100"/>
      <pc:docMkLst>
        <pc:docMk/>
      </pc:docMkLst>
      <pc:sldChg chg="modSp mod">
        <pc:chgData name="Kellam, Jeremiah {PEP}" userId="da9be42e-c097-46ac-b51e-00185e805c05" providerId="ADAL" clId="{C54EB9BB-E15C-4E92-B569-6D0D9E9FF3DD}" dt="2024-07-22T23:07:04.133" v="33" actId="20577"/>
        <pc:sldMkLst>
          <pc:docMk/>
          <pc:sldMk cId="636771767" sldId="256"/>
        </pc:sldMkLst>
        <pc:spChg chg="mod">
          <ac:chgData name="Kellam, Jeremiah {PEP}" userId="da9be42e-c097-46ac-b51e-00185e805c05" providerId="ADAL" clId="{C54EB9BB-E15C-4E92-B569-6D0D9E9FF3DD}" dt="2024-07-22T23:06:55.241" v="27" actId="1076"/>
          <ac:spMkLst>
            <pc:docMk/>
            <pc:sldMk cId="636771767" sldId="256"/>
            <ac:spMk id="2" creationId="{F21A8DFC-57E9-3DAE-4250-9ED4F6580015}"/>
          </ac:spMkLst>
        </pc:spChg>
        <pc:spChg chg="mod">
          <ac:chgData name="Kellam, Jeremiah {PEP}" userId="da9be42e-c097-46ac-b51e-00185e805c05" providerId="ADAL" clId="{C54EB9BB-E15C-4E92-B569-6D0D9E9FF3DD}" dt="2024-07-22T23:07:04.133" v="33" actId="20577"/>
          <ac:spMkLst>
            <pc:docMk/>
            <pc:sldMk cId="636771767" sldId="256"/>
            <ac:spMk id="3" creationId="{74546D1C-4B12-F9F4-237C-EDA850FE37BA}"/>
          </ac:spMkLst>
        </pc:spChg>
      </pc:sldChg>
      <pc:sldChg chg="modSp mod">
        <pc:chgData name="Kellam, Jeremiah {PEP}" userId="da9be42e-c097-46ac-b51e-00185e805c05" providerId="ADAL" clId="{C54EB9BB-E15C-4E92-B569-6D0D9E9FF3DD}" dt="2024-07-22T23:15:07.215" v="127" actId="27636"/>
        <pc:sldMkLst>
          <pc:docMk/>
          <pc:sldMk cId="227515456" sldId="257"/>
        </pc:sldMkLst>
        <pc:spChg chg="mod">
          <ac:chgData name="Kellam, Jeremiah {PEP}" userId="da9be42e-c097-46ac-b51e-00185e805c05" providerId="ADAL" clId="{C54EB9BB-E15C-4E92-B569-6D0D9E9FF3DD}" dt="2024-07-22T23:15:07.215" v="127" actId="27636"/>
          <ac:spMkLst>
            <pc:docMk/>
            <pc:sldMk cId="227515456" sldId="257"/>
            <ac:spMk id="3" creationId="{2CCDBD77-FA81-E1F1-AB9F-BE40FE9D9EBC}"/>
          </ac:spMkLst>
        </pc:spChg>
      </pc:sldChg>
      <pc:sldChg chg="modSp mod">
        <pc:chgData name="Kellam, Jeremiah {PEP}" userId="da9be42e-c097-46ac-b51e-00185e805c05" providerId="ADAL" clId="{C54EB9BB-E15C-4E92-B569-6D0D9E9FF3DD}" dt="2024-07-23T00:02:08.590" v="5320" actId="20577"/>
        <pc:sldMkLst>
          <pc:docMk/>
          <pc:sldMk cId="2767870437" sldId="258"/>
        </pc:sldMkLst>
        <pc:spChg chg="mod">
          <ac:chgData name="Kellam, Jeremiah {PEP}" userId="da9be42e-c097-46ac-b51e-00185e805c05" providerId="ADAL" clId="{C54EB9BB-E15C-4E92-B569-6D0D9E9FF3DD}" dt="2024-07-22T23:17:14.033" v="175" actId="20577"/>
          <ac:spMkLst>
            <pc:docMk/>
            <pc:sldMk cId="2767870437" sldId="258"/>
            <ac:spMk id="2" creationId="{2C4224BA-AB99-F651-19CB-69C494FC41B1}"/>
          </ac:spMkLst>
        </pc:spChg>
        <pc:spChg chg="mod">
          <ac:chgData name="Kellam, Jeremiah {PEP}" userId="da9be42e-c097-46ac-b51e-00185e805c05" providerId="ADAL" clId="{C54EB9BB-E15C-4E92-B569-6D0D9E9FF3DD}" dt="2024-07-23T00:02:08.590" v="5320" actId="20577"/>
          <ac:spMkLst>
            <pc:docMk/>
            <pc:sldMk cId="2767870437" sldId="258"/>
            <ac:spMk id="3" creationId="{5B9212CB-B92C-5D5B-6072-A65685E9B284}"/>
          </ac:spMkLst>
        </pc:spChg>
      </pc:sldChg>
      <pc:sldChg chg="delSp modSp mod">
        <pc:chgData name="Kellam, Jeremiah {PEP}" userId="da9be42e-c097-46ac-b51e-00185e805c05" providerId="ADAL" clId="{C54EB9BB-E15C-4E92-B569-6D0D9E9FF3DD}" dt="2024-07-22T23:30:05.136" v="1576" actId="20577"/>
        <pc:sldMkLst>
          <pc:docMk/>
          <pc:sldMk cId="1812832118" sldId="259"/>
        </pc:sldMkLst>
        <pc:spChg chg="mod">
          <ac:chgData name="Kellam, Jeremiah {PEP}" userId="da9be42e-c097-46ac-b51e-00185e805c05" providerId="ADAL" clId="{C54EB9BB-E15C-4E92-B569-6D0D9E9FF3DD}" dt="2024-07-22T23:30:05.136" v="1576" actId="20577"/>
          <ac:spMkLst>
            <pc:docMk/>
            <pc:sldMk cId="1812832118" sldId="259"/>
            <ac:spMk id="2" creationId="{21E42387-FABA-98F6-5520-8997D0B3C826}"/>
          </ac:spMkLst>
        </pc:spChg>
        <pc:spChg chg="mod">
          <ac:chgData name="Kellam, Jeremiah {PEP}" userId="da9be42e-c097-46ac-b51e-00185e805c05" providerId="ADAL" clId="{C54EB9BB-E15C-4E92-B569-6D0D9E9FF3DD}" dt="2024-07-22T23:29:45.864" v="1571" actId="20577"/>
          <ac:spMkLst>
            <pc:docMk/>
            <pc:sldMk cId="1812832118" sldId="259"/>
            <ac:spMk id="3" creationId="{12AB2E0E-D673-A940-5EDA-64AFA06060F3}"/>
          </ac:spMkLst>
        </pc:spChg>
        <pc:picChg chg="del">
          <ac:chgData name="Kellam, Jeremiah {PEP}" userId="da9be42e-c097-46ac-b51e-00185e805c05" providerId="ADAL" clId="{C54EB9BB-E15C-4E92-B569-6D0D9E9FF3DD}" dt="2024-07-22T23:21:16.712" v="815" actId="478"/>
          <ac:picMkLst>
            <pc:docMk/>
            <pc:sldMk cId="1812832118" sldId="259"/>
            <ac:picMk id="5" creationId="{FEB57E9A-8F14-4AE2-0FCC-890614973326}"/>
          </ac:picMkLst>
        </pc:picChg>
      </pc:sldChg>
      <pc:sldChg chg="addSp delSp modSp mod">
        <pc:chgData name="Kellam, Jeremiah {PEP}" userId="da9be42e-c097-46ac-b51e-00185e805c05" providerId="ADAL" clId="{C54EB9BB-E15C-4E92-B569-6D0D9E9FF3DD}" dt="2024-07-22T23:54:21.205" v="4478" actId="27636"/>
        <pc:sldMkLst>
          <pc:docMk/>
          <pc:sldMk cId="362107881" sldId="260"/>
        </pc:sldMkLst>
        <pc:spChg chg="mod">
          <ac:chgData name="Kellam, Jeremiah {PEP}" userId="da9be42e-c097-46ac-b51e-00185e805c05" providerId="ADAL" clId="{C54EB9BB-E15C-4E92-B569-6D0D9E9FF3DD}" dt="2024-07-22T23:41:54.246" v="2867" actId="122"/>
          <ac:spMkLst>
            <pc:docMk/>
            <pc:sldMk cId="362107881" sldId="260"/>
            <ac:spMk id="2" creationId="{83948EFA-DADA-195C-C57A-5C5433010324}"/>
          </ac:spMkLst>
        </pc:spChg>
        <pc:spChg chg="mod">
          <ac:chgData name="Kellam, Jeremiah {PEP}" userId="da9be42e-c097-46ac-b51e-00185e805c05" providerId="ADAL" clId="{C54EB9BB-E15C-4E92-B569-6D0D9E9FF3DD}" dt="2024-07-22T23:54:21.205" v="4478" actId="27636"/>
          <ac:spMkLst>
            <pc:docMk/>
            <pc:sldMk cId="362107881" sldId="260"/>
            <ac:spMk id="3" creationId="{B02BF6D4-5B49-A4DE-BE34-BB06B79AE585}"/>
          </ac:spMkLst>
        </pc:spChg>
        <pc:spChg chg="add del mod">
          <ac:chgData name="Kellam, Jeremiah {PEP}" userId="da9be42e-c097-46ac-b51e-00185e805c05" providerId="ADAL" clId="{C54EB9BB-E15C-4E92-B569-6D0D9E9FF3DD}" dt="2024-07-22T23:42:37.677" v="2877"/>
          <ac:spMkLst>
            <pc:docMk/>
            <pc:sldMk cId="362107881" sldId="260"/>
            <ac:spMk id="4" creationId="{A1939ECD-46C0-FC95-402C-A9C35E8DD666}"/>
          </ac:spMkLst>
        </pc:spChg>
      </pc:sldChg>
      <pc:sldChg chg="del">
        <pc:chgData name="Kellam, Jeremiah {PEP}" userId="da9be42e-c097-46ac-b51e-00185e805c05" providerId="ADAL" clId="{C54EB9BB-E15C-4E92-B569-6D0D9E9FF3DD}" dt="2024-07-22T23:55:10.767" v="4486" actId="47"/>
        <pc:sldMkLst>
          <pc:docMk/>
          <pc:sldMk cId="3533529053" sldId="261"/>
        </pc:sldMkLst>
      </pc:sldChg>
      <pc:sldChg chg="del">
        <pc:chgData name="Kellam, Jeremiah {PEP}" userId="da9be42e-c097-46ac-b51e-00185e805c05" providerId="ADAL" clId="{C54EB9BB-E15C-4E92-B569-6D0D9E9FF3DD}" dt="2024-07-22T23:55:14.905" v="4487" actId="47"/>
        <pc:sldMkLst>
          <pc:docMk/>
          <pc:sldMk cId="2231330992" sldId="262"/>
        </pc:sldMkLst>
      </pc:sldChg>
      <pc:sldChg chg="modSp mod">
        <pc:chgData name="Kellam, Jeremiah {PEP}" userId="da9be42e-c097-46ac-b51e-00185e805c05" providerId="ADAL" clId="{C54EB9BB-E15C-4E92-B569-6D0D9E9FF3DD}" dt="2024-07-22T23:59:36.754" v="5158" actId="20577"/>
        <pc:sldMkLst>
          <pc:docMk/>
          <pc:sldMk cId="2711677139" sldId="263"/>
        </pc:sldMkLst>
        <pc:spChg chg="mod">
          <ac:chgData name="Kellam, Jeremiah {PEP}" userId="da9be42e-c097-46ac-b51e-00185e805c05" providerId="ADAL" clId="{C54EB9BB-E15C-4E92-B569-6D0D9E9FF3DD}" dt="2024-07-22T23:55:43.473" v="4502" actId="20577"/>
          <ac:spMkLst>
            <pc:docMk/>
            <pc:sldMk cId="2711677139" sldId="263"/>
            <ac:spMk id="2" creationId="{E4632DC7-6820-A229-4C15-D5343FA4FBCE}"/>
          </ac:spMkLst>
        </pc:spChg>
        <pc:spChg chg="mod">
          <ac:chgData name="Kellam, Jeremiah {PEP}" userId="da9be42e-c097-46ac-b51e-00185e805c05" providerId="ADAL" clId="{C54EB9BB-E15C-4E92-B569-6D0D9E9FF3DD}" dt="2024-07-22T23:59:36.754" v="5158" actId="20577"/>
          <ac:spMkLst>
            <pc:docMk/>
            <pc:sldMk cId="2711677139" sldId="263"/>
            <ac:spMk id="3" creationId="{AF088E6F-082E-6271-A968-6FF651D7EDCE}"/>
          </ac:spMkLst>
        </pc:spChg>
      </pc:sldChg>
      <pc:sldChg chg="modSp add mod">
        <pc:chgData name="Kellam, Jeremiah {PEP}" userId="da9be42e-c097-46ac-b51e-00185e805c05" providerId="ADAL" clId="{C54EB9BB-E15C-4E92-B569-6D0D9E9FF3DD}" dt="2024-07-22T23:54:35.105" v="4484" actId="27636"/>
        <pc:sldMkLst>
          <pc:docMk/>
          <pc:sldMk cId="2280153111" sldId="264"/>
        </pc:sldMkLst>
        <pc:spChg chg="mod">
          <ac:chgData name="Kellam, Jeremiah {PEP}" userId="da9be42e-c097-46ac-b51e-00185e805c05" providerId="ADAL" clId="{C54EB9BB-E15C-4E92-B569-6D0D9E9FF3DD}" dt="2024-07-22T23:49:42.214" v="3817" actId="20577"/>
          <ac:spMkLst>
            <pc:docMk/>
            <pc:sldMk cId="2280153111" sldId="264"/>
            <ac:spMk id="2" creationId="{83948EFA-DADA-195C-C57A-5C5433010324}"/>
          </ac:spMkLst>
        </pc:spChg>
        <pc:spChg chg="mod">
          <ac:chgData name="Kellam, Jeremiah {PEP}" userId="da9be42e-c097-46ac-b51e-00185e805c05" providerId="ADAL" clId="{C54EB9BB-E15C-4E92-B569-6D0D9E9FF3DD}" dt="2024-07-22T23:54:35.105" v="4484" actId="27636"/>
          <ac:spMkLst>
            <pc:docMk/>
            <pc:sldMk cId="2280153111" sldId="264"/>
            <ac:spMk id="3" creationId="{B02BF6D4-5B49-A4DE-BE34-BB06B79AE585}"/>
          </ac:spMkLst>
        </pc:spChg>
      </pc:sldChg>
      <pc:sldChg chg="modSp add mod">
        <pc:chgData name="Kellam, Jeremiah {PEP}" userId="da9be42e-c097-46ac-b51e-00185e805c05" providerId="ADAL" clId="{C54EB9BB-E15C-4E92-B569-6D0D9E9FF3DD}" dt="2024-07-22T23:54:38.293" v="4485"/>
        <pc:sldMkLst>
          <pc:docMk/>
          <pc:sldMk cId="3465411039" sldId="265"/>
        </pc:sldMkLst>
        <pc:spChg chg="mod">
          <ac:chgData name="Kellam, Jeremiah {PEP}" userId="da9be42e-c097-46ac-b51e-00185e805c05" providerId="ADAL" clId="{C54EB9BB-E15C-4E92-B569-6D0D9E9FF3DD}" dt="2024-07-22T23:49:50.110" v="3827" actId="20577"/>
          <ac:spMkLst>
            <pc:docMk/>
            <pc:sldMk cId="3465411039" sldId="265"/>
            <ac:spMk id="2" creationId="{83948EFA-DADA-195C-C57A-5C5433010324}"/>
          </ac:spMkLst>
        </pc:spChg>
        <pc:spChg chg="mod">
          <ac:chgData name="Kellam, Jeremiah {PEP}" userId="da9be42e-c097-46ac-b51e-00185e805c05" providerId="ADAL" clId="{C54EB9BB-E15C-4E92-B569-6D0D9E9FF3DD}" dt="2024-07-22T23:54:38.293" v="4485"/>
          <ac:spMkLst>
            <pc:docMk/>
            <pc:sldMk cId="3465411039" sldId="265"/>
            <ac:spMk id="3" creationId="{B02BF6D4-5B49-A4DE-BE34-BB06B79AE585}"/>
          </ac:spMkLst>
        </pc:spChg>
      </pc:sldChg>
      <pc:sldChg chg="modSp add mod">
        <pc:chgData name="Kellam, Jeremiah {PEP}" userId="da9be42e-c097-46ac-b51e-00185e805c05" providerId="ADAL" clId="{C54EB9BB-E15C-4E92-B569-6D0D9E9FF3DD}" dt="2024-07-23T00:11:35.644" v="5953" actId="14100"/>
        <pc:sldMkLst>
          <pc:docMk/>
          <pc:sldMk cId="2370549098" sldId="266"/>
        </pc:sldMkLst>
        <pc:spChg chg="mod">
          <ac:chgData name="Kellam, Jeremiah {PEP}" userId="da9be42e-c097-46ac-b51e-00185e805c05" providerId="ADAL" clId="{C54EB9BB-E15C-4E92-B569-6D0D9E9FF3DD}" dt="2024-07-23T00:07:18.586" v="5387" actId="20577"/>
          <ac:spMkLst>
            <pc:docMk/>
            <pc:sldMk cId="2370549098" sldId="266"/>
            <ac:spMk id="2" creationId="{21E42387-FABA-98F6-5520-8997D0B3C826}"/>
          </ac:spMkLst>
        </pc:spChg>
        <pc:spChg chg="mod">
          <ac:chgData name="Kellam, Jeremiah {PEP}" userId="da9be42e-c097-46ac-b51e-00185e805c05" providerId="ADAL" clId="{C54EB9BB-E15C-4E92-B569-6D0D9E9FF3DD}" dt="2024-07-23T00:11:35.644" v="5953" actId="14100"/>
          <ac:spMkLst>
            <pc:docMk/>
            <pc:sldMk cId="2370549098" sldId="266"/>
            <ac:spMk id="3" creationId="{12AB2E0E-D673-A940-5EDA-64AFA06060F3}"/>
          </ac:spMkLst>
        </pc:spChg>
      </pc:sldChg>
    </pc:docChg>
  </pc:docChgLst>
  <pc:docChgLst>
    <pc:chgData name="Kellam, Jeremiah {PEP}" userId="da9be42e-c097-46ac-b51e-00185e805c05" providerId="ADAL" clId="{78FBD784-2F9E-4202-B83B-916EDDE2641C}"/>
    <pc:docChg chg="undo custSel addSld modSld">
      <pc:chgData name="Kellam, Jeremiah {PEP}" userId="da9be42e-c097-46ac-b51e-00185e805c05" providerId="ADAL" clId="{78FBD784-2F9E-4202-B83B-916EDDE2641C}" dt="2024-06-07T22:52:50.536" v="2610" actId="20577"/>
      <pc:docMkLst>
        <pc:docMk/>
      </pc:docMkLst>
      <pc:sldChg chg="modSp mod">
        <pc:chgData name="Kellam, Jeremiah {PEP}" userId="da9be42e-c097-46ac-b51e-00185e805c05" providerId="ADAL" clId="{78FBD784-2F9E-4202-B83B-916EDDE2641C}" dt="2024-06-07T21:16:56.543" v="96" actId="20577"/>
        <pc:sldMkLst>
          <pc:docMk/>
          <pc:sldMk cId="636771767" sldId="256"/>
        </pc:sldMkLst>
        <pc:spChg chg="mod">
          <ac:chgData name="Kellam, Jeremiah {PEP}" userId="da9be42e-c097-46ac-b51e-00185e805c05" providerId="ADAL" clId="{78FBD784-2F9E-4202-B83B-916EDDE2641C}" dt="2024-06-07T21:16:26.734" v="34" actId="20577"/>
          <ac:spMkLst>
            <pc:docMk/>
            <pc:sldMk cId="636771767" sldId="256"/>
            <ac:spMk id="2" creationId="{F21A8DFC-57E9-3DAE-4250-9ED4F6580015}"/>
          </ac:spMkLst>
        </pc:spChg>
        <pc:spChg chg="mod">
          <ac:chgData name="Kellam, Jeremiah {PEP}" userId="da9be42e-c097-46ac-b51e-00185e805c05" providerId="ADAL" clId="{78FBD784-2F9E-4202-B83B-916EDDE2641C}" dt="2024-06-07T21:16:56.543" v="96" actId="20577"/>
          <ac:spMkLst>
            <pc:docMk/>
            <pc:sldMk cId="636771767" sldId="256"/>
            <ac:spMk id="3" creationId="{74546D1C-4B12-F9F4-237C-EDA850FE37BA}"/>
          </ac:spMkLst>
        </pc:spChg>
      </pc:sldChg>
      <pc:sldChg chg="addSp delSp modSp new mod">
        <pc:chgData name="Kellam, Jeremiah {PEP}" userId="da9be42e-c097-46ac-b51e-00185e805c05" providerId="ADAL" clId="{78FBD784-2F9E-4202-B83B-916EDDE2641C}" dt="2024-06-07T22:17:15.522" v="1128" actId="27636"/>
        <pc:sldMkLst>
          <pc:docMk/>
          <pc:sldMk cId="227515456" sldId="257"/>
        </pc:sldMkLst>
        <pc:spChg chg="mod">
          <ac:chgData name="Kellam, Jeremiah {PEP}" userId="da9be42e-c097-46ac-b51e-00185e805c05" providerId="ADAL" clId="{78FBD784-2F9E-4202-B83B-916EDDE2641C}" dt="2024-06-07T21:17:05.939" v="109" actId="5793"/>
          <ac:spMkLst>
            <pc:docMk/>
            <pc:sldMk cId="227515456" sldId="257"/>
            <ac:spMk id="2" creationId="{8301D27B-F885-FC59-957B-6DC68F86D65C}"/>
          </ac:spMkLst>
        </pc:spChg>
        <pc:spChg chg="mod">
          <ac:chgData name="Kellam, Jeremiah {PEP}" userId="da9be42e-c097-46ac-b51e-00185e805c05" providerId="ADAL" clId="{78FBD784-2F9E-4202-B83B-916EDDE2641C}" dt="2024-06-07T22:17:15.522" v="1128" actId="27636"/>
          <ac:spMkLst>
            <pc:docMk/>
            <pc:sldMk cId="227515456" sldId="257"/>
            <ac:spMk id="3" creationId="{2CCDBD77-FA81-E1F1-AB9F-BE40FE9D9EBC}"/>
          </ac:spMkLst>
        </pc:spChg>
        <pc:spChg chg="add del">
          <ac:chgData name="Kellam, Jeremiah {PEP}" userId="da9be42e-c097-46ac-b51e-00185e805c05" providerId="ADAL" clId="{78FBD784-2F9E-4202-B83B-916EDDE2641C}" dt="2024-06-07T22:17:07.018" v="1120"/>
          <ac:spMkLst>
            <pc:docMk/>
            <pc:sldMk cId="227515456" sldId="257"/>
            <ac:spMk id="4" creationId="{A00773F4-CB92-6A23-D415-A517C097B5D8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1:32:43.378" v="579" actId="20577"/>
        <pc:sldMkLst>
          <pc:docMk/>
          <pc:sldMk cId="2767870437" sldId="258"/>
        </pc:sldMkLst>
        <pc:spChg chg="mod">
          <ac:chgData name="Kellam, Jeremiah {PEP}" userId="da9be42e-c097-46ac-b51e-00185e805c05" providerId="ADAL" clId="{78FBD784-2F9E-4202-B83B-916EDDE2641C}" dt="2024-06-07T21:17:49.654" v="135" actId="20577"/>
          <ac:spMkLst>
            <pc:docMk/>
            <pc:sldMk cId="2767870437" sldId="258"/>
            <ac:spMk id="2" creationId="{2C4224BA-AB99-F651-19CB-69C494FC41B1}"/>
          </ac:spMkLst>
        </pc:spChg>
        <pc:spChg chg="mod">
          <ac:chgData name="Kellam, Jeremiah {PEP}" userId="da9be42e-c097-46ac-b51e-00185e805c05" providerId="ADAL" clId="{78FBD784-2F9E-4202-B83B-916EDDE2641C}" dt="2024-06-07T21:32:43.378" v="579" actId="20577"/>
          <ac:spMkLst>
            <pc:docMk/>
            <pc:sldMk cId="2767870437" sldId="258"/>
            <ac:spMk id="3" creationId="{5B9212CB-B92C-5D5B-6072-A65685E9B284}"/>
          </ac:spMkLst>
        </pc:spChg>
      </pc:sldChg>
      <pc:sldChg chg="addSp modSp new mod">
        <pc:chgData name="Kellam, Jeremiah {PEP}" userId="da9be42e-c097-46ac-b51e-00185e805c05" providerId="ADAL" clId="{78FBD784-2F9E-4202-B83B-916EDDE2641C}" dt="2024-06-07T22:52:50.536" v="2610" actId="20577"/>
        <pc:sldMkLst>
          <pc:docMk/>
          <pc:sldMk cId="1812832118" sldId="259"/>
        </pc:sldMkLst>
        <pc:spChg chg="mod">
          <ac:chgData name="Kellam, Jeremiah {PEP}" userId="da9be42e-c097-46ac-b51e-00185e805c05" providerId="ADAL" clId="{78FBD784-2F9E-4202-B83B-916EDDE2641C}" dt="2024-06-07T21:34:59.288" v="710" actId="1076"/>
          <ac:spMkLst>
            <pc:docMk/>
            <pc:sldMk cId="1812832118" sldId="259"/>
            <ac:spMk id="2" creationId="{21E42387-FABA-98F6-5520-8997D0B3C826}"/>
          </ac:spMkLst>
        </pc:spChg>
        <pc:spChg chg="mod">
          <ac:chgData name="Kellam, Jeremiah {PEP}" userId="da9be42e-c097-46ac-b51e-00185e805c05" providerId="ADAL" clId="{78FBD784-2F9E-4202-B83B-916EDDE2641C}" dt="2024-06-07T22:52:50.536" v="2610" actId="20577"/>
          <ac:spMkLst>
            <pc:docMk/>
            <pc:sldMk cId="1812832118" sldId="259"/>
            <ac:spMk id="3" creationId="{12AB2E0E-D673-A940-5EDA-64AFA06060F3}"/>
          </ac:spMkLst>
        </pc:spChg>
        <pc:picChg chg="add mod">
          <ac:chgData name="Kellam, Jeremiah {PEP}" userId="da9be42e-c097-46ac-b51e-00185e805c05" providerId="ADAL" clId="{78FBD784-2F9E-4202-B83B-916EDDE2641C}" dt="2024-06-07T21:34:48.895" v="707" actId="1076"/>
          <ac:picMkLst>
            <pc:docMk/>
            <pc:sldMk cId="1812832118" sldId="259"/>
            <ac:picMk id="5" creationId="{FEB57E9A-8F14-4AE2-0FCC-890614973326}"/>
          </ac:picMkLst>
        </pc:picChg>
      </pc:sldChg>
      <pc:sldChg chg="modSp new mod">
        <pc:chgData name="Kellam, Jeremiah {PEP}" userId="da9be42e-c097-46ac-b51e-00185e805c05" providerId="ADAL" clId="{78FBD784-2F9E-4202-B83B-916EDDE2641C}" dt="2024-06-07T22:18:05.282" v="1131" actId="20577"/>
        <pc:sldMkLst>
          <pc:docMk/>
          <pc:sldMk cId="362107881" sldId="260"/>
        </pc:sldMkLst>
        <pc:spChg chg="mod">
          <ac:chgData name="Kellam, Jeremiah {PEP}" userId="da9be42e-c097-46ac-b51e-00185e805c05" providerId="ADAL" clId="{78FBD784-2F9E-4202-B83B-916EDDE2641C}" dt="2024-06-07T22:18:05.282" v="1131" actId="20577"/>
          <ac:spMkLst>
            <pc:docMk/>
            <pc:sldMk cId="362107881" sldId="260"/>
            <ac:spMk id="2" creationId="{83948EFA-DADA-195C-C57A-5C5433010324}"/>
          </ac:spMkLst>
        </pc:spChg>
        <pc:spChg chg="mod">
          <ac:chgData name="Kellam, Jeremiah {PEP}" userId="da9be42e-c097-46ac-b51e-00185e805c05" providerId="ADAL" clId="{78FBD784-2F9E-4202-B83B-916EDDE2641C}" dt="2024-06-07T22:13:28.157" v="1116" actId="20577"/>
          <ac:spMkLst>
            <pc:docMk/>
            <pc:sldMk cId="362107881" sldId="260"/>
            <ac:spMk id="3" creationId="{B02BF6D4-5B49-A4DE-BE34-BB06B79AE585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22:33.076" v="1640"/>
        <pc:sldMkLst>
          <pc:docMk/>
          <pc:sldMk cId="3533529053" sldId="261"/>
        </pc:sldMkLst>
        <pc:spChg chg="mod">
          <ac:chgData name="Kellam, Jeremiah {PEP}" userId="da9be42e-c097-46ac-b51e-00185e805c05" providerId="ADAL" clId="{78FBD784-2F9E-4202-B83B-916EDDE2641C}" dt="2024-06-07T22:22:33.076" v="1640"/>
          <ac:spMkLst>
            <pc:docMk/>
            <pc:sldMk cId="3533529053" sldId="261"/>
            <ac:spMk id="2" creationId="{B8E1EC56-EE86-65D6-5DAE-67099E332B4E}"/>
          </ac:spMkLst>
        </pc:spChg>
        <pc:spChg chg="mod">
          <ac:chgData name="Kellam, Jeremiah {PEP}" userId="da9be42e-c097-46ac-b51e-00185e805c05" providerId="ADAL" clId="{78FBD784-2F9E-4202-B83B-916EDDE2641C}" dt="2024-06-07T22:22:22.603" v="1637" actId="20577"/>
          <ac:spMkLst>
            <pc:docMk/>
            <pc:sldMk cId="3533529053" sldId="261"/>
            <ac:spMk id="3" creationId="{5919BE9F-71EE-1983-FD1C-66814CAB3C69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31:24.695" v="2271" actId="27636"/>
        <pc:sldMkLst>
          <pc:docMk/>
          <pc:sldMk cId="2231330992" sldId="262"/>
        </pc:sldMkLst>
        <pc:spChg chg="mod">
          <ac:chgData name="Kellam, Jeremiah {PEP}" userId="da9be42e-c097-46ac-b51e-00185e805c05" providerId="ADAL" clId="{78FBD784-2F9E-4202-B83B-916EDDE2641C}" dt="2024-06-07T22:23:48.050" v="1645"/>
          <ac:spMkLst>
            <pc:docMk/>
            <pc:sldMk cId="2231330992" sldId="262"/>
            <ac:spMk id="2" creationId="{A8612718-2722-1D0D-F54A-B0488CF1E3B6}"/>
          </ac:spMkLst>
        </pc:spChg>
        <pc:spChg chg="mod">
          <ac:chgData name="Kellam, Jeremiah {PEP}" userId="da9be42e-c097-46ac-b51e-00185e805c05" providerId="ADAL" clId="{78FBD784-2F9E-4202-B83B-916EDDE2641C}" dt="2024-06-07T22:31:24.695" v="2271" actId="27636"/>
          <ac:spMkLst>
            <pc:docMk/>
            <pc:sldMk cId="2231330992" sldId="262"/>
            <ac:spMk id="3" creationId="{019BBCE8-92D3-84D9-B1A3-35D1288DD602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51:11.768" v="2521" actId="20577"/>
        <pc:sldMkLst>
          <pc:docMk/>
          <pc:sldMk cId="2711677139" sldId="263"/>
        </pc:sldMkLst>
        <pc:spChg chg="mod">
          <ac:chgData name="Kellam, Jeremiah {PEP}" userId="da9be42e-c097-46ac-b51e-00185e805c05" providerId="ADAL" clId="{78FBD784-2F9E-4202-B83B-916EDDE2641C}" dt="2024-06-07T22:31:57.368" v="2321" actId="20577"/>
          <ac:spMkLst>
            <pc:docMk/>
            <pc:sldMk cId="2711677139" sldId="263"/>
            <ac:spMk id="2" creationId="{E4632DC7-6820-A229-4C15-D5343FA4FBCE}"/>
          </ac:spMkLst>
        </pc:spChg>
        <pc:spChg chg="mod">
          <ac:chgData name="Kellam, Jeremiah {PEP}" userId="da9be42e-c097-46ac-b51e-00185e805c05" providerId="ADAL" clId="{78FBD784-2F9E-4202-B83B-916EDDE2641C}" dt="2024-06-07T22:51:11.768" v="2521" actId="20577"/>
          <ac:spMkLst>
            <pc:docMk/>
            <pc:sldMk cId="2711677139" sldId="263"/>
            <ac:spMk id="3" creationId="{AF088E6F-082E-6271-A968-6FF651D7EDCE}"/>
          </ac:spMkLst>
        </pc:spChg>
      </pc:sldChg>
    </pc:docChg>
  </pc:docChgLst>
  <pc:docChgLst>
    <pc:chgData name="Kellam, Jeremiah {PEP}" userId="da9be42e-c097-46ac-b51e-00185e805c05" providerId="ADAL" clId="{661AED3F-9A19-4A0E-8D5F-52FCE5291A5B}"/>
    <pc:docChg chg="undo custSel addSld delSld modSld">
      <pc:chgData name="Kellam, Jeremiah {PEP}" userId="da9be42e-c097-46ac-b51e-00185e805c05" providerId="ADAL" clId="{661AED3F-9A19-4A0E-8D5F-52FCE5291A5B}" dt="2024-07-23T02:56:42.208" v="4478" actId="20577"/>
      <pc:docMkLst>
        <pc:docMk/>
      </pc:docMkLst>
      <pc:sldChg chg="modSp add del mod">
        <pc:chgData name="Kellam, Jeremiah {PEP}" userId="da9be42e-c097-46ac-b51e-00185e805c05" providerId="ADAL" clId="{661AED3F-9A19-4A0E-8D5F-52FCE5291A5B}" dt="2024-07-23T02:03:19.549" v="10" actId="47"/>
        <pc:sldMkLst>
          <pc:docMk/>
          <pc:sldMk cId="636771767" sldId="256"/>
        </pc:sldMkLst>
        <pc:spChg chg="mod">
          <ac:chgData name="Kellam, Jeremiah {PEP}" userId="da9be42e-c097-46ac-b51e-00185e805c05" providerId="ADAL" clId="{661AED3F-9A19-4A0E-8D5F-52FCE5291A5B}" dt="2024-07-23T02:02:17.647" v="8" actId="27636"/>
          <ac:spMkLst>
            <pc:docMk/>
            <pc:sldMk cId="636771767" sldId="256"/>
            <ac:spMk id="2" creationId="{F21A8DFC-57E9-3DAE-4250-9ED4F6580015}"/>
          </ac:spMkLst>
        </pc:spChg>
        <pc:spChg chg="mod">
          <ac:chgData name="Kellam, Jeremiah {PEP}" userId="da9be42e-c097-46ac-b51e-00185e805c05" providerId="ADAL" clId="{661AED3F-9A19-4A0E-8D5F-52FCE5291A5B}" dt="2024-07-23T02:01:57.823" v="2" actId="20577"/>
          <ac:spMkLst>
            <pc:docMk/>
            <pc:sldMk cId="636771767" sldId="256"/>
            <ac:spMk id="3" creationId="{74546D1C-4B12-F9F4-237C-EDA850FE37BA}"/>
          </ac:spMkLst>
        </pc:spChg>
      </pc:sldChg>
      <pc:sldChg chg="modSp mod">
        <pc:chgData name="Kellam, Jeremiah {PEP}" userId="da9be42e-c097-46ac-b51e-00185e805c05" providerId="ADAL" clId="{661AED3F-9A19-4A0E-8D5F-52FCE5291A5B}" dt="2024-07-23T02:30:17.198" v="2730" actId="27636"/>
        <pc:sldMkLst>
          <pc:docMk/>
          <pc:sldMk cId="227515456" sldId="257"/>
        </pc:sldMkLst>
        <pc:spChg chg="mod">
          <ac:chgData name="Kellam, Jeremiah {PEP}" userId="da9be42e-c097-46ac-b51e-00185e805c05" providerId="ADAL" clId="{661AED3F-9A19-4A0E-8D5F-52FCE5291A5B}" dt="2024-07-23T02:07:36.012" v="148" actId="14100"/>
          <ac:spMkLst>
            <pc:docMk/>
            <pc:sldMk cId="227515456" sldId="257"/>
            <ac:spMk id="2" creationId="{8301D27B-F885-FC59-957B-6DC68F86D65C}"/>
          </ac:spMkLst>
        </pc:spChg>
        <pc:spChg chg="mod">
          <ac:chgData name="Kellam, Jeremiah {PEP}" userId="da9be42e-c097-46ac-b51e-00185e805c05" providerId="ADAL" clId="{661AED3F-9A19-4A0E-8D5F-52FCE5291A5B}" dt="2024-07-23T02:30:17.198" v="2730" actId="27636"/>
          <ac:spMkLst>
            <pc:docMk/>
            <pc:sldMk cId="227515456" sldId="257"/>
            <ac:spMk id="3" creationId="{2CCDBD77-FA81-E1F1-AB9F-BE40FE9D9EBC}"/>
          </ac:spMkLst>
        </pc:spChg>
      </pc:sldChg>
      <pc:sldChg chg="modSp new mod">
        <pc:chgData name="Kellam, Jeremiah {PEP}" userId="da9be42e-c097-46ac-b51e-00185e805c05" providerId="ADAL" clId="{661AED3F-9A19-4A0E-8D5F-52FCE5291A5B}" dt="2024-07-23T02:36:34.935" v="3401" actId="122"/>
        <pc:sldMkLst>
          <pc:docMk/>
          <pc:sldMk cId="1463488360" sldId="258"/>
        </pc:sldMkLst>
        <pc:spChg chg="mod">
          <ac:chgData name="Kellam, Jeremiah {PEP}" userId="da9be42e-c097-46ac-b51e-00185e805c05" providerId="ADAL" clId="{661AED3F-9A19-4A0E-8D5F-52FCE5291A5B}" dt="2024-07-23T02:36:34.935" v="3401" actId="122"/>
          <ac:spMkLst>
            <pc:docMk/>
            <pc:sldMk cId="1463488360" sldId="258"/>
            <ac:spMk id="2" creationId="{72C9E3B6-5C7B-43EE-C8CA-52D1004E2A9D}"/>
          </ac:spMkLst>
        </pc:spChg>
        <pc:spChg chg="mod">
          <ac:chgData name="Kellam, Jeremiah {PEP}" userId="da9be42e-c097-46ac-b51e-00185e805c05" providerId="ADAL" clId="{661AED3F-9A19-4A0E-8D5F-52FCE5291A5B}" dt="2024-07-23T02:12:16.430" v="826" actId="33524"/>
          <ac:spMkLst>
            <pc:docMk/>
            <pc:sldMk cId="1463488360" sldId="258"/>
            <ac:spMk id="3" creationId="{E9692190-2998-913F-0519-1A50973CAD6D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1873014425" sldId="258"/>
        </pc:sldMkLst>
      </pc:sldChg>
      <pc:sldChg chg="modSp new mod">
        <pc:chgData name="Kellam, Jeremiah {PEP}" userId="da9be42e-c097-46ac-b51e-00185e805c05" providerId="ADAL" clId="{661AED3F-9A19-4A0E-8D5F-52FCE5291A5B}" dt="2024-07-23T02:36:30.879" v="3400" actId="122"/>
        <pc:sldMkLst>
          <pc:docMk/>
          <pc:sldMk cId="1510419559" sldId="259"/>
        </pc:sldMkLst>
        <pc:spChg chg="mod">
          <ac:chgData name="Kellam, Jeremiah {PEP}" userId="da9be42e-c097-46ac-b51e-00185e805c05" providerId="ADAL" clId="{661AED3F-9A19-4A0E-8D5F-52FCE5291A5B}" dt="2024-07-23T02:36:30.879" v="3400" actId="122"/>
          <ac:spMkLst>
            <pc:docMk/>
            <pc:sldMk cId="1510419559" sldId="259"/>
            <ac:spMk id="2" creationId="{6ECA499E-1848-D755-8E7E-ACF584DAB99E}"/>
          </ac:spMkLst>
        </pc:spChg>
        <pc:spChg chg="mod">
          <ac:chgData name="Kellam, Jeremiah {PEP}" userId="da9be42e-c097-46ac-b51e-00185e805c05" providerId="ADAL" clId="{661AED3F-9A19-4A0E-8D5F-52FCE5291A5B}" dt="2024-07-23T02:15:44.685" v="1217" actId="20577"/>
          <ac:spMkLst>
            <pc:docMk/>
            <pc:sldMk cId="1510419559" sldId="259"/>
            <ac:spMk id="3" creationId="{23256033-D518-6B2C-055B-4C77FF085900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2912783582" sldId="259"/>
        </pc:sldMkLst>
      </pc:sldChg>
      <pc:sldChg chg="modSp new mod">
        <pc:chgData name="Kellam, Jeremiah {PEP}" userId="da9be42e-c097-46ac-b51e-00185e805c05" providerId="ADAL" clId="{661AED3F-9A19-4A0E-8D5F-52FCE5291A5B}" dt="2024-07-23T02:36:28.001" v="3399" actId="122"/>
        <pc:sldMkLst>
          <pc:docMk/>
          <pc:sldMk cId="3370474017" sldId="260"/>
        </pc:sldMkLst>
        <pc:spChg chg="mod">
          <ac:chgData name="Kellam, Jeremiah {PEP}" userId="da9be42e-c097-46ac-b51e-00185e805c05" providerId="ADAL" clId="{661AED3F-9A19-4A0E-8D5F-52FCE5291A5B}" dt="2024-07-23T02:36:28.001" v="3399" actId="122"/>
          <ac:spMkLst>
            <pc:docMk/>
            <pc:sldMk cId="3370474017" sldId="260"/>
            <ac:spMk id="2" creationId="{585A79D5-F4DB-FE29-ED87-A167626B02CF}"/>
          </ac:spMkLst>
        </pc:spChg>
        <pc:spChg chg="mod">
          <ac:chgData name="Kellam, Jeremiah {PEP}" userId="da9be42e-c097-46ac-b51e-00185e805c05" providerId="ADAL" clId="{661AED3F-9A19-4A0E-8D5F-52FCE5291A5B}" dt="2024-07-23T02:24:04.085" v="1976" actId="20577"/>
          <ac:spMkLst>
            <pc:docMk/>
            <pc:sldMk cId="3370474017" sldId="260"/>
            <ac:spMk id="3" creationId="{AF939D62-E126-7F7E-FD1E-486AF27D2BE5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4223298864" sldId="260"/>
        </pc:sldMkLst>
      </pc:sldChg>
      <pc:sldChg chg="modSp add mod">
        <pc:chgData name="Kellam, Jeremiah {PEP}" userId="da9be42e-c097-46ac-b51e-00185e805c05" providerId="ADAL" clId="{661AED3F-9A19-4A0E-8D5F-52FCE5291A5B}" dt="2024-07-23T02:36:24.418" v="3398" actId="122"/>
        <pc:sldMkLst>
          <pc:docMk/>
          <pc:sldMk cId="2386068860" sldId="261"/>
        </pc:sldMkLst>
        <pc:spChg chg="mod">
          <ac:chgData name="Kellam, Jeremiah {PEP}" userId="da9be42e-c097-46ac-b51e-00185e805c05" providerId="ADAL" clId="{661AED3F-9A19-4A0E-8D5F-52FCE5291A5B}" dt="2024-07-23T02:36:24.418" v="3398" actId="122"/>
          <ac:spMkLst>
            <pc:docMk/>
            <pc:sldMk cId="2386068860" sldId="261"/>
            <ac:spMk id="2" creationId="{585A79D5-F4DB-FE29-ED87-A167626B02CF}"/>
          </ac:spMkLst>
        </pc:spChg>
        <pc:spChg chg="mod">
          <ac:chgData name="Kellam, Jeremiah {PEP}" userId="da9be42e-c097-46ac-b51e-00185e805c05" providerId="ADAL" clId="{661AED3F-9A19-4A0E-8D5F-52FCE5291A5B}" dt="2024-07-23T02:30:52.327" v="2744" actId="27636"/>
          <ac:spMkLst>
            <pc:docMk/>
            <pc:sldMk cId="2386068860" sldId="261"/>
            <ac:spMk id="3" creationId="{AF939D62-E126-7F7E-FD1E-486AF27D2BE5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3280649293" sldId="261"/>
        </pc:sldMkLst>
      </pc:sldChg>
      <pc:sldChg chg="modSp new mod">
        <pc:chgData name="Kellam, Jeremiah {PEP}" userId="da9be42e-c097-46ac-b51e-00185e805c05" providerId="ADAL" clId="{661AED3F-9A19-4A0E-8D5F-52FCE5291A5B}" dt="2024-07-23T02:36:19.857" v="3397" actId="122"/>
        <pc:sldMkLst>
          <pc:docMk/>
          <pc:sldMk cId="330113919" sldId="262"/>
        </pc:sldMkLst>
        <pc:spChg chg="mod">
          <ac:chgData name="Kellam, Jeremiah {PEP}" userId="da9be42e-c097-46ac-b51e-00185e805c05" providerId="ADAL" clId="{661AED3F-9A19-4A0E-8D5F-52FCE5291A5B}" dt="2024-07-23T02:36:19.857" v="3397" actId="122"/>
          <ac:spMkLst>
            <pc:docMk/>
            <pc:sldMk cId="330113919" sldId="262"/>
            <ac:spMk id="2" creationId="{E640FA7A-5EA8-327E-D4BD-A8D32C03CCBA}"/>
          </ac:spMkLst>
        </pc:spChg>
        <pc:spChg chg="mod">
          <ac:chgData name="Kellam, Jeremiah {PEP}" userId="da9be42e-c097-46ac-b51e-00185e805c05" providerId="ADAL" clId="{661AED3F-9A19-4A0E-8D5F-52FCE5291A5B}" dt="2024-07-23T02:36:17.481" v="3396" actId="14100"/>
          <ac:spMkLst>
            <pc:docMk/>
            <pc:sldMk cId="330113919" sldId="262"/>
            <ac:spMk id="3" creationId="{D1E41AE1-939D-6988-79CB-C3F8AAE10CA4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1845273221" sldId="262"/>
        </pc:sldMkLst>
      </pc:sldChg>
      <pc:sldChg chg="modSp new mod">
        <pc:chgData name="Kellam, Jeremiah {PEP}" userId="da9be42e-c097-46ac-b51e-00185e805c05" providerId="ADAL" clId="{661AED3F-9A19-4A0E-8D5F-52FCE5291A5B}" dt="2024-07-23T02:54:12.322" v="4457" actId="20577"/>
        <pc:sldMkLst>
          <pc:docMk/>
          <pc:sldMk cId="1245024594" sldId="263"/>
        </pc:sldMkLst>
        <pc:spChg chg="mod">
          <ac:chgData name="Kellam, Jeremiah {PEP}" userId="da9be42e-c097-46ac-b51e-00185e805c05" providerId="ADAL" clId="{661AED3F-9A19-4A0E-8D5F-52FCE5291A5B}" dt="2024-07-23T02:51:22.875" v="4370" actId="14100"/>
          <ac:spMkLst>
            <pc:docMk/>
            <pc:sldMk cId="1245024594" sldId="263"/>
            <ac:spMk id="2" creationId="{964F07BE-79EF-D5E1-86E4-5ACA3F8A40A6}"/>
          </ac:spMkLst>
        </pc:spChg>
        <pc:spChg chg="mod">
          <ac:chgData name="Kellam, Jeremiah {PEP}" userId="da9be42e-c097-46ac-b51e-00185e805c05" providerId="ADAL" clId="{661AED3F-9A19-4A0E-8D5F-52FCE5291A5B}" dt="2024-07-23T02:54:12.322" v="4457" actId="20577"/>
          <ac:spMkLst>
            <pc:docMk/>
            <pc:sldMk cId="1245024594" sldId="263"/>
            <ac:spMk id="3" creationId="{0B99689F-309C-6B3F-2762-E9E5121C06AE}"/>
          </ac:spMkLst>
        </pc:sp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3695313690" sldId="263"/>
        </pc:sldMkLst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849760805" sldId="264"/>
        </pc:sldMkLst>
      </pc:sldChg>
      <pc:sldChg chg="addSp modSp new mod setBg">
        <pc:chgData name="Kellam, Jeremiah {PEP}" userId="da9be42e-c097-46ac-b51e-00185e805c05" providerId="ADAL" clId="{661AED3F-9A19-4A0E-8D5F-52FCE5291A5B}" dt="2024-07-23T02:56:42.208" v="4478" actId="20577"/>
        <pc:sldMkLst>
          <pc:docMk/>
          <pc:sldMk cId="2429721186" sldId="264"/>
        </pc:sldMkLst>
        <pc:spChg chg="mod">
          <ac:chgData name="Kellam, Jeremiah {PEP}" userId="da9be42e-c097-46ac-b51e-00185e805c05" providerId="ADAL" clId="{661AED3F-9A19-4A0E-8D5F-52FCE5291A5B}" dt="2024-07-23T02:55:56.257" v="4469" actId="26606"/>
          <ac:spMkLst>
            <pc:docMk/>
            <pc:sldMk cId="2429721186" sldId="264"/>
            <ac:spMk id="2" creationId="{791EE018-7A70-6E7F-6C80-964FCDB908FF}"/>
          </ac:spMkLst>
        </pc:spChg>
        <pc:spChg chg="mod">
          <ac:chgData name="Kellam, Jeremiah {PEP}" userId="da9be42e-c097-46ac-b51e-00185e805c05" providerId="ADAL" clId="{661AED3F-9A19-4A0E-8D5F-52FCE5291A5B}" dt="2024-07-23T02:56:42.208" v="4478" actId="20577"/>
          <ac:spMkLst>
            <pc:docMk/>
            <pc:sldMk cId="2429721186" sldId="264"/>
            <ac:spMk id="3" creationId="{904082AD-A6F8-936A-E250-4030436462D2}"/>
          </ac:spMkLst>
        </pc:spChg>
        <pc:spChg chg="add">
          <ac:chgData name="Kellam, Jeremiah {PEP}" userId="da9be42e-c097-46ac-b51e-00185e805c05" providerId="ADAL" clId="{661AED3F-9A19-4A0E-8D5F-52FCE5291A5B}" dt="2024-07-23T02:55:56.257" v="4469" actId="26606"/>
          <ac:spMkLst>
            <pc:docMk/>
            <pc:sldMk cId="2429721186" sldId="264"/>
            <ac:spMk id="8" creationId="{E978A47D-4F17-40FE-AB70-7AF78A9575EB}"/>
          </ac:spMkLst>
        </pc:spChg>
        <pc:grpChg chg="add">
          <ac:chgData name="Kellam, Jeremiah {PEP}" userId="da9be42e-c097-46ac-b51e-00185e805c05" providerId="ADAL" clId="{661AED3F-9A19-4A0E-8D5F-52FCE5291A5B}" dt="2024-07-23T02:55:56.257" v="4469" actId="26606"/>
          <ac:grpSpMkLst>
            <pc:docMk/>
            <pc:sldMk cId="2429721186" sldId="264"/>
            <ac:grpSpMk id="10" creationId="{85BE3A7E-6A3F-401E-A025-BBB8FDB8DD30}"/>
          </ac:grpSpMkLst>
        </pc:grpChg>
        <pc:grpChg chg="add">
          <ac:chgData name="Kellam, Jeremiah {PEP}" userId="da9be42e-c097-46ac-b51e-00185e805c05" providerId="ADAL" clId="{661AED3F-9A19-4A0E-8D5F-52FCE5291A5B}" dt="2024-07-23T02:55:56.257" v="4469" actId="26606"/>
          <ac:grpSpMkLst>
            <pc:docMk/>
            <pc:sldMk cId="2429721186" sldId="264"/>
            <ac:grpSpMk id="41" creationId="{F4E035BE-9FF4-43D3-BC25-CF582D7FF85E}"/>
          </ac:grpSpMkLst>
        </pc:grpChg>
        <pc:cxnChg chg="add">
          <ac:chgData name="Kellam, Jeremiah {PEP}" userId="da9be42e-c097-46ac-b51e-00185e805c05" providerId="ADAL" clId="{661AED3F-9A19-4A0E-8D5F-52FCE5291A5B}" dt="2024-07-23T02:55:56.257" v="4469" actId="26606"/>
          <ac:cxnSpMkLst>
            <pc:docMk/>
            <pc:sldMk cId="2429721186" sldId="264"/>
            <ac:cxnSpMk id="39" creationId="{085ECEC0-FF5D-4348-92C7-1EA7C61E770C}"/>
          </ac:cxnSpMkLst>
        </pc:cxnChg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3578509363" sldId="265"/>
        </pc:sldMkLst>
      </pc:sldChg>
      <pc:sldChg chg="add del">
        <pc:chgData name="Kellam, Jeremiah {PEP}" userId="da9be42e-c097-46ac-b51e-00185e805c05" providerId="ADAL" clId="{661AED3F-9A19-4A0E-8D5F-52FCE5291A5B}" dt="2024-07-23T02:03:25.757" v="11" actId="47"/>
        <pc:sldMkLst>
          <pc:docMk/>
          <pc:sldMk cId="12761025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learn/securing-source-code-repositories/" TargetMode="External"/><Relationship Id="rId2" Type="http://schemas.openxmlformats.org/officeDocument/2006/relationships/hyperlink" Target="https://www.ncsc.gov.uk/collection/developers-collection/principles/protect-your-code-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DFC-57E9-3DAE-4250-9ED4F658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108200"/>
            <a:ext cx="8791575" cy="1147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6D1C-4B12-F9F4-237C-EDA850FE3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Jeremiah Kellam</a:t>
            </a:r>
          </a:p>
          <a:p>
            <a:r>
              <a:rPr lang="en-US" dirty="0"/>
              <a:t>Csd380 Module 11.2 assignment</a:t>
            </a:r>
          </a:p>
          <a:p>
            <a:r>
              <a:rPr lang="en-US" dirty="0"/>
              <a:t>7/22/2024</a:t>
            </a:r>
          </a:p>
        </p:txBody>
      </p:sp>
    </p:spTree>
    <p:extLst>
      <p:ext uri="{BB962C8B-B14F-4D97-AF65-F5344CB8AC3E}">
        <p14:creationId xmlns:p14="http://schemas.microsoft.com/office/powerpoint/2010/main" val="6367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E3B6-5C7B-43EE-C8CA-52D1004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source code security (</a:t>
            </a:r>
            <a:r>
              <a:rPr lang="en-US" dirty="0" err="1"/>
              <a:t>snyk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2190-2998-913F-0519-1A50973C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Source code security are steps taken to protect an application’s source code to ensure its integrity and protect confidentiality. </a:t>
            </a:r>
          </a:p>
          <a:p>
            <a:r>
              <a:rPr lang="en-US" dirty="0"/>
              <a:t>The necessity of source code security is due to sensitive information that could be contained in the application and the underlying logic of someone’s effort to build the application where a breach would undermine all that has been built.</a:t>
            </a:r>
          </a:p>
          <a:p>
            <a:r>
              <a:rPr lang="en-US" dirty="0"/>
              <a:t>A secure source code will lower the risk of breaches, maintain trust, and lower the risk of one's reputation and financial losses. </a:t>
            </a:r>
          </a:p>
        </p:txBody>
      </p:sp>
    </p:spTree>
    <p:extLst>
      <p:ext uri="{BB962C8B-B14F-4D97-AF65-F5344CB8AC3E}">
        <p14:creationId xmlns:p14="http://schemas.microsoft.com/office/powerpoint/2010/main" val="146348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99E-1848-D755-8E7E-ACF584D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you need security for source code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snyk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6033-D518-6B2C-055B-4C77FF08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maintains a secure software supply chain preventing unauthorized changes and code injections</a:t>
            </a:r>
          </a:p>
          <a:p>
            <a:r>
              <a:rPr lang="en-US" dirty="0"/>
              <a:t>Prevents intellectual property theft and vulnerabilities that outside threats could use</a:t>
            </a:r>
          </a:p>
          <a:p>
            <a:r>
              <a:rPr lang="en-US" dirty="0"/>
              <a:t>Protects privacy of you users and any proprietary algorithms or logic that are contained inside</a:t>
            </a:r>
          </a:p>
        </p:txBody>
      </p:sp>
    </p:spTree>
    <p:extLst>
      <p:ext uri="{BB962C8B-B14F-4D97-AF65-F5344CB8AC3E}">
        <p14:creationId xmlns:p14="http://schemas.microsoft.com/office/powerpoint/2010/main" val="151041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9D5-F4DB-FE29-ED87-A167626B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Actions to protect your code repository (</a:t>
            </a:r>
            <a:r>
              <a:rPr lang="en-US" dirty="0" err="1"/>
              <a:t>ncsc</a:t>
            </a:r>
            <a:r>
              <a:rPr lang="en-US" dirty="0"/>
              <a:t>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9D62-E126-7F7E-FD1E-486AF27D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3524"/>
            <a:ext cx="9905999" cy="5210175"/>
          </a:xfrm>
        </p:spPr>
        <p:txBody>
          <a:bodyPr/>
          <a:lstStyle/>
          <a:p>
            <a:r>
              <a:rPr lang="en-US" dirty="0"/>
              <a:t>Choose a repository you trust that has layers of protections like cryptographic signing and verifying code</a:t>
            </a:r>
          </a:p>
          <a:p>
            <a:r>
              <a:rPr lang="en-US" dirty="0"/>
              <a:t>Limit exposure and access to your repository buy enforcing a model of least privilege for those that can read and make changes to your code with only permitted individuals have those capabilities</a:t>
            </a:r>
          </a:p>
          <a:p>
            <a:r>
              <a:rPr lang="en-US" dirty="0"/>
              <a:t>Use access credentials and multi-factor authentication like passwords and keys to limit access to only authorized users. </a:t>
            </a:r>
          </a:p>
          <a:p>
            <a:r>
              <a:rPr lang="en-US" dirty="0"/>
              <a:t>Remove secret credentials from source code and have a defined injection process to prevent them from getting leaked. Key rotation and automatic scanning for secret keys can elevate protection levels. </a:t>
            </a:r>
          </a:p>
        </p:txBody>
      </p:sp>
    </p:spTree>
    <p:extLst>
      <p:ext uri="{BB962C8B-B14F-4D97-AF65-F5344CB8AC3E}">
        <p14:creationId xmlns:p14="http://schemas.microsoft.com/office/powerpoint/2010/main" val="33704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9D5-F4DB-FE29-ED87-A167626B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Actions to protect your code repository (</a:t>
            </a:r>
            <a:r>
              <a:rPr lang="en-US" dirty="0" err="1"/>
              <a:t>ncsc</a:t>
            </a:r>
            <a:r>
              <a:rPr lang="en-US" dirty="0"/>
              <a:t>) </a:t>
            </a:r>
            <a:r>
              <a:rPr lang="en-US" dirty="0" err="1"/>
              <a:t>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9D62-E126-7F7E-FD1E-486AF27D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3525"/>
            <a:ext cx="9905999" cy="4962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 to repository should be revoked immediately upon it no longer being needed, or if it becomes compromised.</a:t>
            </a:r>
          </a:p>
          <a:p>
            <a:r>
              <a:rPr lang="en-US" dirty="0"/>
              <a:t>Weight what should or should not remain confidential if making code open-sourced. Spear-phishing attacks and information collection are major risks.</a:t>
            </a:r>
          </a:p>
          <a:p>
            <a:r>
              <a:rPr lang="en-US" dirty="0"/>
              <a:t>Review all code changes before allowing branches to merge so that master version is not corrupted by unintended or malicious code. </a:t>
            </a:r>
          </a:p>
          <a:p>
            <a:r>
              <a:rPr lang="en-US" dirty="0"/>
              <a:t>Review change or pull requests to understand how they effect the security of the build.</a:t>
            </a:r>
          </a:p>
          <a:p>
            <a:r>
              <a:rPr lang="en-US" dirty="0"/>
              <a:t>Online profile information can be used to compromise your repository if its accessible to the public</a:t>
            </a:r>
          </a:p>
          <a:p>
            <a:r>
              <a:rPr lang="en-US" dirty="0"/>
              <a:t>Back up code at a different location to protect against total loss.</a:t>
            </a:r>
          </a:p>
        </p:txBody>
      </p:sp>
    </p:spTree>
    <p:extLst>
      <p:ext uri="{BB962C8B-B14F-4D97-AF65-F5344CB8AC3E}">
        <p14:creationId xmlns:p14="http://schemas.microsoft.com/office/powerpoint/2010/main" val="23860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FA7A-5EA8-327E-D4BD-A8D32C03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practices you can use to assess yourself and suppliers (NCSC)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AE1-939D-6988-79CB-C3F8AAE1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2249486"/>
            <a:ext cx="8629650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of multi-factor authentication for access</a:t>
            </a:r>
          </a:p>
          <a:p>
            <a:r>
              <a:rPr lang="en-US" dirty="0"/>
              <a:t>Signed code changes before checking in code to the repository</a:t>
            </a:r>
          </a:p>
          <a:p>
            <a:r>
              <a:rPr lang="en-US" dirty="0"/>
              <a:t>Cloud repository service is scrutinized before using</a:t>
            </a:r>
          </a:p>
          <a:p>
            <a:r>
              <a:rPr lang="en-US" dirty="0"/>
              <a:t>All code is reviewed before merging changes to master version</a:t>
            </a:r>
          </a:p>
          <a:p>
            <a:r>
              <a:rPr lang="en-US" dirty="0"/>
              <a:t>Access to source code repository follows with the “leavers and joiners” process you implement for your organization</a:t>
            </a:r>
          </a:p>
          <a:p>
            <a:r>
              <a:rPr lang="en-US" dirty="0"/>
              <a:t>Periodic review of accounts that developers use for risk assessments of 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11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07BE-79EF-D5E1-86E4-5ACA3F8A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79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Integrate preventive security controls into shared source code repositories and shared services I.E. Tools (Kim, et al. 2021)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689F-309C-6B3F-2762-E9E5121C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771650"/>
            <a:ext cx="8096249" cy="50863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Version control and approved library maintenance tools</a:t>
            </a:r>
          </a:p>
          <a:p>
            <a:pPr lvl="1"/>
            <a:r>
              <a:rPr lang="en-US" dirty="0"/>
              <a:t>Mend.io is a tool for open-source library maintenance</a:t>
            </a:r>
          </a:p>
          <a:p>
            <a:r>
              <a:rPr lang="en-US" dirty="0"/>
              <a:t>Static analysis of code and Dependency analysis are needed</a:t>
            </a:r>
          </a:p>
          <a:p>
            <a:pPr lvl="1"/>
            <a:r>
              <a:rPr lang="en-US" dirty="0"/>
              <a:t>Snyk.io has tools available for both as well</a:t>
            </a:r>
          </a:p>
          <a:p>
            <a:r>
              <a:rPr lang="en-US" dirty="0"/>
              <a:t>Role based access control tools</a:t>
            </a:r>
          </a:p>
          <a:p>
            <a:pPr lvl="1"/>
            <a:r>
              <a:rPr lang="en-US" dirty="0" err="1"/>
              <a:t>Verkada</a:t>
            </a:r>
            <a:r>
              <a:rPr lang="en-US" dirty="0"/>
              <a:t> has products available to use</a:t>
            </a:r>
          </a:p>
          <a:p>
            <a:r>
              <a:rPr lang="en-US" dirty="0"/>
              <a:t>Network security tools</a:t>
            </a:r>
          </a:p>
          <a:p>
            <a:pPr lvl="1"/>
            <a:r>
              <a:rPr lang="en-US" dirty="0"/>
              <a:t>Bitdefender, Norton, Trend, and others are common names</a:t>
            </a:r>
          </a:p>
          <a:p>
            <a:r>
              <a:rPr lang="en-US" dirty="0"/>
              <a:t>Endpoint security tools</a:t>
            </a:r>
          </a:p>
          <a:p>
            <a:pPr lvl="1"/>
            <a:r>
              <a:rPr lang="en-US" dirty="0"/>
              <a:t>Avast, Huntress, </a:t>
            </a:r>
            <a:r>
              <a:rPr lang="en-US" dirty="0" err="1"/>
              <a:t>NinjaOne</a:t>
            </a:r>
            <a:r>
              <a:rPr lang="en-US" dirty="0"/>
              <a:t>, </a:t>
            </a:r>
            <a:r>
              <a:rPr lang="en-US" dirty="0" err="1"/>
              <a:t>manageengine</a:t>
            </a:r>
            <a:r>
              <a:rPr lang="en-US" dirty="0"/>
              <a:t>, and others exist it assist. </a:t>
            </a:r>
          </a:p>
          <a:p>
            <a:r>
              <a:rPr lang="en-US" dirty="0"/>
              <a:t>Supply Chain Security Tools</a:t>
            </a:r>
          </a:p>
          <a:p>
            <a:pPr lvl="1"/>
            <a:r>
              <a:rPr lang="en-US" dirty="0" err="1"/>
              <a:t>Shiftleft</a:t>
            </a:r>
            <a:r>
              <a:rPr lang="en-US" dirty="0"/>
              <a:t>, </a:t>
            </a:r>
            <a:r>
              <a:rPr lang="en-US" dirty="0" err="1"/>
              <a:t>Snyk</a:t>
            </a:r>
            <a:r>
              <a:rPr lang="en-US" dirty="0"/>
              <a:t>, </a:t>
            </a:r>
            <a:r>
              <a:rPr lang="en-US" dirty="0" err="1"/>
              <a:t>Sonatype</a:t>
            </a:r>
            <a:r>
              <a:rPr lang="en-US" dirty="0"/>
              <a:t>, and others</a:t>
            </a:r>
          </a:p>
        </p:txBody>
      </p:sp>
    </p:spTree>
    <p:extLst>
      <p:ext uri="{BB962C8B-B14F-4D97-AF65-F5344CB8AC3E}">
        <p14:creationId xmlns:p14="http://schemas.microsoft.com/office/powerpoint/2010/main" val="12450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EE018-7A70-6E7F-6C80-964FCDB9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 dirty="0"/>
              <a:t>Conclusion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2AD-A6F8-936A-E250-40304364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Implementing security controls can reduce the risk of unauthorized access and </a:t>
            </a:r>
            <a:r>
              <a:rPr lang="en-US" sz="3600"/>
              <a:t>maintain integrity </a:t>
            </a:r>
            <a:r>
              <a:rPr lang="en-US" sz="3600" dirty="0"/>
              <a:t>of the source code in shared repositories.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297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D27B-F885-FC59-957B-6DC68F8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BD77-FA81-E1F1-AB9F-BE40FE9D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450"/>
            <a:ext cx="9905999" cy="4391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Kim, G., </a:t>
            </a:r>
            <a:r>
              <a:rPr lang="en-US" dirty="0" err="1"/>
              <a:t>Debois</a:t>
            </a:r>
            <a:r>
              <a:rPr lang="en-US" dirty="0"/>
              <a:t>, P., Willis, J., &amp; Humble, J. (2021). The DevOps Handbook: How to Create World-Class Speed, Reliability, and Security in Technology Organizations. It Revolution Press.</a:t>
            </a:r>
          </a:p>
          <a:p>
            <a:r>
              <a:rPr lang="en-US" dirty="0"/>
              <a:t>National Cyber Security Centre (2019, February 20) Secure development and deployment guidance. NCSC.gov.uk. </a:t>
            </a:r>
            <a:r>
              <a:rPr lang="en-US" dirty="0">
                <a:hlinkClick r:id="rId2"/>
              </a:rPr>
              <a:t>https://www.ncsc.gov.uk/collection/developers-collection/principles/protect-your-code-repository</a:t>
            </a:r>
            <a:endParaRPr lang="en-US" dirty="0"/>
          </a:p>
          <a:p>
            <a:r>
              <a:rPr lang="en-US" dirty="0" err="1"/>
              <a:t>Snyk</a:t>
            </a:r>
            <a:r>
              <a:rPr lang="en-US" dirty="0"/>
              <a:t>. (2023, November 16). Securing Source Code in Repositories is Essential: How To Get Started. Snyk.io. </a:t>
            </a:r>
            <a:r>
              <a:rPr lang="en-US" dirty="0">
                <a:hlinkClick r:id="rId3"/>
              </a:rPr>
              <a:t>https://snyk.io/learn/securing-source-code-repositories/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256</TotalTime>
  <Words>720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Security Controls in Shared Source Code Repositories</vt:lpstr>
      <vt:lpstr>What is source code security (snyk)</vt:lpstr>
      <vt:lpstr>Why do you need security for source code (snyk)</vt:lpstr>
      <vt:lpstr>Actions to protect your code repository (ncsc) </vt:lpstr>
      <vt:lpstr>Actions to protect your code repository (ncsc) CONTinued</vt:lpstr>
      <vt:lpstr>Good practices you can use to assess yourself and suppliers (NCSC) </vt:lpstr>
      <vt:lpstr>Integrate preventive security controls into shared source code repositories and shared services I.E. Tools (Kim, et al. 2021) </vt:lpstr>
      <vt:lpstr>Conclusion</vt:lpstr>
      <vt:lpstr>References </vt:lpstr>
    </vt:vector>
  </TitlesOfParts>
  <Company>PepsiCo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Kellam, Jeremiah {PEP}</dc:creator>
  <cp:lastModifiedBy>Kellam, Jeremiah {PEP}</cp:lastModifiedBy>
  <cp:revision>1</cp:revision>
  <dcterms:created xsi:type="dcterms:W3CDTF">2024-06-07T21:15:04Z</dcterms:created>
  <dcterms:modified xsi:type="dcterms:W3CDTF">2024-07-23T02:56:51Z</dcterms:modified>
</cp:coreProperties>
</file>