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4" r:id="rId6"/>
    <p:sldId id="265" r:id="rId7"/>
    <p:sldId id="263"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EB9BB-E15C-4E92-B569-6D0D9E9FF3DD}" v="8" dt="2024-07-22T23:49:1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am, Jeremiah {PEP}" userId="da9be42e-c097-46ac-b51e-00185e805c05" providerId="ADAL" clId="{C54EB9BB-E15C-4E92-B569-6D0D9E9FF3DD}"/>
    <pc:docChg chg="undo custSel addSld delSld modSld">
      <pc:chgData name="Kellam, Jeremiah {PEP}" userId="da9be42e-c097-46ac-b51e-00185e805c05" providerId="ADAL" clId="{C54EB9BB-E15C-4E92-B569-6D0D9E9FF3DD}" dt="2024-07-23T00:02:08.590" v="5320" actId="20577"/>
      <pc:docMkLst>
        <pc:docMk/>
      </pc:docMkLst>
      <pc:sldChg chg="modSp mod">
        <pc:chgData name="Kellam, Jeremiah {PEP}" userId="da9be42e-c097-46ac-b51e-00185e805c05" providerId="ADAL" clId="{C54EB9BB-E15C-4E92-B569-6D0D9E9FF3DD}" dt="2024-07-22T23:07:04.133" v="33" actId="20577"/>
        <pc:sldMkLst>
          <pc:docMk/>
          <pc:sldMk cId="636771767" sldId="256"/>
        </pc:sldMkLst>
        <pc:spChg chg="mod">
          <ac:chgData name="Kellam, Jeremiah {PEP}" userId="da9be42e-c097-46ac-b51e-00185e805c05" providerId="ADAL" clId="{C54EB9BB-E15C-4E92-B569-6D0D9E9FF3DD}" dt="2024-07-22T23:06:55.241" v="27" actId="1076"/>
          <ac:spMkLst>
            <pc:docMk/>
            <pc:sldMk cId="636771767" sldId="256"/>
            <ac:spMk id="2" creationId="{F21A8DFC-57E9-3DAE-4250-9ED4F6580015}"/>
          </ac:spMkLst>
        </pc:spChg>
        <pc:spChg chg="mod">
          <ac:chgData name="Kellam, Jeremiah {PEP}" userId="da9be42e-c097-46ac-b51e-00185e805c05" providerId="ADAL" clId="{C54EB9BB-E15C-4E92-B569-6D0D9E9FF3DD}" dt="2024-07-22T23:07:04.133" v="33" actId="20577"/>
          <ac:spMkLst>
            <pc:docMk/>
            <pc:sldMk cId="636771767" sldId="256"/>
            <ac:spMk id="3" creationId="{74546D1C-4B12-F9F4-237C-EDA850FE37BA}"/>
          </ac:spMkLst>
        </pc:spChg>
      </pc:sldChg>
      <pc:sldChg chg="modSp mod">
        <pc:chgData name="Kellam, Jeremiah {PEP}" userId="da9be42e-c097-46ac-b51e-00185e805c05" providerId="ADAL" clId="{C54EB9BB-E15C-4E92-B569-6D0D9E9FF3DD}" dt="2024-07-22T23:15:07.215" v="127" actId="27636"/>
        <pc:sldMkLst>
          <pc:docMk/>
          <pc:sldMk cId="227515456" sldId="257"/>
        </pc:sldMkLst>
        <pc:spChg chg="mod">
          <ac:chgData name="Kellam, Jeremiah {PEP}" userId="da9be42e-c097-46ac-b51e-00185e805c05" providerId="ADAL" clId="{C54EB9BB-E15C-4E92-B569-6D0D9E9FF3DD}" dt="2024-07-22T23:15:07.215" v="127" actId="27636"/>
          <ac:spMkLst>
            <pc:docMk/>
            <pc:sldMk cId="227515456" sldId="257"/>
            <ac:spMk id="3" creationId="{2CCDBD77-FA81-E1F1-AB9F-BE40FE9D9EBC}"/>
          </ac:spMkLst>
        </pc:spChg>
      </pc:sldChg>
      <pc:sldChg chg="modSp mod">
        <pc:chgData name="Kellam, Jeremiah {PEP}" userId="da9be42e-c097-46ac-b51e-00185e805c05" providerId="ADAL" clId="{C54EB9BB-E15C-4E92-B569-6D0D9E9FF3DD}" dt="2024-07-23T00:02:08.590" v="5320" actId="20577"/>
        <pc:sldMkLst>
          <pc:docMk/>
          <pc:sldMk cId="2767870437" sldId="258"/>
        </pc:sldMkLst>
        <pc:spChg chg="mod">
          <ac:chgData name="Kellam, Jeremiah {PEP}" userId="da9be42e-c097-46ac-b51e-00185e805c05" providerId="ADAL" clId="{C54EB9BB-E15C-4E92-B569-6D0D9E9FF3DD}" dt="2024-07-22T23:17:14.033" v="175" actId="20577"/>
          <ac:spMkLst>
            <pc:docMk/>
            <pc:sldMk cId="2767870437" sldId="258"/>
            <ac:spMk id="2" creationId="{2C4224BA-AB99-F651-19CB-69C494FC41B1}"/>
          </ac:spMkLst>
        </pc:spChg>
        <pc:spChg chg="mod">
          <ac:chgData name="Kellam, Jeremiah {PEP}" userId="da9be42e-c097-46ac-b51e-00185e805c05" providerId="ADAL" clId="{C54EB9BB-E15C-4E92-B569-6D0D9E9FF3DD}" dt="2024-07-23T00:02:08.590" v="5320" actId="20577"/>
          <ac:spMkLst>
            <pc:docMk/>
            <pc:sldMk cId="2767870437" sldId="258"/>
            <ac:spMk id="3" creationId="{5B9212CB-B92C-5D5B-6072-A65685E9B284}"/>
          </ac:spMkLst>
        </pc:spChg>
      </pc:sldChg>
      <pc:sldChg chg="delSp modSp mod">
        <pc:chgData name="Kellam, Jeremiah {PEP}" userId="da9be42e-c097-46ac-b51e-00185e805c05" providerId="ADAL" clId="{C54EB9BB-E15C-4E92-B569-6D0D9E9FF3DD}" dt="2024-07-22T23:30:05.136" v="1576" actId="20577"/>
        <pc:sldMkLst>
          <pc:docMk/>
          <pc:sldMk cId="1812832118" sldId="259"/>
        </pc:sldMkLst>
        <pc:spChg chg="mod">
          <ac:chgData name="Kellam, Jeremiah {PEP}" userId="da9be42e-c097-46ac-b51e-00185e805c05" providerId="ADAL" clId="{C54EB9BB-E15C-4E92-B569-6D0D9E9FF3DD}" dt="2024-07-22T23:30:05.136" v="1576" actId="20577"/>
          <ac:spMkLst>
            <pc:docMk/>
            <pc:sldMk cId="1812832118" sldId="259"/>
            <ac:spMk id="2" creationId="{21E42387-FABA-98F6-5520-8997D0B3C826}"/>
          </ac:spMkLst>
        </pc:spChg>
        <pc:spChg chg="mod">
          <ac:chgData name="Kellam, Jeremiah {PEP}" userId="da9be42e-c097-46ac-b51e-00185e805c05" providerId="ADAL" clId="{C54EB9BB-E15C-4E92-B569-6D0D9E9FF3DD}" dt="2024-07-22T23:29:45.864" v="1571" actId="20577"/>
          <ac:spMkLst>
            <pc:docMk/>
            <pc:sldMk cId="1812832118" sldId="259"/>
            <ac:spMk id="3" creationId="{12AB2E0E-D673-A940-5EDA-64AFA06060F3}"/>
          </ac:spMkLst>
        </pc:spChg>
        <pc:picChg chg="del">
          <ac:chgData name="Kellam, Jeremiah {PEP}" userId="da9be42e-c097-46ac-b51e-00185e805c05" providerId="ADAL" clId="{C54EB9BB-E15C-4E92-B569-6D0D9E9FF3DD}" dt="2024-07-22T23:21:16.712" v="815" actId="478"/>
          <ac:picMkLst>
            <pc:docMk/>
            <pc:sldMk cId="1812832118" sldId="259"/>
            <ac:picMk id="5" creationId="{FEB57E9A-8F14-4AE2-0FCC-890614973326}"/>
          </ac:picMkLst>
        </pc:picChg>
      </pc:sldChg>
      <pc:sldChg chg="addSp delSp modSp mod">
        <pc:chgData name="Kellam, Jeremiah {PEP}" userId="da9be42e-c097-46ac-b51e-00185e805c05" providerId="ADAL" clId="{C54EB9BB-E15C-4E92-B569-6D0D9E9FF3DD}" dt="2024-07-22T23:54:21.205" v="4478" actId="27636"/>
        <pc:sldMkLst>
          <pc:docMk/>
          <pc:sldMk cId="362107881" sldId="260"/>
        </pc:sldMkLst>
        <pc:spChg chg="mod">
          <ac:chgData name="Kellam, Jeremiah {PEP}" userId="da9be42e-c097-46ac-b51e-00185e805c05" providerId="ADAL" clId="{C54EB9BB-E15C-4E92-B569-6D0D9E9FF3DD}" dt="2024-07-22T23:41:54.246" v="2867" actId="122"/>
          <ac:spMkLst>
            <pc:docMk/>
            <pc:sldMk cId="362107881" sldId="260"/>
            <ac:spMk id="2" creationId="{83948EFA-DADA-195C-C57A-5C5433010324}"/>
          </ac:spMkLst>
        </pc:spChg>
        <pc:spChg chg="mod">
          <ac:chgData name="Kellam, Jeremiah {PEP}" userId="da9be42e-c097-46ac-b51e-00185e805c05" providerId="ADAL" clId="{C54EB9BB-E15C-4E92-B569-6D0D9E9FF3DD}" dt="2024-07-22T23:54:21.205" v="4478" actId="27636"/>
          <ac:spMkLst>
            <pc:docMk/>
            <pc:sldMk cId="362107881" sldId="260"/>
            <ac:spMk id="3" creationId="{B02BF6D4-5B49-A4DE-BE34-BB06B79AE585}"/>
          </ac:spMkLst>
        </pc:spChg>
        <pc:spChg chg="add del mod">
          <ac:chgData name="Kellam, Jeremiah {PEP}" userId="da9be42e-c097-46ac-b51e-00185e805c05" providerId="ADAL" clId="{C54EB9BB-E15C-4E92-B569-6D0D9E9FF3DD}" dt="2024-07-22T23:42:37.677" v="2877"/>
          <ac:spMkLst>
            <pc:docMk/>
            <pc:sldMk cId="362107881" sldId="260"/>
            <ac:spMk id="4" creationId="{A1939ECD-46C0-FC95-402C-A9C35E8DD666}"/>
          </ac:spMkLst>
        </pc:spChg>
      </pc:sldChg>
      <pc:sldChg chg="del">
        <pc:chgData name="Kellam, Jeremiah {PEP}" userId="da9be42e-c097-46ac-b51e-00185e805c05" providerId="ADAL" clId="{C54EB9BB-E15C-4E92-B569-6D0D9E9FF3DD}" dt="2024-07-22T23:55:10.767" v="4486" actId="47"/>
        <pc:sldMkLst>
          <pc:docMk/>
          <pc:sldMk cId="3533529053" sldId="261"/>
        </pc:sldMkLst>
      </pc:sldChg>
      <pc:sldChg chg="del">
        <pc:chgData name="Kellam, Jeremiah {PEP}" userId="da9be42e-c097-46ac-b51e-00185e805c05" providerId="ADAL" clId="{C54EB9BB-E15C-4E92-B569-6D0D9E9FF3DD}" dt="2024-07-22T23:55:14.905" v="4487" actId="47"/>
        <pc:sldMkLst>
          <pc:docMk/>
          <pc:sldMk cId="2231330992" sldId="262"/>
        </pc:sldMkLst>
      </pc:sldChg>
      <pc:sldChg chg="modSp mod">
        <pc:chgData name="Kellam, Jeremiah {PEP}" userId="da9be42e-c097-46ac-b51e-00185e805c05" providerId="ADAL" clId="{C54EB9BB-E15C-4E92-B569-6D0D9E9FF3DD}" dt="2024-07-22T23:59:36.754" v="5158" actId="20577"/>
        <pc:sldMkLst>
          <pc:docMk/>
          <pc:sldMk cId="2711677139" sldId="263"/>
        </pc:sldMkLst>
        <pc:spChg chg="mod">
          <ac:chgData name="Kellam, Jeremiah {PEP}" userId="da9be42e-c097-46ac-b51e-00185e805c05" providerId="ADAL" clId="{C54EB9BB-E15C-4E92-B569-6D0D9E9FF3DD}" dt="2024-07-22T23:55:43.473" v="4502" actId="20577"/>
          <ac:spMkLst>
            <pc:docMk/>
            <pc:sldMk cId="2711677139" sldId="263"/>
            <ac:spMk id="2" creationId="{E4632DC7-6820-A229-4C15-D5343FA4FBCE}"/>
          </ac:spMkLst>
        </pc:spChg>
        <pc:spChg chg="mod">
          <ac:chgData name="Kellam, Jeremiah {PEP}" userId="da9be42e-c097-46ac-b51e-00185e805c05" providerId="ADAL" clId="{C54EB9BB-E15C-4E92-B569-6D0D9E9FF3DD}" dt="2024-07-22T23:59:36.754" v="5158" actId="20577"/>
          <ac:spMkLst>
            <pc:docMk/>
            <pc:sldMk cId="2711677139" sldId="263"/>
            <ac:spMk id="3" creationId="{AF088E6F-082E-6271-A968-6FF651D7EDCE}"/>
          </ac:spMkLst>
        </pc:spChg>
      </pc:sldChg>
      <pc:sldChg chg="modSp add mod">
        <pc:chgData name="Kellam, Jeremiah {PEP}" userId="da9be42e-c097-46ac-b51e-00185e805c05" providerId="ADAL" clId="{C54EB9BB-E15C-4E92-B569-6D0D9E9FF3DD}" dt="2024-07-22T23:54:35.105" v="4484" actId="27636"/>
        <pc:sldMkLst>
          <pc:docMk/>
          <pc:sldMk cId="2280153111" sldId="264"/>
        </pc:sldMkLst>
        <pc:spChg chg="mod">
          <ac:chgData name="Kellam, Jeremiah {PEP}" userId="da9be42e-c097-46ac-b51e-00185e805c05" providerId="ADAL" clId="{C54EB9BB-E15C-4E92-B569-6D0D9E9FF3DD}" dt="2024-07-22T23:49:42.214" v="3817" actId="20577"/>
          <ac:spMkLst>
            <pc:docMk/>
            <pc:sldMk cId="2280153111" sldId="264"/>
            <ac:spMk id="2" creationId="{83948EFA-DADA-195C-C57A-5C5433010324}"/>
          </ac:spMkLst>
        </pc:spChg>
        <pc:spChg chg="mod">
          <ac:chgData name="Kellam, Jeremiah {PEP}" userId="da9be42e-c097-46ac-b51e-00185e805c05" providerId="ADAL" clId="{C54EB9BB-E15C-4E92-B569-6D0D9E9FF3DD}" dt="2024-07-22T23:54:35.105" v="4484" actId="27636"/>
          <ac:spMkLst>
            <pc:docMk/>
            <pc:sldMk cId="2280153111" sldId="264"/>
            <ac:spMk id="3" creationId="{B02BF6D4-5B49-A4DE-BE34-BB06B79AE585}"/>
          </ac:spMkLst>
        </pc:spChg>
      </pc:sldChg>
      <pc:sldChg chg="modSp add mod">
        <pc:chgData name="Kellam, Jeremiah {PEP}" userId="da9be42e-c097-46ac-b51e-00185e805c05" providerId="ADAL" clId="{C54EB9BB-E15C-4E92-B569-6D0D9E9FF3DD}" dt="2024-07-22T23:54:38.293" v="4485"/>
        <pc:sldMkLst>
          <pc:docMk/>
          <pc:sldMk cId="3465411039" sldId="265"/>
        </pc:sldMkLst>
        <pc:spChg chg="mod">
          <ac:chgData name="Kellam, Jeremiah {PEP}" userId="da9be42e-c097-46ac-b51e-00185e805c05" providerId="ADAL" clId="{C54EB9BB-E15C-4E92-B569-6D0D9E9FF3DD}" dt="2024-07-22T23:49:50.110" v="3827" actId="20577"/>
          <ac:spMkLst>
            <pc:docMk/>
            <pc:sldMk cId="3465411039" sldId="265"/>
            <ac:spMk id="2" creationId="{83948EFA-DADA-195C-C57A-5C5433010324}"/>
          </ac:spMkLst>
        </pc:spChg>
        <pc:spChg chg="mod">
          <ac:chgData name="Kellam, Jeremiah {PEP}" userId="da9be42e-c097-46ac-b51e-00185e805c05" providerId="ADAL" clId="{C54EB9BB-E15C-4E92-B569-6D0D9E9FF3DD}" dt="2024-07-22T23:54:38.293" v="4485"/>
          <ac:spMkLst>
            <pc:docMk/>
            <pc:sldMk cId="3465411039" sldId="265"/>
            <ac:spMk id="3" creationId="{B02BF6D4-5B49-A4DE-BE34-BB06B79AE585}"/>
          </ac:spMkLst>
        </pc:spChg>
      </pc:sldChg>
    </pc:docChg>
  </pc:docChgLst>
  <pc:docChgLst>
    <pc:chgData name="Kellam, Jeremiah {PEP}" userId="da9be42e-c097-46ac-b51e-00185e805c05" providerId="ADAL" clId="{78FBD784-2F9E-4202-B83B-916EDDE2641C}"/>
    <pc:docChg chg="undo custSel addSld modSld">
      <pc:chgData name="Kellam, Jeremiah {PEP}" userId="da9be42e-c097-46ac-b51e-00185e805c05" providerId="ADAL" clId="{78FBD784-2F9E-4202-B83B-916EDDE2641C}" dt="2024-06-07T22:52:50.536" v="2610" actId="20577"/>
      <pc:docMkLst>
        <pc:docMk/>
      </pc:docMkLst>
      <pc:sldChg chg="modSp mod">
        <pc:chgData name="Kellam, Jeremiah {PEP}" userId="da9be42e-c097-46ac-b51e-00185e805c05" providerId="ADAL" clId="{78FBD784-2F9E-4202-B83B-916EDDE2641C}" dt="2024-06-07T21:16:56.543" v="96" actId="20577"/>
        <pc:sldMkLst>
          <pc:docMk/>
          <pc:sldMk cId="636771767" sldId="256"/>
        </pc:sldMkLst>
        <pc:spChg chg="mod">
          <ac:chgData name="Kellam, Jeremiah {PEP}" userId="da9be42e-c097-46ac-b51e-00185e805c05" providerId="ADAL" clId="{78FBD784-2F9E-4202-B83B-916EDDE2641C}" dt="2024-06-07T21:16:26.734" v="34" actId="20577"/>
          <ac:spMkLst>
            <pc:docMk/>
            <pc:sldMk cId="636771767" sldId="256"/>
            <ac:spMk id="2" creationId="{F21A8DFC-57E9-3DAE-4250-9ED4F6580015}"/>
          </ac:spMkLst>
        </pc:spChg>
        <pc:spChg chg="mod">
          <ac:chgData name="Kellam, Jeremiah {PEP}" userId="da9be42e-c097-46ac-b51e-00185e805c05" providerId="ADAL" clId="{78FBD784-2F9E-4202-B83B-916EDDE2641C}" dt="2024-06-07T21:16:56.543" v="96" actId="20577"/>
          <ac:spMkLst>
            <pc:docMk/>
            <pc:sldMk cId="636771767" sldId="256"/>
            <ac:spMk id="3" creationId="{74546D1C-4B12-F9F4-237C-EDA850FE37BA}"/>
          </ac:spMkLst>
        </pc:spChg>
      </pc:sldChg>
      <pc:sldChg chg="addSp delSp modSp new mod">
        <pc:chgData name="Kellam, Jeremiah {PEP}" userId="da9be42e-c097-46ac-b51e-00185e805c05" providerId="ADAL" clId="{78FBD784-2F9E-4202-B83B-916EDDE2641C}" dt="2024-06-07T22:17:15.522" v="1128" actId="27636"/>
        <pc:sldMkLst>
          <pc:docMk/>
          <pc:sldMk cId="227515456" sldId="257"/>
        </pc:sldMkLst>
        <pc:spChg chg="mod">
          <ac:chgData name="Kellam, Jeremiah {PEP}" userId="da9be42e-c097-46ac-b51e-00185e805c05" providerId="ADAL" clId="{78FBD784-2F9E-4202-B83B-916EDDE2641C}" dt="2024-06-07T21:17:05.939" v="109" actId="5793"/>
          <ac:spMkLst>
            <pc:docMk/>
            <pc:sldMk cId="227515456" sldId="257"/>
            <ac:spMk id="2" creationId="{8301D27B-F885-FC59-957B-6DC68F86D65C}"/>
          </ac:spMkLst>
        </pc:spChg>
        <pc:spChg chg="mod">
          <ac:chgData name="Kellam, Jeremiah {PEP}" userId="da9be42e-c097-46ac-b51e-00185e805c05" providerId="ADAL" clId="{78FBD784-2F9E-4202-B83B-916EDDE2641C}" dt="2024-06-07T22:17:15.522" v="1128" actId="27636"/>
          <ac:spMkLst>
            <pc:docMk/>
            <pc:sldMk cId="227515456" sldId="257"/>
            <ac:spMk id="3" creationId="{2CCDBD77-FA81-E1F1-AB9F-BE40FE9D9EBC}"/>
          </ac:spMkLst>
        </pc:spChg>
        <pc:spChg chg="add del">
          <ac:chgData name="Kellam, Jeremiah {PEP}" userId="da9be42e-c097-46ac-b51e-00185e805c05" providerId="ADAL" clId="{78FBD784-2F9E-4202-B83B-916EDDE2641C}" dt="2024-06-07T22:17:07.018" v="1120"/>
          <ac:spMkLst>
            <pc:docMk/>
            <pc:sldMk cId="227515456" sldId="257"/>
            <ac:spMk id="4" creationId="{A00773F4-CB92-6A23-D415-A517C097B5D8}"/>
          </ac:spMkLst>
        </pc:spChg>
      </pc:sldChg>
      <pc:sldChg chg="modSp new mod">
        <pc:chgData name="Kellam, Jeremiah {PEP}" userId="da9be42e-c097-46ac-b51e-00185e805c05" providerId="ADAL" clId="{78FBD784-2F9E-4202-B83B-916EDDE2641C}" dt="2024-06-07T21:32:43.378" v="579" actId="20577"/>
        <pc:sldMkLst>
          <pc:docMk/>
          <pc:sldMk cId="2767870437" sldId="258"/>
        </pc:sldMkLst>
        <pc:spChg chg="mod">
          <ac:chgData name="Kellam, Jeremiah {PEP}" userId="da9be42e-c097-46ac-b51e-00185e805c05" providerId="ADAL" clId="{78FBD784-2F9E-4202-B83B-916EDDE2641C}" dt="2024-06-07T21:17:49.654" v="135" actId="20577"/>
          <ac:spMkLst>
            <pc:docMk/>
            <pc:sldMk cId="2767870437" sldId="258"/>
            <ac:spMk id="2" creationId="{2C4224BA-AB99-F651-19CB-69C494FC41B1}"/>
          </ac:spMkLst>
        </pc:spChg>
        <pc:spChg chg="mod">
          <ac:chgData name="Kellam, Jeremiah {PEP}" userId="da9be42e-c097-46ac-b51e-00185e805c05" providerId="ADAL" clId="{78FBD784-2F9E-4202-B83B-916EDDE2641C}" dt="2024-06-07T21:32:43.378" v="579" actId="20577"/>
          <ac:spMkLst>
            <pc:docMk/>
            <pc:sldMk cId="2767870437" sldId="258"/>
            <ac:spMk id="3" creationId="{5B9212CB-B92C-5D5B-6072-A65685E9B284}"/>
          </ac:spMkLst>
        </pc:spChg>
      </pc:sldChg>
      <pc:sldChg chg="addSp modSp new mod">
        <pc:chgData name="Kellam, Jeremiah {PEP}" userId="da9be42e-c097-46ac-b51e-00185e805c05" providerId="ADAL" clId="{78FBD784-2F9E-4202-B83B-916EDDE2641C}" dt="2024-06-07T22:52:50.536" v="2610" actId="20577"/>
        <pc:sldMkLst>
          <pc:docMk/>
          <pc:sldMk cId="1812832118" sldId="259"/>
        </pc:sldMkLst>
        <pc:spChg chg="mod">
          <ac:chgData name="Kellam, Jeremiah {PEP}" userId="da9be42e-c097-46ac-b51e-00185e805c05" providerId="ADAL" clId="{78FBD784-2F9E-4202-B83B-916EDDE2641C}" dt="2024-06-07T21:34:59.288" v="710" actId="1076"/>
          <ac:spMkLst>
            <pc:docMk/>
            <pc:sldMk cId="1812832118" sldId="259"/>
            <ac:spMk id="2" creationId="{21E42387-FABA-98F6-5520-8997D0B3C826}"/>
          </ac:spMkLst>
        </pc:spChg>
        <pc:spChg chg="mod">
          <ac:chgData name="Kellam, Jeremiah {PEP}" userId="da9be42e-c097-46ac-b51e-00185e805c05" providerId="ADAL" clId="{78FBD784-2F9E-4202-B83B-916EDDE2641C}" dt="2024-06-07T22:52:50.536" v="2610" actId="20577"/>
          <ac:spMkLst>
            <pc:docMk/>
            <pc:sldMk cId="1812832118" sldId="259"/>
            <ac:spMk id="3" creationId="{12AB2E0E-D673-A940-5EDA-64AFA06060F3}"/>
          </ac:spMkLst>
        </pc:spChg>
        <pc:picChg chg="add mod">
          <ac:chgData name="Kellam, Jeremiah {PEP}" userId="da9be42e-c097-46ac-b51e-00185e805c05" providerId="ADAL" clId="{78FBD784-2F9E-4202-B83B-916EDDE2641C}" dt="2024-06-07T21:34:48.895" v="707" actId="1076"/>
          <ac:picMkLst>
            <pc:docMk/>
            <pc:sldMk cId="1812832118" sldId="259"/>
            <ac:picMk id="5" creationId="{FEB57E9A-8F14-4AE2-0FCC-890614973326}"/>
          </ac:picMkLst>
        </pc:picChg>
      </pc:sldChg>
      <pc:sldChg chg="modSp new mod">
        <pc:chgData name="Kellam, Jeremiah {PEP}" userId="da9be42e-c097-46ac-b51e-00185e805c05" providerId="ADAL" clId="{78FBD784-2F9E-4202-B83B-916EDDE2641C}" dt="2024-06-07T22:18:05.282" v="1131" actId="20577"/>
        <pc:sldMkLst>
          <pc:docMk/>
          <pc:sldMk cId="362107881" sldId="260"/>
        </pc:sldMkLst>
        <pc:spChg chg="mod">
          <ac:chgData name="Kellam, Jeremiah {PEP}" userId="da9be42e-c097-46ac-b51e-00185e805c05" providerId="ADAL" clId="{78FBD784-2F9E-4202-B83B-916EDDE2641C}" dt="2024-06-07T22:18:05.282" v="1131" actId="20577"/>
          <ac:spMkLst>
            <pc:docMk/>
            <pc:sldMk cId="362107881" sldId="260"/>
            <ac:spMk id="2" creationId="{83948EFA-DADA-195C-C57A-5C5433010324}"/>
          </ac:spMkLst>
        </pc:spChg>
        <pc:spChg chg="mod">
          <ac:chgData name="Kellam, Jeremiah {PEP}" userId="da9be42e-c097-46ac-b51e-00185e805c05" providerId="ADAL" clId="{78FBD784-2F9E-4202-B83B-916EDDE2641C}" dt="2024-06-07T22:13:28.157" v="1116" actId="20577"/>
          <ac:spMkLst>
            <pc:docMk/>
            <pc:sldMk cId="362107881" sldId="260"/>
            <ac:spMk id="3" creationId="{B02BF6D4-5B49-A4DE-BE34-BB06B79AE585}"/>
          </ac:spMkLst>
        </pc:spChg>
      </pc:sldChg>
      <pc:sldChg chg="modSp new mod">
        <pc:chgData name="Kellam, Jeremiah {PEP}" userId="da9be42e-c097-46ac-b51e-00185e805c05" providerId="ADAL" clId="{78FBD784-2F9E-4202-B83B-916EDDE2641C}" dt="2024-06-07T22:22:33.076" v="1640"/>
        <pc:sldMkLst>
          <pc:docMk/>
          <pc:sldMk cId="3533529053" sldId="261"/>
        </pc:sldMkLst>
        <pc:spChg chg="mod">
          <ac:chgData name="Kellam, Jeremiah {PEP}" userId="da9be42e-c097-46ac-b51e-00185e805c05" providerId="ADAL" clId="{78FBD784-2F9E-4202-B83B-916EDDE2641C}" dt="2024-06-07T22:22:33.076" v="1640"/>
          <ac:spMkLst>
            <pc:docMk/>
            <pc:sldMk cId="3533529053" sldId="261"/>
            <ac:spMk id="2" creationId="{B8E1EC56-EE86-65D6-5DAE-67099E332B4E}"/>
          </ac:spMkLst>
        </pc:spChg>
        <pc:spChg chg="mod">
          <ac:chgData name="Kellam, Jeremiah {PEP}" userId="da9be42e-c097-46ac-b51e-00185e805c05" providerId="ADAL" clId="{78FBD784-2F9E-4202-B83B-916EDDE2641C}" dt="2024-06-07T22:22:22.603" v="1637" actId="20577"/>
          <ac:spMkLst>
            <pc:docMk/>
            <pc:sldMk cId="3533529053" sldId="261"/>
            <ac:spMk id="3" creationId="{5919BE9F-71EE-1983-FD1C-66814CAB3C69}"/>
          </ac:spMkLst>
        </pc:spChg>
      </pc:sldChg>
      <pc:sldChg chg="modSp new mod">
        <pc:chgData name="Kellam, Jeremiah {PEP}" userId="da9be42e-c097-46ac-b51e-00185e805c05" providerId="ADAL" clId="{78FBD784-2F9E-4202-B83B-916EDDE2641C}" dt="2024-06-07T22:31:24.695" v="2271" actId="27636"/>
        <pc:sldMkLst>
          <pc:docMk/>
          <pc:sldMk cId="2231330992" sldId="262"/>
        </pc:sldMkLst>
        <pc:spChg chg="mod">
          <ac:chgData name="Kellam, Jeremiah {PEP}" userId="da9be42e-c097-46ac-b51e-00185e805c05" providerId="ADAL" clId="{78FBD784-2F9E-4202-B83B-916EDDE2641C}" dt="2024-06-07T22:23:48.050" v="1645"/>
          <ac:spMkLst>
            <pc:docMk/>
            <pc:sldMk cId="2231330992" sldId="262"/>
            <ac:spMk id="2" creationId="{A8612718-2722-1D0D-F54A-B0488CF1E3B6}"/>
          </ac:spMkLst>
        </pc:spChg>
        <pc:spChg chg="mod">
          <ac:chgData name="Kellam, Jeremiah {PEP}" userId="da9be42e-c097-46ac-b51e-00185e805c05" providerId="ADAL" clId="{78FBD784-2F9E-4202-B83B-916EDDE2641C}" dt="2024-06-07T22:31:24.695" v="2271" actId="27636"/>
          <ac:spMkLst>
            <pc:docMk/>
            <pc:sldMk cId="2231330992" sldId="262"/>
            <ac:spMk id="3" creationId="{019BBCE8-92D3-84D9-B1A3-35D1288DD602}"/>
          </ac:spMkLst>
        </pc:spChg>
      </pc:sldChg>
      <pc:sldChg chg="modSp new mod">
        <pc:chgData name="Kellam, Jeremiah {PEP}" userId="da9be42e-c097-46ac-b51e-00185e805c05" providerId="ADAL" clId="{78FBD784-2F9E-4202-B83B-916EDDE2641C}" dt="2024-06-07T22:51:11.768" v="2521" actId="20577"/>
        <pc:sldMkLst>
          <pc:docMk/>
          <pc:sldMk cId="2711677139" sldId="263"/>
        </pc:sldMkLst>
        <pc:spChg chg="mod">
          <ac:chgData name="Kellam, Jeremiah {PEP}" userId="da9be42e-c097-46ac-b51e-00185e805c05" providerId="ADAL" clId="{78FBD784-2F9E-4202-B83B-916EDDE2641C}" dt="2024-06-07T22:31:57.368" v="2321" actId="20577"/>
          <ac:spMkLst>
            <pc:docMk/>
            <pc:sldMk cId="2711677139" sldId="263"/>
            <ac:spMk id="2" creationId="{E4632DC7-6820-A229-4C15-D5343FA4FBCE}"/>
          </ac:spMkLst>
        </pc:spChg>
        <pc:spChg chg="mod">
          <ac:chgData name="Kellam, Jeremiah {PEP}" userId="da9be42e-c097-46ac-b51e-00185e805c05" providerId="ADAL" clId="{78FBD784-2F9E-4202-B83B-916EDDE2641C}" dt="2024-06-07T22:51:11.768" v="2521" actId="20577"/>
          <ac:spMkLst>
            <pc:docMk/>
            <pc:sldMk cId="2711677139" sldId="263"/>
            <ac:spMk id="3" creationId="{AF088E6F-082E-6271-A968-6FF651D7EDC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agerly.io/blog/best-practices-tutorial-for-on-call-rotation" TargetMode="External"/><Relationship Id="rId2" Type="http://schemas.openxmlformats.org/officeDocument/2006/relationships/hyperlink" Target="https://www.atlassian.com/incident-management/on-call/improving-on-call#Building-an-on-call-practice-teams-wont-hate" TargetMode="External"/><Relationship Id="rId1" Type="http://schemas.openxmlformats.org/officeDocument/2006/relationships/slideLayout" Target="../slideLayouts/slideLayout2.xml"/><Relationship Id="rId4" Type="http://schemas.openxmlformats.org/officeDocument/2006/relationships/hyperlink" Target="https://www.squadcast.com/sre-best-practices/on-call-ro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FC-57E9-3DAE-4250-9ED4F6580015}"/>
              </a:ext>
            </a:extLst>
          </p:cNvPr>
          <p:cNvSpPr>
            <a:spLocks noGrp="1"/>
          </p:cNvSpPr>
          <p:nvPr>
            <p:ph type="ctrTitle"/>
          </p:nvPr>
        </p:nvSpPr>
        <p:spPr>
          <a:xfrm>
            <a:off x="1876423" y="2108200"/>
            <a:ext cx="8791575" cy="1147762"/>
          </a:xfrm>
        </p:spPr>
        <p:txBody>
          <a:bodyPr>
            <a:normAutofit/>
          </a:bodyPr>
          <a:lstStyle/>
          <a:p>
            <a:pPr algn="ctr"/>
            <a:r>
              <a:rPr lang="en-US" dirty="0"/>
              <a:t>Pager Rotation Duties		</a:t>
            </a:r>
          </a:p>
        </p:txBody>
      </p:sp>
      <p:sp>
        <p:nvSpPr>
          <p:cNvPr id="3" name="Subtitle 2">
            <a:extLst>
              <a:ext uri="{FF2B5EF4-FFF2-40B4-BE49-F238E27FC236}">
                <a16:creationId xmlns:a16="http://schemas.microsoft.com/office/drawing/2014/main" id="{74546D1C-4B12-F9F4-237C-EDA850FE37BA}"/>
              </a:ext>
            </a:extLst>
          </p:cNvPr>
          <p:cNvSpPr>
            <a:spLocks noGrp="1"/>
          </p:cNvSpPr>
          <p:nvPr>
            <p:ph type="subTitle" idx="1"/>
          </p:nvPr>
        </p:nvSpPr>
        <p:spPr/>
        <p:txBody>
          <a:bodyPr/>
          <a:lstStyle/>
          <a:p>
            <a:r>
              <a:rPr lang="en-US" dirty="0"/>
              <a:t>Jeremiah Kellam</a:t>
            </a:r>
          </a:p>
          <a:p>
            <a:r>
              <a:rPr lang="en-US" dirty="0"/>
              <a:t>Csd380 Module 7.2 assignment</a:t>
            </a:r>
          </a:p>
          <a:p>
            <a:r>
              <a:rPr lang="en-US" dirty="0"/>
              <a:t>7/22/2024</a:t>
            </a:r>
          </a:p>
        </p:txBody>
      </p:sp>
    </p:spTree>
    <p:extLst>
      <p:ext uri="{BB962C8B-B14F-4D97-AF65-F5344CB8AC3E}">
        <p14:creationId xmlns:p14="http://schemas.microsoft.com/office/powerpoint/2010/main" val="63677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24BA-AB99-F651-19CB-69C494FC41B1}"/>
              </a:ext>
            </a:extLst>
          </p:cNvPr>
          <p:cNvSpPr>
            <a:spLocks noGrp="1"/>
          </p:cNvSpPr>
          <p:nvPr>
            <p:ph type="title"/>
          </p:nvPr>
        </p:nvSpPr>
        <p:spPr/>
        <p:txBody>
          <a:bodyPr/>
          <a:lstStyle/>
          <a:p>
            <a:r>
              <a:rPr lang="en-US" dirty="0"/>
              <a:t>What are pager rotation duties</a:t>
            </a:r>
          </a:p>
        </p:txBody>
      </p:sp>
      <p:sp>
        <p:nvSpPr>
          <p:cNvPr id="3" name="Content Placeholder 2">
            <a:extLst>
              <a:ext uri="{FF2B5EF4-FFF2-40B4-BE49-F238E27FC236}">
                <a16:creationId xmlns:a16="http://schemas.microsoft.com/office/drawing/2014/main" id="{5B9212CB-B92C-5D5B-6072-A65685E9B284}"/>
              </a:ext>
            </a:extLst>
          </p:cNvPr>
          <p:cNvSpPr>
            <a:spLocks noGrp="1"/>
          </p:cNvSpPr>
          <p:nvPr>
            <p:ph idx="1"/>
          </p:nvPr>
        </p:nvSpPr>
        <p:spPr/>
        <p:txBody>
          <a:bodyPr>
            <a:normAutofit fontScale="92500" lnSpcReduction="10000"/>
          </a:bodyPr>
          <a:lstStyle/>
          <a:p>
            <a:r>
              <a:rPr lang="en-US" dirty="0"/>
              <a:t>Pager rotation is the term used for scheduling support for a product using team members that are on-call to respond to issues that arise during a products use throughout all hours of the day. Site Reliability Engineers (SREs) are “paged” for support when an issue arises with a service that cannot be resolved by </a:t>
            </a:r>
            <a:r>
              <a:rPr lang="en-US"/>
              <a:t>the users.  </a:t>
            </a:r>
            <a:r>
              <a:rPr lang="en-US" dirty="0"/>
              <a:t>(</a:t>
            </a:r>
            <a:r>
              <a:rPr lang="en-US" dirty="0" err="1"/>
              <a:t>Attlassian</a:t>
            </a:r>
            <a:r>
              <a:rPr lang="en-US" dirty="0"/>
              <a:t>)</a:t>
            </a:r>
          </a:p>
          <a:p>
            <a:r>
              <a:rPr lang="en-US" dirty="0"/>
              <a:t>It is important to have this support because it ensures quick response times to incidents and minimizes downtime.  This leads to customer satisfaction and keeps morale of the team because designated personnel handle issues and while everyone else can find balance when it is not their turn in the rotation (</a:t>
            </a:r>
            <a:r>
              <a:rPr lang="en-US" dirty="0" err="1"/>
              <a:t>Squadcast</a:t>
            </a:r>
            <a:r>
              <a:rPr lang="en-US" dirty="0"/>
              <a:t>)</a:t>
            </a:r>
          </a:p>
        </p:txBody>
      </p:sp>
    </p:spTree>
    <p:extLst>
      <p:ext uri="{BB962C8B-B14F-4D97-AF65-F5344CB8AC3E}">
        <p14:creationId xmlns:p14="http://schemas.microsoft.com/office/powerpoint/2010/main" val="276787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2387-FABA-98F6-5520-8997D0B3C826}"/>
              </a:ext>
            </a:extLst>
          </p:cNvPr>
          <p:cNvSpPr>
            <a:spLocks noGrp="1"/>
          </p:cNvSpPr>
          <p:nvPr>
            <p:ph type="title"/>
          </p:nvPr>
        </p:nvSpPr>
        <p:spPr>
          <a:xfrm>
            <a:off x="2504281" y="155629"/>
            <a:ext cx="7183437" cy="1478570"/>
          </a:xfrm>
        </p:spPr>
        <p:txBody>
          <a:bodyPr/>
          <a:lstStyle/>
          <a:p>
            <a:r>
              <a:rPr lang="en-US" dirty="0"/>
              <a:t>Must haves of pager rotation for </a:t>
            </a:r>
            <a:r>
              <a:rPr lang="en-US" dirty="0" err="1"/>
              <a:t>devops</a:t>
            </a:r>
            <a:r>
              <a:rPr lang="en-US" dirty="0"/>
              <a:t> (per </a:t>
            </a:r>
            <a:r>
              <a:rPr lang="en-US" dirty="0" err="1"/>
              <a:t>kim</a:t>
            </a:r>
            <a:r>
              <a:rPr lang="en-US" dirty="0"/>
              <a:t>, et al. 2015)</a:t>
            </a:r>
          </a:p>
        </p:txBody>
      </p:sp>
      <p:sp>
        <p:nvSpPr>
          <p:cNvPr id="3" name="Content Placeholder 2">
            <a:extLst>
              <a:ext uri="{FF2B5EF4-FFF2-40B4-BE49-F238E27FC236}">
                <a16:creationId xmlns:a16="http://schemas.microsoft.com/office/drawing/2014/main" id="{12AB2E0E-D673-A940-5EDA-64AFA06060F3}"/>
              </a:ext>
            </a:extLst>
          </p:cNvPr>
          <p:cNvSpPr>
            <a:spLocks noGrp="1"/>
          </p:cNvSpPr>
          <p:nvPr>
            <p:ph idx="1"/>
          </p:nvPr>
        </p:nvSpPr>
        <p:spPr>
          <a:xfrm>
            <a:off x="1255712" y="1634199"/>
            <a:ext cx="9650413" cy="3974440"/>
          </a:xfrm>
        </p:spPr>
        <p:txBody>
          <a:bodyPr>
            <a:normAutofit lnSpcReduction="10000"/>
          </a:bodyPr>
          <a:lstStyle/>
          <a:p>
            <a:r>
              <a:rPr lang="en-US" sz="2800" dirty="0"/>
              <a:t>Have developers follow work downstream</a:t>
            </a:r>
          </a:p>
          <a:p>
            <a:pPr lvl="1"/>
            <a:r>
              <a:rPr lang="en-US" sz="2400" dirty="0"/>
              <a:t>Seeing customer difficulties first-hand by observing that products use will allow better informed decisions in daily work</a:t>
            </a:r>
          </a:p>
          <a:p>
            <a:r>
              <a:rPr lang="en-US" sz="2800" dirty="0"/>
              <a:t>Have Developers initially self-manage their production service</a:t>
            </a:r>
          </a:p>
          <a:p>
            <a:pPr lvl="1"/>
            <a:r>
              <a:rPr lang="en-US" sz="2400" dirty="0"/>
              <a:t>Doing this proves a service is stable before handing off to a Site Reliability Engineer</a:t>
            </a:r>
          </a:p>
          <a:p>
            <a:pPr lvl="1"/>
            <a:r>
              <a:rPr lang="en-US" sz="2400" dirty="0"/>
              <a:t>Use a service hand-back mechanism that returns the product back to developers if the service starts becoming unsupportable</a:t>
            </a:r>
          </a:p>
        </p:txBody>
      </p:sp>
    </p:spTree>
    <p:extLst>
      <p:ext uri="{BB962C8B-B14F-4D97-AF65-F5344CB8AC3E}">
        <p14:creationId xmlns:p14="http://schemas.microsoft.com/office/powerpoint/2010/main" val="181283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8EFA-DADA-195C-C57A-5C5433010324}"/>
              </a:ext>
            </a:extLst>
          </p:cNvPr>
          <p:cNvSpPr>
            <a:spLocks noGrp="1"/>
          </p:cNvSpPr>
          <p:nvPr>
            <p:ph type="title"/>
          </p:nvPr>
        </p:nvSpPr>
        <p:spPr>
          <a:xfrm>
            <a:off x="1141413" y="304800"/>
            <a:ext cx="9905998" cy="514350"/>
          </a:xfrm>
        </p:spPr>
        <p:txBody>
          <a:bodyPr>
            <a:normAutofit fontScale="90000"/>
          </a:bodyPr>
          <a:lstStyle/>
          <a:p>
            <a:pPr algn="ctr"/>
            <a:r>
              <a:rPr lang="en-US" dirty="0"/>
              <a:t>Best Practices for a rotation (</a:t>
            </a:r>
            <a:r>
              <a:rPr lang="en-US" dirty="0" err="1"/>
              <a:t>jain</a:t>
            </a:r>
            <a:r>
              <a:rPr lang="en-US" dirty="0"/>
              <a:t>, 2024)</a:t>
            </a:r>
          </a:p>
        </p:txBody>
      </p:sp>
      <p:sp>
        <p:nvSpPr>
          <p:cNvPr id="3" name="Content Placeholder 2">
            <a:extLst>
              <a:ext uri="{FF2B5EF4-FFF2-40B4-BE49-F238E27FC236}">
                <a16:creationId xmlns:a16="http://schemas.microsoft.com/office/drawing/2014/main" id="{B02BF6D4-5B49-A4DE-BE34-BB06B79AE585}"/>
              </a:ext>
            </a:extLst>
          </p:cNvPr>
          <p:cNvSpPr>
            <a:spLocks noGrp="1"/>
          </p:cNvSpPr>
          <p:nvPr>
            <p:ph idx="1"/>
          </p:nvPr>
        </p:nvSpPr>
        <p:spPr>
          <a:xfrm>
            <a:off x="1141413" y="819151"/>
            <a:ext cx="9905999" cy="5943600"/>
          </a:xfrm>
        </p:spPr>
        <p:txBody>
          <a:bodyPr>
            <a:normAutofit lnSpcReduction="10000"/>
          </a:bodyPr>
          <a:lstStyle/>
          <a:p>
            <a:r>
              <a:rPr lang="en-US" dirty="0"/>
              <a:t>Apply a “follow-the-sun” strategy where SREs are geographically located to be working during the day while supporting a service.  Support teams may need a rotation around the globe to provide 24hr coverage while providing the best support</a:t>
            </a:r>
          </a:p>
          <a:p>
            <a:r>
              <a:rPr lang="en-US" dirty="0"/>
              <a:t>If global rotation isn’t possible, rotation for nocturnal work should be shared and rotated on a quarterly / monthly basis. </a:t>
            </a:r>
          </a:p>
          <a:p>
            <a:r>
              <a:rPr lang="en-US" dirty="0"/>
              <a:t>Manage PTO and vacation time with different teams to cover regional holidays or someone’s well-deserved time away from work. </a:t>
            </a:r>
          </a:p>
          <a:p>
            <a:r>
              <a:rPr lang="en-US" dirty="0"/>
              <a:t>Modify the composition of shift changes so any outstanding issues are properly documented and handed off to prevent further delays in service for a customer.</a:t>
            </a:r>
          </a:p>
          <a:p>
            <a:r>
              <a:rPr lang="en-US" dirty="0"/>
              <a:t>Alerts should be utilized to proactively react when a service starts to falter so that a quick turn around time can occur for a solution.</a:t>
            </a:r>
          </a:p>
          <a:p>
            <a:endParaRPr lang="en-US" dirty="0"/>
          </a:p>
        </p:txBody>
      </p:sp>
    </p:spTree>
    <p:extLst>
      <p:ext uri="{BB962C8B-B14F-4D97-AF65-F5344CB8AC3E}">
        <p14:creationId xmlns:p14="http://schemas.microsoft.com/office/powerpoint/2010/main" val="36210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8EFA-DADA-195C-C57A-5C5433010324}"/>
              </a:ext>
            </a:extLst>
          </p:cNvPr>
          <p:cNvSpPr>
            <a:spLocks noGrp="1"/>
          </p:cNvSpPr>
          <p:nvPr>
            <p:ph type="title"/>
          </p:nvPr>
        </p:nvSpPr>
        <p:spPr>
          <a:xfrm>
            <a:off x="1141413" y="304800"/>
            <a:ext cx="9905998" cy="514350"/>
          </a:xfrm>
        </p:spPr>
        <p:txBody>
          <a:bodyPr>
            <a:normAutofit fontScale="90000"/>
          </a:bodyPr>
          <a:lstStyle/>
          <a:p>
            <a:pPr algn="ctr"/>
            <a:r>
              <a:rPr lang="en-US" dirty="0"/>
              <a:t>Best Practices for a rotation (</a:t>
            </a:r>
            <a:r>
              <a:rPr lang="en-US" dirty="0" err="1"/>
              <a:t>jain</a:t>
            </a:r>
            <a:r>
              <a:rPr lang="en-US" dirty="0"/>
              <a:t>, 2024) cont.</a:t>
            </a:r>
          </a:p>
        </p:txBody>
      </p:sp>
      <p:sp>
        <p:nvSpPr>
          <p:cNvPr id="3" name="Content Placeholder 2">
            <a:extLst>
              <a:ext uri="{FF2B5EF4-FFF2-40B4-BE49-F238E27FC236}">
                <a16:creationId xmlns:a16="http://schemas.microsoft.com/office/drawing/2014/main" id="{B02BF6D4-5B49-A4DE-BE34-BB06B79AE585}"/>
              </a:ext>
            </a:extLst>
          </p:cNvPr>
          <p:cNvSpPr>
            <a:spLocks noGrp="1"/>
          </p:cNvSpPr>
          <p:nvPr>
            <p:ph idx="1"/>
          </p:nvPr>
        </p:nvSpPr>
        <p:spPr>
          <a:xfrm>
            <a:off x="1141413" y="819151"/>
            <a:ext cx="9905999" cy="5943600"/>
          </a:xfrm>
        </p:spPr>
        <p:txBody>
          <a:bodyPr>
            <a:normAutofit/>
          </a:bodyPr>
          <a:lstStyle/>
          <a:p>
            <a:r>
              <a:rPr lang="en-US" dirty="0"/>
              <a:t>Troubleshooting larger issues should include more SREs with various backgrounds to put the issues to rest.</a:t>
            </a:r>
          </a:p>
          <a:p>
            <a:r>
              <a:rPr lang="en-US" dirty="0"/>
              <a:t>Implementation of service during deployment should be monitored and tickets should be issued to catalogue items for further review. </a:t>
            </a:r>
          </a:p>
          <a:p>
            <a:r>
              <a:rPr lang="en-US" dirty="0"/>
              <a:t>Encourage taking risks so that support understands that it is more important to try a solution than to fear the possibility that the solution will not work. </a:t>
            </a:r>
          </a:p>
          <a:p>
            <a:r>
              <a:rPr lang="en-US" dirty="0"/>
              <a:t>Perform postmortem investigations after an issue has been resolved to find out why it occurred and how it can be prevented elsewhere. </a:t>
            </a:r>
          </a:p>
          <a:p>
            <a:r>
              <a:rPr lang="en-US" dirty="0"/>
              <a:t>Escalation protocols need to be in place so that unresolvable issues are sent up the chain of command to people with more experience and work history that may be able to provide a solution and lower downtimes.</a:t>
            </a:r>
          </a:p>
          <a:p>
            <a:endParaRPr lang="en-US" dirty="0"/>
          </a:p>
          <a:p>
            <a:endParaRPr lang="en-US" dirty="0"/>
          </a:p>
        </p:txBody>
      </p:sp>
    </p:spTree>
    <p:extLst>
      <p:ext uri="{BB962C8B-B14F-4D97-AF65-F5344CB8AC3E}">
        <p14:creationId xmlns:p14="http://schemas.microsoft.com/office/powerpoint/2010/main" val="228015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8EFA-DADA-195C-C57A-5C5433010324}"/>
              </a:ext>
            </a:extLst>
          </p:cNvPr>
          <p:cNvSpPr>
            <a:spLocks noGrp="1"/>
          </p:cNvSpPr>
          <p:nvPr>
            <p:ph type="title"/>
          </p:nvPr>
        </p:nvSpPr>
        <p:spPr>
          <a:xfrm>
            <a:off x="1141413" y="304800"/>
            <a:ext cx="9905998" cy="514350"/>
          </a:xfrm>
        </p:spPr>
        <p:txBody>
          <a:bodyPr>
            <a:normAutofit fontScale="90000"/>
          </a:bodyPr>
          <a:lstStyle/>
          <a:p>
            <a:pPr algn="ctr"/>
            <a:r>
              <a:rPr lang="en-US" dirty="0"/>
              <a:t>Best Practices for a rotation (</a:t>
            </a:r>
            <a:r>
              <a:rPr lang="en-US" dirty="0" err="1"/>
              <a:t>jain</a:t>
            </a:r>
            <a:r>
              <a:rPr lang="en-US" dirty="0"/>
              <a:t>, 2024) Cont. (2)</a:t>
            </a:r>
          </a:p>
        </p:txBody>
      </p:sp>
      <p:sp>
        <p:nvSpPr>
          <p:cNvPr id="3" name="Content Placeholder 2">
            <a:extLst>
              <a:ext uri="{FF2B5EF4-FFF2-40B4-BE49-F238E27FC236}">
                <a16:creationId xmlns:a16="http://schemas.microsoft.com/office/drawing/2014/main" id="{B02BF6D4-5B49-A4DE-BE34-BB06B79AE585}"/>
              </a:ext>
            </a:extLst>
          </p:cNvPr>
          <p:cNvSpPr>
            <a:spLocks noGrp="1"/>
          </p:cNvSpPr>
          <p:nvPr>
            <p:ph idx="1"/>
          </p:nvPr>
        </p:nvSpPr>
        <p:spPr>
          <a:xfrm>
            <a:off x="1141413" y="819151"/>
            <a:ext cx="9905999" cy="5943600"/>
          </a:xfrm>
        </p:spPr>
        <p:txBody>
          <a:bodyPr>
            <a:normAutofit/>
          </a:bodyPr>
          <a:lstStyle/>
          <a:p>
            <a:r>
              <a:rPr lang="en-US" dirty="0"/>
              <a:t>Enhance the page load by providing key information so that the right group is contacted to handle the specific type of issue. </a:t>
            </a:r>
          </a:p>
          <a:p>
            <a:r>
              <a:rPr lang="en-US" dirty="0"/>
              <a:t>Keep runbooks, a.k.a. records of specific issues and solutions, up to date so that trying to sort out what would work is less time consuming</a:t>
            </a:r>
          </a:p>
          <a:p>
            <a:r>
              <a:rPr lang="en-US" dirty="0"/>
              <a:t>Have a management of change culture in place so that proper documentation is ready to track what has occurred and what steps were taken during the change process of a new item or service</a:t>
            </a:r>
          </a:p>
          <a:p>
            <a:r>
              <a:rPr lang="en-US" dirty="0"/>
              <a:t>Training of SREs is paramount to provide proper support of a service.  Keep records of training so that SREs are utilized efficiently for their fields of expertise. </a:t>
            </a:r>
          </a:p>
          <a:p>
            <a:r>
              <a:rPr lang="en-US" dirty="0"/>
              <a:t>Shift changes, scheduling, escalation, and post-mortem meetings are an important part of communication to ensure everyone is on the same page. </a:t>
            </a:r>
          </a:p>
          <a:p>
            <a:endParaRPr lang="en-US" dirty="0"/>
          </a:p>
          <a:p>
            <a:endParaRPr lang="en-US" dirty="0"/>
          </a:p>
        </p:txBody>
      </p:sp>
    </p:spTree>
    <p:extLst>
      <p:ext uri="{BB962C8B-B14F-4D97-AF65-F5344CB8AC3E}">
        <p14:creationId xmlns:p14="http://schemas.microsoft.com/office/powerpoint/2010/main" val="346541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2DC7-6820-A229-4C15-D5343FA4FB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F088E6F-082E-6271-A968-6FF651D7EDCE}"/>
              </a:ext>
            </a:extLst>
          </p:cNvPr>
          <p:cNvSpPr>
            <a:spLocks noGrp="1"/>
          </p:cNvSpPr>
          <p:nvPr>
            <p:ph idx="1"/>
          </p:nvPr>
        </p:nvSpPr>
        <p:spPr/>
        <p:txBody>
          <a:bodyPr/>
          <a:lstStyle/>
          <a:p>
            <a:r>
              <a:rPr lang="en-US" dirty="0">
                <a:sym typeface="Wingdings" panose="05000000000000000000" pitchFamily="2" charset="2"/>
              </a:rPr>
              <a:t>Ensure on-call / pager rotations are fair, well planned, and given ample scrutiny to allow feedback from team members so that they can be included in decisions rather than expected to follow orders</a:t>
            </a:r>
          </a:p>
          <a:p>
            <a:r>
              <a:rPr lang="en-US" dirty="0">
                <a:sym typeface="Wingdings" panose="05000000000000000000" pitchFamily="2" charset="2"/>
              </a:rPr>
              <a:t>Empathy and training for providing friendly customer service is an important part of the support provided for a service.  If support is failing for attitude, then the service is likely not cared for as it should be.</a:t>
            </a:r>
            <a:endParaRPr lang="en-US" dirty="0"/>
          </a:p>
          <a:p>
            <a:endParaRPr lang="en-US" dirty="0"/>
          </a:p>
        </p:txBody>
      </p:sp>
    </p:spTree>
    <p:extLst>
      <p:ext uri="{BB962C8B-B14F-4D97-AF65-F5344CB8AC3E}">
        <p14:creationId xmlns:p14="http://schemas.microsoft.com/office/powerpoint/2010/main" val="271167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27B-F885-FC59-957B-6DC68F86D65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2CCDBD77-FA81-E1F1-AB9F-BE40FE9D9EBC}"/>
              </a:ext>
            </a:extLst>
          </p:cNvPr>
          <p:cNvSpPr>
            <a:spLocks noGrp="1"/>
          </p:cNvSpPr>
          <p:nvPr>
            <p:ph idx="1"/>
          </p:nvPr>
        </p:nvSpPr>
        <p:spPr/>
        <p:txBody>
          <a:bodyPr>
            <a:normAutofit fontScale="85000" lnSpcReduction="10000"/>
          </a:bodyPr>
          <a:lstStyle/>
          <a:p>
            <a:r>
              <a:rPr lang="en-US" dirty="0"/>
              <a:t>Atlassian. (n.d.-a). A manager’s guide to improving on-call | Atlassian. </a:t>
            </a:r>
            <a:r>
              <a:rPr lang="en-US" dirty="0">
                <a:hlinkClick r:id="rId2"/>
              </a:rPr>
              <a:t>https://www.atlassian.com/incident-management/on-call/improving-on-call#Building-an-on-call-practice-teams-wont-hate</a:t>
            </a:r>
            <a:endParaRPr lang="en-US" dirty="0"/>
          </a:p>
          <a:p>
            <a:r>
              <a:rPr lang="en-US" dirty="0"/>
              <a:t>Jain, </a:t>
            </a:r>
            <a:r>
              <a:rPr lang="en-US" dirty="0" err="1"/>
              <a:t>Falit</a:t>
            </a:r>
            <a:r>
              <a:rPr lang="en-US" dirty="0"/>
              <a:t> (2024, May 26). Best Practices &amp; Tutorial for On-Call Rotation‍. </a:t>
            </a:r>
            <a:r>
              <a:rPr lang="en-US" dirty="0" err="1"/>
              <a:t>Pagerly</a:t>
            </a:r>
            <a:r>
              <a:rPr lang="en-US" dirty="0"/>
              <a:t>. </a:t>
            </a:r>
            <a:r>
              <a:rPr lang="en-US" dirty="0">
                <a:hlinkClick r:id="rId3"/>
              </a:rPr>
              <a:t>https://www.pagerly.io/blog/best-practices-tutorial-for-on-call-rotation</a:t>
            </a:r>
            <a:endParaRPr lang="en-US" dirty="0"/>
          </a:p>
          <a:p>
            <a:r>
              <a:rPr lang="en-US" dirty="0"/>
              <a:t>Kim, G., </a:t>
            </a:r>
            <a:r>
              <a:rPr lang="en-US" dirty="0" err="1"/>
              <a:t>Debois</a:t>
            </a:r>
            <a:r>
              <a:rPr lang="en-US" dirty="0"/>
              <a:t>, P., Willis, J., &amp; Humble, J. (2015). The DevOps Handbook: How to Create World-Class Speed, Reliability, and Security in Technology Organizations. It Revolution Press.</a:t>
            </a:r>
          </a:p>
          <a:p>
            <a:r>
              <a:rPr lang="en-US" dirty="0" err="1"/>
              <a:t>Squadcast</a:t>
            </a:r>
            <a:r>
              <a:rPr lang="en-US" dirty="0"/>
              <a:t>. (2023, January 12). </a:t>
            </a:r>
            <a:r>
              <a:rPr lang="en-US" i="1" dirty="0"/>
              <a:t>On-Call Rotation : Tutorial &amp; Best Practices. </a:t>
            </a:r>
            <a:r>
              <a:rPr lang="en-US" dirty="0" err="1"/>
              <a:t>Squadcast</a:t>
            </a:r>
            <a:r>
              <a:rPr lang="en-US" dirty="0"/>
              <a:t>.</a:t>
            </a:r>
            <a:r>
              <a:rPr lang="en-US" i="1" dirty="0"/>
              <a:t> </a:t>
            </a:r>
            <a:r>
              <a:rPr lang="en-US" dirty="0">
                <a:hlinkClick r:id="rId4"/>
              </a:rPr>
              <a:t>https://www.squadcast.com/sre-best-practices/on-call-rotation</a:t>
            </a:r>
            <a:endParaRPr lang="en-US" dirty="0"/>
          </a:p>
          <a:p>
            <a:endParaRPr lang="en-US" dirty="0"/>
          </a:p>
        </p:txBody>
      </p:sp>
    </p:spTree>
    <p:extLst>
      <p:ext uri="{BB962C8B-B14F-4D97-AF65-F5344CB8AC3E}">
        <p14:creationId xmlns:p14="http://schemas.microsoft.com/office/powerpoint/2010/main" val="227515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152</TotalTime>
  <Words>866</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Pager Rotation Duties  </vt:lpstr>
      <vt:lpstr>What are pager rotation duties</vt:lpstr>
      <vt:lpstr>Must haves of pager rotation for devops (per kim, et al. 2015)</vt:lpstr>
      <vt:lpstr>Best Practices for a rotation (jain, 2024)</vt:lpstr>
      <vt:lpstr>Best Practices for a rotation (jain, 2024) cont.</vt:lpstr>
      <vt:lpstr>Best Practices for a rotation (jain, 2024) Cont. (2)</vt:lpstr>
      <vt:lpstr>Conclusions</vt:lpstr>
      <vt:lpstr>References </vt:lpstr>
    </vt:vector>
  </TitlesOfParts>
  <Company>PepsiCo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Kellam, Jeremiah {PEP}</dc:creator>
  <cp:lastModifiedBy>Kellam, Jeremiah {PEP}</cp:lastModifiedBy>
  <cp:revision>1</cp:revision>
  <dcterms:created xsi:type="dcterms:W3CDTF">2024-06-07T21:15:04Z</dcterms:created>
  <dcterms:modified xsi:type="dcterms:W3CDTF">2024-07-23T00:02:08Z</dcterms:modified>
</cp:coreProperties>
</file>