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6" r:id="rId1"/>
    <p:sldMasterId id="2147483707" r:id="rId2"/>
  </p:sldMasterIdLst>
  <p:notesMasterIdLst>
    <p:notesMasterId r:id="rId15"/>
  </p:notesMasterIdLst>
  <p:sldIdLst>
    <p:sldId id="256" r:id="rId3"/>
    <p:sldId id="263" r:id="rId4"/>
    <p:sldId id="270" r:id="rId5"/>
    <p:sldId id="266" r:id="rId6"/>
    <p:sldId id="267" r:id="rId7"/>
    <p:sldId id="333" r:id="rId8"/>
    <p:sldId id="324" r:id="rId9"/>
    <p:sldId id="332" r:id="rId10"/>
    <p:sldId id="325" r:id="rId11"/>
    <p:sldId id="334" r:id="rId12"/>
    <p:sldId id="329" r:id="rId13"/>
    <p:sldId id="315" r:id="rId14"/>
  </p:sldIdLst>
  <p:sldSz cx="9144000" cy="5143500" type="screen16x9"/>
  <p:notesSz cx="6858000" cy="9144000"/>
  <p:embeddedFontLst>
    <p:embeddedFont>
      <p:font typeface="Cairo" panose="020B0604020202020204" charset="-78"/>
      <p:regular r:id="rId16"/>
      <p:bold r:id="rId17"/>
    </p:embeddedFont>
    <p:embeddedFont>
      <p:font typeface="Oxygen" panose="02000503000000000000" pitchFamily="2"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B51ACB-2549-4977-A740-26BE1C838F4A}" v="20" dt="2025-04-29T18:31:56.886"/>
  </p1510:revLst>
</p1510:revInfo>
</file>

<file path=ppt/tableStyles.xml><?xml version="1.0" encoding="utf-8"?>
<a:tblStyleLst xmlns:a="http://schemas.openxmlformats.org/drawingml/2006/main" def="{6504CBE9-E017-4634-8001-262795EA02C7}">
  <a:tblStyle styleId="{6504CBE9-E017-4634-8001-262795EA02C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150" d="100"/>
          <a:sy n="150" d="100"/>
        </p:scale>
        <p:origin x="-576"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Bartman" userId="4324f3b063c5b044" providerId="LiveId" clId="{AAB51ACB-2549-4977-A740-26BE1C838F4A}"/>
    <pc:docChg chg="undo custSel addSld delSld modSld sldOrd modMainMaster">
      <pc:chgData name="Jack Bartman" userId="4324f3b063c5b044" providerId="LiveId" clId="{AAB51ACB-2549-4977-A740-26BE1C838F4A}" dt="2025-04-29T22:50:49.946" v="5161" actId="20577"/>
      <pc:docMkLst>
        <pc:docMk/>
      </pc:docMkLst>
      <pc:sldChg chg="modSp mod">
        <pc:chgData name="Jack Bartman" userId="4324f3b063c5b044" providerId="LiveId" clId="{AAB51ACB-2549-4977-A740-26BE1C838F4A}" dt="2025-04-22T23:12:27.881" v="79" actId="20577"/>
        <pc:sldMkLst>
          <pc:docMk/>
          <pc:sldMk cId="0" sldId="256"/>
        </pc:sldMkLst>
        <pc:spChg chg="mod">
          <ac:chgData name="Jack Bartman" userId="4324f3b063c5b044" providerId="LiveId" clId="{AAB51ACB-2549-4977-A740-26BE1C838F4A}" dt="2025-04-22T23:11:35.899" v="50" actId="20577"/>
          <ac:spMkLst>
            <pc:docMk/>
            <pc:sldMk cId="0" sldId="256"/>
            <ac:spMk id="1149" creationId="{00000000-0000-0000-0000-000000000000}"/>
          </ac:spMkLst>
        </pc:spChg>
        <pc:spChg chg="mod">
          <ac:chgData name="Jack Bartman" userId="4324f3b063c5b044" providerId="LiveId" clId="{AAB51ACB-2549-4977-A740-26BE1C838F4A}" dt="2025-04-22T23:12:27.881" v="79" actId="20577"/>
          <ac:spMkLst>
            <pc:docMk/>
            <pc:sldMk cId="0" sldId="256"/>
            <ac:spMk id="1150" creationId="{00000000-0000-0000-0000-000000000000}"/>
          </ac:spMkLst>
        </pc:spChg>
      </pc:sldChg>
      <pc:sldChg chg="modSp mod">
        <pc:chgData name="Jack Bartman" userId="4324f3b063c5b044" providerId="LiveId" clId="{AAB51ACB-2549-4977-A740-26BE1C838F4A}" dt="2025-04-25T22:11:47.281" v="735" actId="12"/>
        <pc:sldMkLst>
          <pc:docMk/>
          <pc:sldMk cId="0" sldId="263"/>
        </pc:sldMkLst>
        <pc:spChg chg="mod">
          <ac:chgData name="Jack Bartman" userId="4324f3b063c5b044" providerId="LiveId" clId="{AAB51ACB-2549-4977-A740-26BE1C838F4A}" dt="2025-04-22T23:15:41.523" v="80" actId="1076"/>
          <ac:spMkLst>
            <pc:docMk/>
            <pc:sldMk cId="0" sldId="263"/>
            <ac:spMk id="1819" creationId="{00000000-0000-0000-0000-000000000000}"/>
          </ac:spMkLst>
        </pc:spChg>
        <pc:spChg chg="mod">
          <ac:chgData name="Jack Bartman" userId="4324f3b063c5b044" providerId="LiveId" clId="{AAB51ACB-2549-4977-A740-26BE1C838F4A}" dt="2025-04-25T22:11:47.281" v="735" actId="12"/>
          <ac:spMkLst>
            <pc:docMk/>
            <pc:sldMk cId="0" sldId="263"/>
            <ac:spMk id="1820" creationId="{00000000-0000-0000-0000-000000000000}"/>
          </ac:spMkLst>
        </pc:spChg>
      </pc:sldChg>
      <pc:sldChg chg="delSp del mod">
        <pc:chgData name="Jack Bartman" userId="4324f3b063c5b044" providerId="LiveId" clId="{AAB51ACB-2549-4977-A740-26BE1C838F4A}" dt="2025-04-29T15:50:38.499" v="1085" actId="2696"/>
        <pc:sldMkLst>
          <pc:docMk/>
          <pc:sldMk cId="0" sldId="264"/>
        </pc:sldMkLst>
      </pc:sldChg>
      <pc:sldChg chg="delSp modSp mod ord">
        <pc:chgData name="Jack Bartman" userId="4324f3b063c5b044" providerId="LiveId" clId="{AAB51ACB-2549-4977-A740-26BE1C838F4A}" dt="2025-04-25T22:31:17.496" v="1084" actId="20577"/>
        <pc:sldMkLst>
          <pc:docMk/>
          <pc:sldMk cId="0" sldId="266"/>
        </pc:sldMkLst>
        <pc:spChg chg="mod">
          <ac:chgData name="Jack Bartman" userId="4324f3b063c5b044" providerId="LiveId" clId="{AAB51ACB-2549-4977-A740-26BE1C838F4A}" dt="2025-04-25T22:31:17.496" v="1084" actId="20577"/>
          <ac:spMkLst>
            <pc:docMk/>
            <pc:sldMk cId="0" sldId="266"/>
            <ac:spMk id="2" creationId="{DF844715-FCD9-6AF8-EB69-B981F55AD5C7}"/>
          </ac:spMkLst>
        </pc:spChg>
        <pc:spChg chg="mod">
          <ac:chgData name="Jack Bartman" userId="4324f3b063c5b044" providerId="LiveId" clId="{AAB51ACB-2549-4977-A740-26BE1C838F4A}" dt="2025-04-25T22:15:41.970" v="736" actId="6549"/>
          <ac:spMkLst>
            <pc:docMk/>
            <pc:sldMk cId="0" sldId="266"/>
            <ac:spMk id="2061" creationId="{00000000-0000-0000-0000-000000000000}"/>
          </ac:spMkLst>
        </pc:spChg>
      </pc:sldChg>
      <pc:sldChg chg="delSp modSp mod">
        <pc:chgData name="Jack Bartman" userId="4324f3b063c5b044" providerId="LiveId" clId="{AAB51ACB-2549-4977-A740-26BE1C838F4A}" dt="2025-04-29T22:33:49.904" v="4913" actId="20577"/>
        <pc:sldMkLst>
          <pc:docMk/>
          <pc:sldMk cId="0" sldId="267"/>
        </pc:sldMkLst>
        <pc:spChg chg="mod">
          <ac:chgData name="Jack Bartman" userId="4324f3b063c5b044" providerId="LiveId" clId="{AAB51ACB-2549-4977-A740-26BE1C838F4A}" dt="2025-04-29T22:33:49.904" v="4913" actId="20577"/>
          <ac:spMkLst>
            <pc:docMk/>
            <pc:sldMk cId="0" sldId="267"/>
            <ac:spMk id="2" creationId="{047BE2DA-DA4E-2C56-791E-34DF0EB52A79}"/>
          </ac:spMkLst>
        </pc:spChg>
        <pc:spChg chg="del mod">
          <ac:chgData name="Jack Bartman" userId="4324f3b063c5b044" providerId="LiveId" clId="{AAB51ACB-2549-4977-A740-26BE1C838F4A}" dt="2025-04-29T15:53:59.126" v="1113" actId="478"/>
          <ac:spMkLst>
            <pc:docMk/>
            <pc:sldMk cId="0" sldId="267"/>
            <ac:spMk id="5" creationId="{E70E43AC-C825-EF99-984F-6C05EF96157D}"/>
          </ac:spMkLst>
        </pc:spChg>
        <pc:spChg chg="mod">
          <ac:chgData name="Jack Bartman" userId="4324f3b063c5b044" providerId="LiveId" clId="{AAB51ACB-2549-4977-A740-26BE1C838F4A}" dt="2025-04-29T15:59:03.372" v="1163" actId="1076"/>
          <ac:spMkLst>
            <pc:docMk/>
            <pc:sldMk cId="0" sldId="267"/>
            <ac:spMk id="2146" creationId="{00000000-0000-0000-0000-000000000000}"/>
          </ac:spMkLst>
        </pc:spChg>
        <pc:picChg chg="del">
          <ac:chgData name="Jack Bartman" userId="4324f3b063c5b044" providerId="LiveId" clId="{AAB51ACB-2549-4977-A740-26BE1C838F4A}" dt="2025-04-29T15:53:51.584" v="1111" actId="478"/>
          <ac:picMkLst>
            <pc:docMk/>
            <pc:sldMk cId="0" sldId="267"/>
            <ac:picMk id="4" creationId="{D437A059-6C47-CF8B-E7EC-2AB0016DA9D6}"/>
          </ac:picMkLst>
        </pc:picChg>
      </pc:sldChg>
      <pc:sldChg chg="modSp mod ord">
        <pc:chgData name="Jack Bartman" userId="4324f3b063c5b044" providerId="LiveId" clId="{AAB51ACB-2549-4977-A740-26BE1C838F4A}" dt="2025-04-29T22:50:49.946" v="5161" actId="20577"/>
        <pc:sldMkLst>
          <pc:docMk/>
          <pc:sldMk cId="0" sldId="270"/>
        </pc:sldMkLst>
        <pc:spChg chg="mod">
          <ac:chgData name="Jack Bartman" userId="4324f3b063c5b044" providerId="LiveId" clId="{AAB51ACB-2549-4977-A740-26BE1C838F4A}" dt="2025-04-25T22:08:29.588" v="733" actId="20577"/>
          <ac:spMkLst>
            <pc:docMk/>
            <pc:sldMk cId="0" sldId="270"/>
            <ac:spMk id="2396" creationId="{00000000-0000-0000-0000-000000000000}"/>
          </ac:spMkLst>
        </pc:spChg>
        <pc:spChg chg="mod">
          <ac:chgData name="Jack Bartman" userId="4324f3b063c5b044" providerId="LiveId" clId="{AAB51ACB-2549-4977-A740-26BE1C838F4A}" dt="2025-04-25T22:00:22.579" v="725" actId="1076"/>
          <ac:spMkLst>
            <pc:docMk/>
            <pc:sldMk cId="0" sldId="270"/>
            <ac:spMk id="2397" creationId="{00000000-0000-0000-0000-000000000000}"/>
          </ac:spMkLst>
        </pc:spChg>
        <pc:spChg chg="mod">
          <ac:chgData name="Jack Bartman" userId="4324f3b063c5b044" providerId="LiveId" clId="{AAB51ACB-2549-4977-A740-26BE1C838F4A}" dt="2025-04-29T22:50:49.946" v="5161" actId="20577"/>
          <ac:spMkLst>
            <pc:docMk/>
            <pc:sldMk cId="0" sldId="270"/>
            <ac:spMk id="2398" creationId="{00000000-0000-0000-0000-000000000000}"/>
          </ac:spMkLst>
        </pc:spChg>
        <pc:spChg chg="mod">
          <ac:chgData name="Jack Bartman" userId="4324f3b063c5b044" providerId="LiveId" clId="{AAB51ACB-2549-4977-A740-26BE1C838F4A}" dt="2025-04-29T16:02:45.180" v="1231" actId="20577"/>
          <ac:spMkLst>
            <pc:docMk/>
            <pc:sldMk cId="0" sldId="270"/>
            <ac:spMk id="2399" creationId="{00000000-0000-0000-0000-000000000000}"/>
          </ac:spMkLst>
        </pc:spChg>
        <pc:spChg chg="mod">
          <ac:chgData name="Jack Bartman" userId="4324f3b063c5b044" providerId="LiveId" clId="{AAB51ACB-2549-4977-A740-26BE1C838F4A}" dt="2025-04-29T16:06:43.326" v="1343" actId="20577"/>
          <ac:spMkLst>
            <pc:docMk/>
            <pc:sldMk cId="0" sldId="270"/>
            <ac:spMk id="2400" creationId="{00000000-0000-0000-0000-000000000000}"/>
          </ac:spMkLst>
        </pc:spChg>
        <pc:spChg chg="mod">
          <ac:chgData name="Jack Bartman" userId="4324f3b063c5b044" providerId="LiveId" clId="{AAB51ACB-2549-4977-A740-26BE1C838F4A}" dt="2025-04-25T21:50:14.099" v="575" actId="20577"/>
          <ac:spMkLst>
            <pc:docMk/>
            <pc:sldMk cId="0" sldId="270"/>
            <ac:spMk id="2401" creationId="{00000000-0000-0000-0000-000000000000}"/>
          </ac:spMkLst>
        </pc:spChg>
        <pc:spChg chg="mod">
          <ac:chgData name="Jack Bartman" userId="4324f3b063c5b044" providerId="LiveId" clId="{AAB51ACB-2549-4977-A740-26BE1C838F4A}" dt="2025-04-29T18:47:40.347" v="4907" actId="1076"/>
          <ac:spMkLst>
            <pc:docMk/>
            <pc:sldMk cId="0" sldId="270"/>
            <ac:spMk id="2402" creationId="{00000000-0000-0000-0000-000000000000}"/>
          </ac:spMkLst>
        </pc:spChg>
      </pc:sldChg>
      <pc:sldChg chg="addSp delSp modSp mod">
        <pc:chgData name="Jack Bartman" userId="4324f3b063c5b044" providerId="LiveId" clId="{AAB51ACB-2549-4977-A740-26BE1C838F4A}" dt="2025-04-29T22:39:09.405" v="4992" actId="20577"/>
        <pc:sldMkLst>
          <pc:docMk/>
          <pc:sldMk cId="892717990" sldId="324"/>
        </pc:sldMkLst>
        <pc:spChg chg="add del mod">
          <ac:chgData name="Jack Bartman" userId="4324f3b063c5b044" providerId="LiveId" clId="{AAB51ACB-2549-4977-A740-26BE1C838F4A}" dt="2025-04-29T16:11:52.575" v="1350" actId="478"/>
          <ac:spMkLst>
            <pc:docMk/>
            <pc:sldMk cId="892717990" sldId="324"/>
            <ac:spMk id="3" creationId="{DBCA713B-571F-A509-BEC5-641EB68A13E0}"/>
          </ac:spMkLst>
        </pc:spChg>
        <pc:spChg chg="add mod">
          <ac:chgData name="Jack Bartman" userId="4324f3b063c5b044" providerId="LiveId" clId="{AAB51ACB-2549-4977-A740-26BE1C838F4A}" dt="2025-04-29T22:39:09.405" v="4992" actId="20577"/>
          <ac:spMkLst>
            <pc:docMk/>
            <pc:sldMk cId="892717990" sldId="324"/>
            <ac:spMk id="4" creationId="{1A279AB1-5C32-DFB9-083C-4E476D80432B}"/>
          </ac:spMkLst>
        </pc:spChg>
        <pc:spChg chg="mod">
          <ac:chgData name="Jack Bartman" userId="4324f3b063c5b044" providerId="LiveId" clId="{AAB51ACB-2549-4977-A740-26BE1C838F4A}" dt="2025-04-29T16:12:39.539" v="1390" actId="20577"/>
          <ac:spMkLst>
            <pc:docMk/>
            <pc:sldMk cId="892717990" sldId="324"/>
            <ac:spMk id="2396" creationId="{86A10E67-FC02-E0E6-BFCC-EA417D999067}"/>
          </ac:spMkLst>
        </pc:spChg>
        <pc:spChg chg="del">
          <ac:chgData name="Jack Bartman" userId="4324f3b063c5b044" providerId="LiveId" clId="{AAB51ACB-2549-4977-A740-26BE1C838F4A}" dt="2025-04-29T16:11:36.830" v="1348" actId="478"/>
          <ac:spMkLst>
            <pc:docMk/>
            <pc:sldMk cId="892717990" sldId="324"/>
            <ac:spMk id="2398" creationId="{F38DC36B-0E60-B4FE-DBC0-8C8D71BBEBF5}"/>
          </ac:spMkLst>
        </pc:spChg>
        <pc:picChg chg="del">
          <ac:chgData name="Jack Bartman" userId="4324f3b063c5b044" providerId="LiveId" clId="{AAB51ACB-2549-4977-A740-26BE1C838F4A}" dt="2025-04-29T16:11:27.789" v="1347" actId="478"/>
          <ac:picMkLst>
            <pc:docMk/>
            <pc:sldMk cId="892717990" sldId="324"/>
            <ac:picMk id="15" creationId="{6365B6D4-C734-79C1-8D3B-41706D3CE28E}"/>
          </ac:picMkLst>
        </pc:picChg>
      </pc:sldChg>
      <pc:sldChg chg="addSp delSp modSp mod ord">
        <pc:chgData name="Jack Bartman" userId="4324f3b063c5b044" providerId="LiveId" clId="{AAB51ACB-2549-4977-A740-26BE1C838F4A}" dt="2025-04-29T22:41:27.454" v="5016" actId="20577"/>
        <pc:sldMkLst>
          <pc:docMk/>
          <pc:sldMk cId="556285826" sldId="325"/>
        </pc:sldMkLst>
        <pc:spChg chg="add del mod">
          <ac:chgData name="Jack Bartman" userId="4324f3b063c5b044" providerId="LiveId" clId="{AAB51ACB-2549-4977-A740-26BE1C838F4A}" dt="2025-04-29T16:22:45.195" v="1543" actId="1076"/>
          <ac:spMkLst>
            <pc:docMk/>
            <pc:sldMk cId="556285826" sldId="325"/>
            <ac:spMk id="2" creationId="{432AD7F6-FFC7-B5A6-0967-72B9061E816B}"/>
          </ac:spMkLst>
        </pc:spChg>
        <pc:spChg chg="add mod">
          <ac:chgData name="Jack Bartman" userId="4324f3b063c5b044" providerId="LiveId" clId="{AAB51ACB-2549-4977-A740-26BE1C838F4A}" dt="2025-04-29T22:41:27.454" v="5016" actId="20577"/>
          <ac:spMkLst>
            <pc:docMk/>
            <pc:sldMk cId="556285826" sldId="325"/>
            <ac:spMk id="4" creationId="{C9D8F7DC-DB6D-82A3-90DD-B7F3F456BF73}"/>
          </ac:spMkLst>
        </pc:spChg>
        <pc:spChg chg="del mod">
          <ac:chgData name="Jack Bartman" userId="4324f3b063c5b044" providerId="LiveId" clId="{AAB51ACB-2549-4977-A740-26BE1C838F4A}" dt="2025-04-29T16:19:02.453" v="1441" actId="478"/>
          <ac:spMkLst>
            <pc:docMk/>
            <pc:sldMk cId="556285826" sldId="325"/>
            <ac:spMk id="8" creationId="{507506DA-1685-6EF9-ABDF-8549F13B23FE}"/>
          </ac:spMkLst>
        </pc:spChg>
        <pc:spChg chg="del mod">
          <ac:chgData name="Jack Bartman" userId="4324f3b063c5b044" providerId="LiveId" clId="{AAB51ACB-2549-4977-A740-26BE1C838F4A}" dt="2025-04-29T16:18:55.900" v="1439" actId="478"/>
          <ac:spMkLst>
            <pc:docMk/>
            <pc:sldMk cId="556285826" sldId="325"/>
            <ac:spMk id="9" creationId="{6C873A1B-21E7-8A3F-0E79-A56B82482235}"/>
          </ac:spMkLst>
        </pc:spChg>
        <pc:picChg chg="add mod">
          <ac:chgData name="Jack Bartman" userId="4324f3b063c5b044" providerId="LiveId" clId="{AAB51ACB-2549-4977-A740-26BE1C838F4A}" dt="2025-04-29T16:19:56.589" v="1448" actId="1076"/>
          <ac:picMkLst>
            <pc:docMk/>
            <pc:sldMk cId="556285826" sldId="325"/>
            <ac:picMk id="3" creationId="{9379A298-5A72-55BC-F33D-F55F754EEFA5}"/>
          </ac:picMkLst>
        </pc:picChg>
        <pc:picChg chg="del">
          <ac:chgData name="Jack Bartman" userId="4324f3b063c5b044" providerId="LiveId" clId="{AAB51ACB-2549-4977-A740-26BE1C838F4A}" dt="2025-04-29T16:18:45.957" v="1437" actId="478"/>
          <ac:picMkLst>
            <pc:docMk/>
            <pc:sldMk cId="556285826" sldId="325"/>
            <ac:picMk id="11" creationId="{E4A75BF3-F119-BEA8-ED70-9F43F8C62BC2}"/>
          </ac:picMkLst>
        </pc:picChg>
      </pc:sldChg>
      <pc:sldChg chg="del mod modShow">
        <pc:chgData name="Jack Bartman" userId="4324f3b063c5b044" providerId="LiveId" clId="{AAB51ACB-2549-4977-A740-26BE1C838F4A}" dt="2025-04-29T16:30:17.854" v="1687" actId="2696"/>
        <pc:sldMkLst>
          <pc:docMk/>
          <pc:sldMk cId="351281435" sldId="326"/>
        </pc:sldMkLst>
      </pc:sldChg>
      <pc:sldChg chg="del mod modShow">
        <pc:chgData name="Jack Bartman" userId="4324f3b063c5b044" providerId="LiveId" clId="{AAB51ACB-2549-4977-A740-26BE1C838F4A}" dt="2025-04-29T16:30:23.450" v="1688" actId="2696"/>
        <pc:sldMkLst>
          <pc:docMk/>
          <pc:sldMk cId="1337114445" sldId="328"/>
        </pc:sldMkLst>
      </pc:sldChg>
      <pc:sldChg chg="addSp delSp modSp mod">
        <pc:chgData name="Jack Bartman" userId="4324f3b063c5b044" providerId="LiveId" clId="{AAB51ACB-2549-4977-A740-26BE1C838F4A}" dt="2025-04-29T22:45:07.915" v="5062" actId="20577"/>
        <pc:sldMkLst>
          <pc:docMk/>
          <pc:sldMk cId="989174850" sldId="329"/>
        </pc:sldMkLst>
        <pc:spChg chg="add del mod">
          <ac:chgData name="Jack Bartman" userId="4324f3b063c5b044" providerId="LiveId" clId="{AAB51ACB-2549-4977-A740-26BE1C838F4A}" dt="2025-04-29T18:09:00.228" v="3424" actId="21"/>
          <ac:spMkLst>
            <pc:docMk/>
            <pc:sldMk cId="989174850" sldId="329"/>
            <ac:spMk id="3" creationId="{6F384622-C097-4A9D-C5E5-016115C9743E}"/>
          </ac:spMkLst>
        </pc:spChg>
        <pc:spChg chg="del mod">
          <ac:chgData name="Jack Bartman" userId="4324f3b063c5b044" providerId="LiveId" clId="{AAB51ACB-2549-4977-A740-26BE1C838F4A}" dt="2025-04-29T18:12:10.319" v="3445" actId="21"/>
          <ac:spMkLst>
            <pc:docMk/>
            <pc:sldMk cId="989174850" sldId="329"/>
            <ac:spMk id="4" creationId="{8471948B-72E8-E427-0E3B-1A9F7793CB2C}"/>
          </ac:spMkLst>
        </pc:spChg>
        <pc:spChg chg="add del mod">
          <ac:chgData name="Jack Bartman" userId="4324f3b063c5b044" providerId="LiveId" clId="{AAB51ACB-2549-4977-A740-26BE1C838F4A}" dt="2025-04-29T18:09:36.868" v="3431" actId="21"/>
          <ac:spMkLst>
            <pc:docMk/>
            <pc:sldMk cId="989174850" sldId="329"/>
            <ac:spMk id="6" creationId="{2B3DBA2A-7754-C443-90B1-EDC6774545F7}"/>
          </ac:spMkLst>
        </pc:spChg>
        <pc:spChg chg="del mod">
          <ac:chgData name="Jack Bartman" userId="4324f3b063c5b044" providerId="LiveId" clId="{AAB51ACB-2549-4977-A740-26BE1C838F4A}" dt="2025-04-29T18:09:19.668" v="3429" actId="21"/>
          <ac:spMkLst>
            <pc:docMk/>
            <pc:sldMk cId="989174850" sldId="329"/>
            <ac:spMk id="7" creationId="{2E12DBC4-0108-5847-4E4F-8055B86F6F42}"/>
          </ac:spMkLst>
        </pc:spChg>
        <pc:spChg chg="add mod">
          <ac:chgData name="Jack Bartman" userId="4324f3b063c5b044" providerId="LiveId" clId="{AAB51ACB-2549-4977-A740-26BE1C838F4A}" dt="2025-04-29T18:22:08.246" v="3960" actId="1076"/>
          <ac:spMkLst>
            <pc:docMk/>
            <pc:sldMk cId="989174850" sldId="329"/>
            <ac:spMk id="8" creationId="{74B48653-3C39-0687-0B2E-6CF37D299D39}"/>
          </ac:spMkLst>
        </pc:spChg>
        <pc:spChg chg="add mod">
          <ac:chgData name="Jack Bartman" userId="4324f3b063c5b044" providerId="LiveId" clId="{AAB51ACB-2549-4977-A740-26BE1C838F4A}" dt="2025-04-29T18:25:16.405" v="3989" actId="20577"/>
          <ac:spMkLst>
            <pc:docMk/>
            <pc:sldMk cId="989174850" sldId="329"/>
            <ac:spMk id="9" creationId="{0DFD4D46-626E-9B62-60C1-55E7D3256951}"/>
          </ac:spMkLst>
        </pc:spChg>
        <pc:spChg chg="add mod">
          <ac:chgData name="Jack Bartman" userId="4324f3b063c5b044" providerId="LiveId" clId="{AAB51ACB-2549-4977-A740-26BE1C838F4A}" dt="2025-04-29T18:23:05.360" v="3967" actId="14100"/>
          <ac:spMkLst>
            <pc:docMk/>
            <pc:sldMk cId="989174850" sldId="329"/>
            <ac:spMk id="10" creationId="{1F95A1EF-158F-7A38-EBF7-5C26FE822280}"/>
          </ac:spMkLst>
        </pc:spChg>
        <pc:spChg chg="add mod">
          <ac:chgData name="Jack Bartman" userId="4324f3b063c5b044" providerId="LiveId" clId="{AAB51ACB-2549-4977-A740-26BE1C838F4A}" dt="2025-04-29T18:30:07.859" v="4388" actId="20577"/>
          <ac:spMkLst>
            <pc:docMk/>
            <pc:sldMk cId="989174850" sldId="329"/>
            <ac:spMk id="11" creationId="{958450FC-6854-53FC-990D-DF59FB5B7DA1}"/>
          </ac:spMkLst>
        </pc:spChg>
        <pc:spChg chg="add mod">
          <ac:chgData name="Jack Bartman" userId="4324f3b063c5b044" providerId="LiveId" clId="{AAB51ACB-2549-4977-A740-26BE1C838F4A}" dt="2025-04-29T18:31:10.253" v="4404" actId="20577"/>
          <ac:spMkLst>
            <pc:docMk/>
            <pc:sldMk cId="989174850" sldId="329"/>
            <ac:spMk id="12" creationId="{39A93925-8226-C711-E2BA-E1E7DBE1AEC9}"/>
          </ac:spMkLst>
        </pc:spChg>
        <pc:spChg chg="add mod">
          <ac:chgData name="Jack Bartman" userId="4324f3b063c5b044" providerId="LiveId" clId="{AAB51ACB-2549-4977-A740-26BE1C838F4A}" dt="2025-04-29T22:45:07.915" v="5062" actId="20577"/>
          <ac:spMkLst>
            <pc:docMk/>
            <pc:sldMk cId="989174850" sldId="329"/>
            <ac:spMk id="13" creationId="{338ABFFE-2C15-8A03-8599-904D99E530CE}"/>
          </ac:spMkLst>
        </pc:spChg>
        <pc:spChg chg="mod">
          <ac:chgData name="Jack Bartman" userId="4324f3b063c5b044" providerId="LiveId" clId="{AAB51ACB-2549-4977-A740-26BE1C838F4A}" dt="2025-04-29T18:15:30.947" v="3612" actId="20577"/>
          <ac:spMkLst>
            <pc:docMk/>
            <pc:sldMk cId="989174850" sldId="329"/>
            <ac:spMk id="2397" creationId="{92338AC9-55EF-BDB3-D232-E3A7DE63B208}"/>
          </ac:spMkLst>
        </pc:spChg>
        <pc:spChg chg="mod">
          <ac:chgData name="Jack Bartman" userId="4324f3b063c5b044" providerId="LiveId" clId="{AAB51ACB-2549-4977-A740-26BE1C838F4A}" dt="2025-04-29T18:16:03.233" v="3616" actId="1076"/>
          <ac:spMkLst>
            <pc:docMk/>
            <pc:sldMk cId="989174850" sldId="329"/>
            <ac:spMk id="2398" creationId="{BCD54E7B-2CE7-6AA3-710C-CF4C1E1B9086}"/>
          </ac:spMkLst>
        </pc:spChg>
        <pc:spChg chg="del">
          <ac:chgData name="Jack Bartman" userId="4324f3b063c5b044" providerId="LiveId" clId="{AAB51ACB-2549-4977-A740-26BE1C838F4A}" dt="2025-04-29T18:08:53.639" v="3423" actId="21"/>
          <ac:spMkLst>
            <pc:docMk/>
            <pc:sldMk cId="989174850" sldId="329"/>
            <ac:spMk id="2399" creationId="{C4EA06D4-00D9-A484-2973-037348A6E8F4}"/>
          </ac:spMkLst>
        </pc:spChg>
        <pc:spChg chg="del">
          <ac:chgData name="Jack Bartman" userId="4324f3b063c5b044" providerId="LiveId" clId="{AAB51ACB-2549-4977-A740-26BE1C838F4A}" dt="2025-04-29T18:09:27.802" v="3430" actId="21"/>
          <ac:spMkLst>
            <pc:docMk/>
            <pc:sldMk cId="989174850" sldId="329"/>
            <ac:spMk id="2401" creationId="{91E3CB73-381B-2948-6E49-9E665371B74F}"/>
          </ac:spMkLst>
        </pc:spChg>
      </pc:sldChg>
      <pc:sldChg chg="modSp add del mod">
        <pc:chgData name="Jack Bartman" userId="4324f3b063c5b044" providerId="LiveId" clId="{AAB51ACB-2549-4977-A740-26BE1C838F4A}" dt="2025-04-29T17:46:36.499" v="3158" actId="2696"/>
        <pc:sldMkLst>
          <pc:docMk/>
          <pc:sldMk cId="2026402868" sldId="330"/>
        </pc:sldMkLst>
        <pc:spChg chg="mod">
          <ac:chgData name="Jack Bartman" userId="4324f3b063c5b044" providerId="LiveId" clId="{AAB51ACB-2549-4977-A740-26BE1C838F4A}" dt="2025-04-29T17:05:08.682" v="1716" actId="20577"/>
          <ac:spMkLst>
            <pc:docMk/>
            <pc:sldMk cId="2026402868" sldId="330"/>
            <ac:spMk id="2146" creationId="{7F8DA0B7-48EE-D87A-1EFB-859693E90306}"/>
          </ac:spMkLst>
        </pc:spChg>
      </pc:sldChg>
      <pc:sldChg chg="modSp add del mod">
        <pc:chgData name="Jack Bartman" userId="4324f3b063c5b044" providerId="LiveId" clId="{AAB51ACB-2549-4977-A740-26BE1C838F4A}" dt="2025-04-29T18:01:41.426" v="3419" actId="2696"/>
        <pc:sldMkLst>
          <pc:docMk/>
          <pc:sldMk cId="823841939" sldId="331"/>
        </pc:sldMkLst>
        <pc:spChg chg="mod">
          <ac:chgData name="Jack Bartman" userId="4324f3b063c5b044" providerId="LiveId" clId="{AAB51ACB-2549-4977-A740-26BE1C838F4A}" dt="2025-04-29T18:01:03.666" v="3418" actId="20577"/>
          <ac:spMkLst>
            <pc:docMk/>
            <pc:sldMk cId="823841939" sldId="331"/>
            <ac:spMk id="2" creationId="{B90EF657-CD45-1B3C-A402-7BB53150C473}"/>
          </ac:spMkLst>
        </pc:spChg>
        <pc:spChg chg="mod">
          <ac:chgData name="Jack Bartman" userId="4324f3b063c5b044" providerId="LiveId" clId="{AAB51ACB-2549-4977-A740-26BE1C838F4A}" dt="2025-04-29T17:36:31.469" v="2604" actId="20577"/>
          <ac:spMkLst>
            <pc:docMk/>
            <pc:sldMk cId="823841939" sldId="331"/>
            <ac:spMk id="2146" creationId="{7019B21C-8EDB-6DC8-9D1E-A1408330E15C}"/>
          </ac:spMkLst>
        </pc:spChg>
      </pc:sldChg>
      <pc:sldChg chg="modSp add mod">
        <pc:chgData name="Jack Bartman" userId="4324f3b063c5b044" providerId="LiveId" clId="{AAB51ACB-2549-4977-A740-26BE1C838F4A}" dt="2025-04-29T17:46:12.654" v="3157" actId="20577"/>
        <pc:sldMkLst>
          <pc:docMk/>
          <pc:sldMk cId="3143175349" sldId="332"/>
        </pc:sldMkLst>
        <pc:spChg chg="mod">
          <ac:chgData name="Jack Bartman" userId="4324f3b063c5b044" providerId="LiveId" clId="{AAB51ACB-2549-4977-A740-26BE1C838F4A}" dt="2025-04-29T17:46:12.654" v="3157" actId="20577"/>
          <ac:spMkLst>
            <pc:docMk/>
            <pc:sldMk cId="3143175349" sldId="332"/>
            <ac:spMk id="2" creationId="{5C7397DD-5C1C-4808-7091-53D75F633FCB}"/>
          </ac:spMkLst>
        </pc:spChg>
        <pc:spChg chg="mod">
          <ac:chgData name="Jack Bartman" userId="4324f3b063c5b044" providerId="LiveId" clId="{AAB51ACB-2549-4977-A740-26BE1C838F4A}" dt="2025-04-29T17:23:13.024" v="2587" actId="20577"/>
          <ac:spMkLst>
            <pc:docMk/>
            <pc:sldMk cId="3143175349" sldId="332"/>
            <ac:spMk id="2146" creationId="{49B9A422-E0C0-0D98-417D-F45F2D570CF9}"/>
          </ac:spMkLst>
        </pc:spChg>
      </pc:sldChg>
      <pc:sldChg chg="modSp add mod">
        <pc:chgData name="Jack Bartman" userId="4324f3b063c5b044" providerId="LiveId" clId="{AAB51ACB-2549-4977-A740-26BE1C838F4A}" dt="2025-04-29T18:01:59.391" v="3422" actId="20577"/>
        <pc:sldMkLst>
          <pc:docMk/>
          <pc:sldMk cId="4146768032" sldId="333"/>
        </pc:sldMkLst>
        <pc:spChg chg="mod">
          <ac:chgData name="Jack Bartman" userId="4324f3b063c5b044" providerId="LiveId" clId="{AAB51ACB-2549-4977-A740-26BE1C838F4A}" dt="2025-04-29T18:01:59.391" v="3422" actId="20577"/>
          <ac:spMkLst>
            <pc:docMk/>
            <pc:sldMk cId="4146768032" sldId="333"/>
            <ac:spMk id="2" creationId="{27826D9E-A322-22F6-12E1-6F964F805C8C}"/>
          </ac:spMkLst>
        </pc:spChg>
      </pc:sldChg>
      <pc:sldChg chg="modSp add mod">
        <pc:chgData name="Jack Bartman" userId="4324f3b063c5b044" providerId="LiveId" clId="{AAB51ACB-2549-4977-A740-26BE1C838F4A}" dt="2025-04-29T22:42:50.421" v="5024" actId="20577"/>
        <pc:sldMkLst>
          <pc:docMk/>
          <pc:sldMk cId="1990821050" sldId="334"/>
        </pc:sldMkLst>
        <pc:spChg chg="mod">
          <ac:chgData name="Jack Bartman" userId="4324f3b063c5b044" providerId="LiveId" clId="{AAB51ACB-2549-4977-A740-26BE1C838F4A}" dt="2025-04-29T22:42:50.421" v="5024" actId="20577"/>
          <ac:spMkLst>
            <pc:docMk/>
            <pc:sldMk cId="1990821050" sldId="334"/>
            <ac:spMk id="2" creationId="{5F13DFE1-E6CA-D775-2153-0C9E68808B1E}"/>
          </ac:spMkLst>
        </pc:spChg>
        <pc:spChg chg="mod">
          <ac:chgData name="Jack Bartman" userId="4324f3b063c5b044" providerId="LiveId" clId="{AAB51ACB-2549-4977-A740-26BE1C838F4A}" dt="2025-04-29T17:46:54.205" v="3161" actId="20577"/>
          <ac:spMkLst>
            <pc:docMk/>
            <pc:sldMk cId="1990821050" sldId="334"/>
            <ac:spMk id="2146" creationId="{386AEF33-4CD7-A06D-F7F1-9F6DB0514467}"/>
          </ac:spMkLst>
        </pc:spChg>
      </pc:sldChg>
      <pc:sldChg chg="add del">
        <pc:chgData name="Jack Bartman" userId="4324f3b063c5b044" providerId="LiveId" clId="{AAB51ACB-2549-4977-A740-26BE1C838F4A}" dt="2025-04-29T17:59:47.114" v="3416" actId="2890"/>
        <pc:sldMkLst>
          <pc:docMk/>
          <pc:sldMk cId="504752937" sldId="335"/>
        </pc:sldMkLst>
      </pc:sldChg>
      <pc:sldMasterChg chg="delSldLayout modSldLayout">
        <pc:chgData name="Jack Bartman" userId="4324f3b063c5b044" providerId="LiveId" clId="{AAB51ACB-2549-4977-A740-26BE1C838F4A}" dt="2025-04-29T15:50:38.499" v="1085" actId="2696"/>
        <pc:sldMasterMkLst>
          <pc:docMk/>
          <pc:sldMasterMk cId="0" sldId="2147483706"/>
        </pc:sldMasterMkLst>
        <pc:sldLayoutChg chg="del">
          <pc:chgData name="Jack Bartman" userId="4324f3b063c5b044" providerId="LiveId" clId="{AAB51ACB-2549-4977-A740-26BE1C838F4A}" dt="2025-04-29T15:50:38.499" v="1085" actId="2696"/>
          <pc:sldLayoutMkLst>
            <pc:docMk/>
            <pc:sldMasterMk cId="0" sldId="2147483706"/>
            <pc:sldLayoutMk cId="0" sldId="2147483668"/>
          </pc:sldLayoutMkLst>
        </pc:sldLayoutChg>
        <pc:sldLayoutChg chg="modSp mod">
          <pc:chgData name="Jack Bartman" userId="4324f3b063c5b044" providerId="LiveId" clId="{AAB51ACB-2549-4977-A740-26BE1C838F4A}" dt="2025-04-25T21:47:33.207" v="545" actId="1076"/>
          <pc:sldLayoutMkLst>
            <pc:docMk/>
            <pc:sldMasterMk cId="0" sldId="2147483706"/>
            <pc:sldLayoutMk cId="0" sldId="2147483677"/>
          </pc:sldLayoutMkLst>
          <pc:spChg chg="mod">
            <ac:chgData name="Jack Bartman" userId="4324f3b063c5b044" providerId="LiveId" clId="{AAB51ACB-2549-4977-A740-26BE1C838F4A}" dt="2025-04-25T21:47:30.646" v="544" actId="1076"/>
            <ac:spMkLst>
              <pc:docMk/>
              <pc:sldMasterMk cId="0" sldId="2147483706"/>
              <pc:sldLayoutMk cId="0" sldId="2147483677"/>
              <ac:spMk id="482" creationId="{00000000-0000-0000-0000-000000000000}"/>
            </ac:spMkLst>
          </pc:spChg>
          <pc:spChg chg="mod">
            <ac:chgData name="Jack Bartman" userId="4324f3b063c5b044" providerId="LiveId" clId="{AAB51ACB-2549-4977-A740-26BE1C838F4A}" dt="2025-04-25T21:47:33.207" v="545" actId="1076"/>
            <ac:spMkLst>
              <pc:docMk/>
              <pc:sldMasterMk cId="0" sldId="2147483706"/>
              <pc:sldLayoutMk cId="0" sldId="2147483677"/>
              <ac:spMk id="484" creationId="{00000000-0000-0000-0000-000000000000}"/>
            </ac:spMkLst>
          </pc:spChg>
        </pc:sldLayoutChg>
        <pc:sldLayoutChg chg="modSp mod">
          <pc:chgData name="Jack Bartman" userId="4324f3b063c5b044" providerId="LiveId" clId="{AAB51ACB-2549-4977-A740-26BE1C838F4A}" dt="2025-04-25T22:09:41.529" v="734" actId="1076"/>
          <pc:sldLayoutMkLst>
            <pc:docMk/>
            <pc:sldMasterMk cId="0" sldId="2147483706"/>
            <pc:sldLayoutMk cId="0" sldId="2147483694"/>
          </pc:sldLayoutMkLst>
          <pc:spChg chg="mod">
            <ac:chgData name="Jack Bartman" userId="4324f3b063c5b044" providerId="LiveId" clId="{AAB51ACB-2549-4977-A740-26BE1C838F4A}" dt="2025-04-25T22:09:41.529" v="734" actId="1076"/>
            <ac:spMkLst>
              <pc:docMk/>
              <pc:sldMasterMk cId="0" sldId="2147483706"/>
              <pc:sldLayoutMk cId="0" sldId="2147483694"/>
              <ac:spMk id="893" creationId="{00000000-0000-0000-0000-000000000000}"/>
            </ac:spMkLst>
          </pc:spChg>
        </pc:sldLayoutChg>
      </pc:sldMasterChg>
    </pc:docChg>
  </pc:docChgLst>
  <pc:docChgLst>
    <pc:chgData name="Jack Bartman" userId="4324f3b063c5b044" providerId="LiveId" clId="{594BF522-B0E3-4A8D-AF96-E42B87575C12}"/>
    <pc:docChg chg="undo custSel addSld delSld modSld sldOrd addMainMaster delMainMaster modMainMaster">
      <pc:chgData name="Jack Bartman" userId="4324f3b063c5b044" providerId="LiveId" clId="{594BF522-B0E3-4A8D-AF96-E42B87575C12}" dt="2025-03-14T16:24:46.318" v="4437" actId="1076"/>
      <pc:docMkLst>
        <pc:docMk/>
      </pc:docMkLst>
      <pc:sldChg chg="modSp mod">
        <pc:chgData name="Jack Bartman" userId="4324f3b063c5b044" providerId="LiveId" clId="{594BF522-B0E3-4A8D-AF96-E42B87575C12}" dt="2025-03-14T16:24:46.318" v="4437" actId="1076"/>
        <pc:sldMkLst>
          <pc:docMk/>
          <pc:sldMk cId="0" sldId="256"/>
        </pc:sldMkLst>
        <pc:spChg chg="mod">
          <ac:chgData name="Jack Bartman" userId="4324f3b063c5b044" providerId="LiveId" clId="{594BF522-B0E3-4A8D-AF96-E42B87575C12}" dt="2025-03-12T16:14:34.153" v="66" actId="20577"/>
          <ac:spMkLst>
            <pc:docMk/>
            <pc:sldMk cId="0" sldId="256"/>
            <ac:spMk id="1149" creationId="{00000000-0000-0000-0000-000000000000}"/>
          </ac:spMkLst>
        </pc:spChg>
        <pc:spChg chg="mod">
          <ac:chgData name="Jack Bartman" userId="4324f3b063c5b044" providerId="LiveId" clId="{594BF522-B0E3-4A8D-AF96-E42B87575C12}" dt="2025-03-12T16:15:35.262" v="99" actId="20577"/>
          <ac:spMkLst>
            <pc:docMk/>
            <pc:sldMk cId="0" sldId="256"/>
            <ac:spMk id="1150" creationId="{00000000-0000-0000-0000-000000000000}"/>
          </ac:spMkLst>
        </pc:spChg>
        <pc:spChg chg="mod">
          <ac:chgData name="Jack Bartman" userId="4324f3b063c5b044" providerId="LiveId" clId="{594BF522-B0E3-4A8D-AF96-E42B87575C12}" dt="2025-03-14T16:24:46.318" v="4437" actId="1076"/>
          <ac:spMkLst>
            <pc:docMk/>
            <pc:sldMk cId="0" sldId="256"/>
            <ac:spMk id="1225" creationId="{00000000-0000-0000-0000-000000000000}"/>
          </ac:spMkLst>
        </pc:spChg>
      </pc:sldChg>
      <pc:sldChg chg="del">
        <pc:chgData name="Jack Bartman" userId="4324f3b063c5b044" providerId="LiveId" clId="{594BF522-B0E3-4A8D-AF96-E42B87575C12}" dt="2025-03-12T16:16:27.002" v="100" actId="47"/>
        <pc:sldMkLst>
          <pc:docMk/>
          <pc:sldMk cId="0" sldId="257"/>
        </pc:sldMkLst>
      </pc:sldChg>
      <pc:sldChg chg="del">
        <pc:chgData name="Jack Bartman" userId="4324f3b063c5b044" providerId="LiveId" clId="{594BF522-B0E3-4A8D-AF96-E42B87575C12}" dt="2025-03-12T16:16:33.121" v="101" actId="47"/>
        <pc:sldMkLst>
          <pc:docMk/>
          <pc:sldMk cId="0" sldId="258"/>
        </pc:sldMkLst>
      </pc:sldChg>
      <pc:sldChg chg="del">
        <pc:chgData name="Jack Bartman" userId="4324f3b063c5b044" providerId="LiveId" clId="{594BF522-B0E3-4A8D-AF96-E42B87575C12}" dt="2025-03-12T16:16:34.494" v="102" actId="47"/>
        <pc:sldMkLst>
          <pc:docMk/>
          <pc:sldMk cId="0" sldId="259"/>
        </pc:sldMkLst>
      </pc:sldChg>
      <pc:sldChg chg="del">
        <pc:chgData name="Jack Bartman" userId="4324f3b063c5b044" providerId="LiveId" clId="{594BF522-B0E3-4A8D-AF96-E42B87575C12}" dt="2025-03-12T16:16:35.584" v="103" actId="47"/>
        <pc:sldMkLst>
          <pc:docMk/>
          <pc:sldMk cId="0" sldId="260"/>
        </pc:sldMkLst>
      </pc:sldChg>
      <pc:sldChg chg="del">
        <pc:chgData name="Jack Bartman" userId="4324f3b063c5b044" providerId="LiveId" clId="{594BF522-B0E3-4A8D-AF96-E42B87575C12}" dt="2025-03-12T16:16:37.209" v="104" actId="47"/>
        <pc:sldMkLst>
          <pc:docMk/>
          <pc:sldMk cId="0" sldId="261"/>
        </pc:sldMkLst>
      </pc:sldChg>
      <pc:sldChg chg="del">
        <pc:chgData name="Jack Bartman" userId="4324f3b063c5b044" providerId="LiveId" clId="{594BF522-B0E3-4A8D-AF96-E42B87575C12}" dt="2025-03-12T16:16:51.282" v="105" actId="47"/>
        <pc:sldMkLst>
          <pc:docMk/>
          <pc:sldMk cId="0" sldId="262"/>
        </pc:sldMkLst>
      </pc:sldChg>
      <pc:sldChg chg="addSp delSp modSp mod">
        <pc:chgData name="Jack Bartman" userId="4324f3b063c5b044" providerId="LiveId" clId="{594BF522-B0E3-4A8D-AF96-E42B87575C12}" dt="2025-03-12T18:20:29.266" v="2219" actId="20577"/>
        <pc:sldMkLst>
          <pc:docMk/>
          <pc:sldMk cId="0" sldId="263"/>
        </pc:sldMkLst>
        <pc:spChg chg="add del mod">
          <ac:chgData name="Jack Bartman" userId="4324f3b063c5b044" providerId="LiveId" clId="{594BF522-B0E3-4A8D-AF96-E42B87575C12}" dt="2025-03-12T18:20:29.266" v="2219" actId="20577"/>
          <ac:spMkLst>
            <pc:docMk/>
            <pc:sldMk cId="0" sldId="263"/>
            <ac:spMk id="1819" creationId="{00000000-0000-0000-0000-000000000000}"/>
          </ac:spMkLst>
        </pc:spChg>
        <pc:spChg chg="mod">
          <ac:chgData name="Jack Bartman" userId="4324f3b063c5b044" providerId="LiveId" clId="{594BF522-B0E3-4A8D-AF96-E42B87575C12}" dt="2025-03-12T16:24:25.833" v="413" actId="20577"/>
          <ac:spMkLst>
            <pc:docMk/>
            <pc:sldMk cId="0" sldId="263"/>
            <ac:spMk id="1820" creationId="{00000000-0000-0000-0000-000000000000}"/>
          </ac:spMkLst>
        </pc:spChg>
      </pc:sldChg>
      <pc:sldChg chg="addSp delSp modSp mod">
        <pc:chgData name="Jack Bartman" userId="4324f3b063c5b044" providerId="LiveId" clId="{594BF522-B0E3-4A8D-AF96-E42B87575C12}" dt="2025-03-12T18:20:20.300" v="2211" actId="20577"/>
        <pc:sldMkLst>
          <pc:docMk/>
          <pc:sldMk cId="0" sldId="264"/>
        </pc:sldMkLst>
      </pc:sldChg>
      <pc:sldChg chg="del">
        <pc:chgData name="Jack Bartman" userId="4324f3b063c5b044" providerId="LiveId" clId="{594BF522-B0E3-4A8D-AF96-E42B87575C12}" dt="2025-03-12T17:13:44.193" v="877" actId="47"/>
        <pc:sldMkLst>
          <pc:docMk/>
          <pc:sldMk cId="0" sldId="265"/>
        </pc:sldMkLst>
      </pc:sldChg>
      <pc:sldChg chg="addSp delSp modSp mod delAnim">
        <pc:chgData name="Jack Bartman" userId="4324f3b063c5b044" providerId="LiveId" clId="{594BF522-B0E3-4A8D-AF96-E42B87575C12}" dt="2025-03-12T17:48:42.452" v="1328" actId="1076"/>
        <pc:sldMkLst>
          <pc:docMk/>
          <pc:sldMk cId="0" sldId="266"/>
        </pc:sldMkLst>
        <pc:spChg chg="add mod">
          <ac:chgData name="Jack Bartman" userId="4324f3b063c5b044" providerId="LiveId" clId="{594BF522-B0E3-4A8D-AF96-E42B87575C12}" dt="2025-03-12T17:35:53.824" v="1321" actId="6549"/>
          <ac:spMkLst>
            <pc:docMk/>
            <pc:sldMk cId="0" sldId="266"/>
            <ac:spMk id="2" creationId="{DF844715-FCD9-6AF8-EB69-B981F55AD5C7}"/>
          </ac:spMkLst>
        </pc:spChg>
        <pc:spChg chg="mod">
          <ac:chgData name="Jack Bartman" userId="4324f3b063c5b044" providerId="LiveId" clId="{594BF522-B0E3-4A8D-AF96-E42B87575C12}" dt="2025-03-12T17:15:14.743" v="909" actId="20577"/>
          <ac:spMkLst>
            <pc:docMk/>
            <pc:sldMk cId="0" sldId="266"/>
            <ac:spMk id="2061" creationId="{00000000-0000-0000-0000-000000000000}"/>
          </ac:spMkLst>
        </pc:spChg>
      </pc:sldChg>
      <pc:sldChg chg="addSp delSp modSp mod delAnim">
        <pc:chgData name="Jack Bartman" userId="4324f3b063c5b044" providerId="LiveId" clId="{594BF522-B0E3-4A8D-AF96-E42B87575C12}" dt="2025-03-12T18:16:35.334" v="2197" actId="1076"/>
        <pc:sldMkLst>
          <pc:docMk/>
          <pc:sldMk cId="0" sldId="267"/>
        </pc:sldMkLst>
        <pc:spChg chg="add mod">
          <ac:chgData name="Jack Bartman" userId="4324f3b063c5b044" providerId="LiveId" clId="{594BF522-B0E3-4A8D-AF96-E42B87575C12}" dt="2025-03-12T18:10:04.166" v="2037" actId="20577"/>
          <ac:spMkLst>
            <pc:docMk/>
            <pc:sldMk cId="0" sldId="267"/>
            <ac:spMk id="2" creationId="{047BE2DA-DA4E-2C56-791E-34DF0EB52A79}"/>
          </ac:spMkLst>
        </pc:spChg>
        <pc:spChg chg="mod">
          <ac:chgData name="Jack Bartman" userId="4324f3b063c5b044" providerId="LiveId" clId="{594BF522-B0E3-4A8D-AF96-E42B87575C12}" dt="2025-03-12T18:02:10.554" v="1844" actId="20577"/>
          <ac:spMkLst>
            <pc:docMk/>
            <pc:sldMk cId="0" sldId="267"/>
            <ac:spMk id="2146" creationId="{00000000-0000-0000-0000-000000000000}"/>
          </ac:spMkLst>
        </pc:spChg>
      </pc:sldChg>
      <pc:sldChg chg="del">
        <pc:chgData name="Jack Bartman" userId="4324f3b063c5b044" providerId="LiveId" clId="{594BF522-B0E3-4A8D-AF96-E42B87575C12}" dt="2025-03-12T20:26:36.840" v="4308" actId="47"/>
        <pc:sldMkLst>
          <pc:docMk/>
          <pc:sldMk cId="0" sldId="268"/>
        </pc:sldMkLst>
      </pc:sldChg>
      <pc:sldChg chg="del">
        <pc:chgData name="Jack Bartman" userId="4324f3b063c5b044" providerId="LiveId" clId="{594BF522-B0E3-4A8D-AF96-E42B87575C12}" dt="2025-03-12T20:26:39.204" v="4309" actId="47"/>
        <pc:sldMkLst>
          <pc:docMk/>
          <pc:sldMk cId="0" sldId="269"/>
        </pc:sldMkLst>
      </pc:sldChg>
      <pc:sldChg chg="delSp modSp mod ord delAnim">
        <pc:chgData name="Jack Bartman" userId="4324f3b063c5b044" providerId="LiveId" clId="{594BF522-B0E3-4A8D-AF96-E42B87575C12}" dt="2025-03-12T17:57:50.220" v="1832" actId="1076"/>
        <pc:sldMkLst>
          <pc:docMk/>
          <pc:sldMk cId="0" sldId="270"/>
        </pc:sldMkLst>
        <pc:spChg chg="mod">
          <ac:chgData name="Jack Bartman" userId="4324f3b063c5b044" providerId="LiveId" clId="{594BF522-B0E3-4A8D-AF96-E42B87575C12}" dt="2025-03-12T17:51:18.068" v="1340" actId="20577"/>
          <ac:spMkLst>
            <pc:docMk/>
            <pc:sldMk cId="0" sldId="270"/>
            <ac:spMk id="2396" creationId="{00000000-0000-0000-0000-000000000000}"/>
          </ac:spMkLst>
        </pc:spChg>
        <pc:spChg chg="mod">
          <ac:chgData name="Jack Bartman" userId="4324f3b063c5b044" providerId="LiveId" clId="{594BF522-B0E3-4A8D-AF96-E42B87575C12}" dt="2025-03-12T17:53:00.166" v="1372" actId="20577"/>
          <ac:spMkLst>
            <pc:docMk/>
            <pc:sldMk cId="0" sldId="270"/>
            <ac:spMk id="2397" creationId="{00000000-0000-0000-0000-000000000000}"/>
          </ac:spMkLst>
        </pc:spChg>
        <pc:spChg chg="mod">
          <ac:chgData name="Jack Bartman" userId="4324f3b063c5b044" providerId="LiveId" clId="{594BF522-B0E3-4A8D-AF96-E42B87575C12}" dt="2025-03-12T17:54:44.493" v="1538" actId="20577"/>
          <ac:spMkLst>
            <pc:docMk/>
            <pc:sldMk cId="0" sldId="270"/>
            <ac:spMk id="2398" creationId="{00000000-0000-0000-0000-000000000000}"/>
          </ac:spMkLst>
        </pc:spChg>
        <pc:spChg chg="mod">
          <ac:chgData name="Jack Bartman" userId="4324f3b063c5b044" providerId="LiveId" clId="{594BF522-B0E3-4A8D-AF96-E42B87575C12}" dt="2025-03-12T17:54:57.190" v="1546" actId="20577"/>
          <ac:spMkLst>
            <pc:docMk/>
            <pc:sldMk cId="0" sldId="270"/>
            <ac:spMk id="2399" creationId="{00000000-0000-0000-0000-000000000000}"/>
          </ac:spMkLst>
        </pc:spChg>
        <pc:spChg chg="mod">
          <ac:chgData name="Jack Bartman" userId="4324f3b063c5b044" providerId="LiveId" clId="{594BF522-B0E3-4A8D-AF96-E42B87575C12}" dt="2025-03-12T17:56:17.147" v="1679" actId="1076"/>
          <ac:spMkLst>
            <pc:docMk/>
            <pc:sldMk cId="0" sldId="270"/>
            <ac:spMk id="2400" creationId="{00000000-0000-0000-0000-000000000000}"/>
          </ac:spMkLst>
        </pc:spChg>
        <pc:spChg chg="mod">
          <ac:chgData name="Jack Bartman" userId="4324f3b063c5b044" providerId="LiveId" clId="{594BF522-B0E3-4A8D-AF96-E42B87575C12}" dt="2025-03-12T17:56:29.027" v="1695" actId="20577"/>
          <ac:spMkLst>
            <pc:docMk/>
            <pc:sldMk cId="0" sldId="270"/>
            <ac:spMk id="2401" creationId="{00000000-0000-0000-0000-000000000000}"/>
          </ac:spMkLst>
        </pc:spChg>
        <pc:spChg chg="mod">
          <ac:chgData name="Jack Bartman" userId="4324f3b063c5b044" providerId="LiveId" clId="{594BF522-B0E3-4A8D-AF96-E42B87575C12}" dt="2025-03-12T17:57:50.220" v="1832" actId="1076"/>
          <ac:spMkLst>
            <pc:docMk/>
            <pc:sldMk cId="0" sldId="270"/>
            <ac:spMk id="2402" creationId="{00000000-0000-0000-0000-000000000000}"/>
          </ac:spMkLst>
        </pc:spChg>
      </pc:sldChg>
      <pc:sldChg chg="del">
        <pc:chgData name="Jack Bartman" userId="4324f3b063c5b044" providerId="LiveId" clId="{594BF522-B0E3-4A8D-AF96-E42B87575C12}" dt="2025-03-12T20:26:40.299" v="4310" actId="47"/>
        <pc:sldMkLst>
          <pc:docMk/>
          <pc:sldMk cId="0" sldId="271"/>
        </pc:sldMkLst>
      </pc:sldChg>
      <pc:sldChg chg="del">
        <pc:chgData name="Jack Bartman" userId="4324f3b063c5b044" providerId="LiveId" clId="{594BF522-B0E3-4A8D-AF96-E42B87575C12}" dt="2025-03-12T20:26:41.280" v="4311" actId="47"/>
        <pc:sldMkLst>
          <pc:docMk/>
          <pc:sldMk cId="0" sldId="272"/>
        </pc:sldMkLst>
      </pc:sldChg>
      <pc:sldChg chg="del">
        <pc:chgData name="Jack Bartman" userId="4324f3b063c5b044" providerId="LiveId" clId="{594BF522-B0E3-4A8D-AF96-E42B87575C12}" dt="2025-03-12T20:26:42.379" v="4312" actId="47"/>
        <pc:sldMkLst>
          <pc:docMk/>
          <pc:sldMk cId="0" sldId="273"/>
        </pc:sldMkLst>
      </pc:sldChg>
      <pc:sldChg chg="del">
        <pc:chgData name="Jack Bartman" userId="4324f3b063c5b044" providerId="LiveId" clId="{594BF522-B0E3-4A8D-AF96-E42B87575C12}" dt="2025-03-12T20:26:43.856" v="4313" actId="47"/>
        <pc:sldMkLst>
          <pc:docMk/>
          <pc:sldMk cId="0" sldId="274"/>
        </pc:sldMkLst>
      </pc:sldChg>
      <pc:sldChg chg="del">
        <pc:chgData name="Jack Bartman" userId="4324f3b063c5b044" providerId="LiveId" clId="{594BF522-B0E3-4A8D-AF96-E42B87575C12}" dt="2025-03-12T20:26:44.918" v="4314" actId="47"/>
        <pc:sldMkLst>
          <pc:docMk/>
          <pc:sldMk cId="0" sldId="275"/>
        </pc:sldMkLst>
      </pc:sldChg>
      <pc:sldChg chg="del">
        <pc:chgData name="Jack Bartman" userId="4324f3b063c5b044" providerId="LiveId" clId="{594BF522-B0E3-4A8D-AF96-E42B87575C12}" dt="2025-03-12T20:26:46.024" v="4315" actId="47"/>
        <pc:sldMkLst>
          <pc:docMk/>
          <pc:sldMk cId="0" sldId="276"/>
        </pc:sldMkLst>
      </pc:sldChg>
      <pc:sldChg chg="del">
        <pc:chgData name="Jack Bartman" userId="4324f3b063c5b044" providerId="LiveId" clId="{594BF522-B0E3-4A8D-AF96-E42B87575C12}" dt="2025-03-12T20:26:49.205" v="4316" actId="47"/>
        <pc:sldMkLst>
          <pc:docMk/>
          <pc:sldMk cId="0" sldId="277"/>
        </pc:sldMkLst>
      </pc:sldChg>
      <pc:sldChg chg="del">
        <pc:chgData name="Jack Bartman" userId="4324f3b063c5b044" providerId="LiveId" clId="{594BF522-B0E3-4A8D-AF96-E42B87575C12}" dt="2025-03-12T20:26:50.992" v="4317" actId="47"/>
        <pc:sldMkLst>
          <pc:docMk/>
          <pc:sldMk cId="0" sldId="278"/>
        </pc:sldMkLst>
      </pc:sldChg>
      <pc:sldChg chg="del">
        <pc:chgData name="Jack Bartman" userId="4324f3b063c5b044" providerId="LiveId" clId="{594BF522-B0E3-4A8D-AF96-E42B87575C12}" dt="2025-03-12T20:26:52.237" v="4318" actId="47"/>
        <pc:sldMkLst>
          <pc:docMk/>
          <pc:sldMk cId="0" sldId="279"/>
        </pc:sldMkLst>
      </pc:sldChg>
      <pc:sldChg chg="del">
        <pc:chgData name="Jack Bartman" userId="4324f3b063c5b044" providerId="LiveId" clId="{594BF522-B0E3-4A8D-AF96-E42B87575C12}" dt="2025-03-12T20:26:53.373" v="4319" actId="47"/>
        <pc:sldMkLst>
          <pc:docMk/>
          <pc:sldMk cId="0" sldId="280"/>
        </pc:sldMkLst>
      </pc:sldChg>
      <pc:sldChg chg="del">
        <pc:chgData name="Jack Bartman" userId="4324f3b063c5b044" providerId="LiveId" clId="{594BF522-B0E3-4A8D-AF96-E42B87575C12}" dt="2025-03-12T20:26:54.493" v="4320" actId="47"/>
        <pc:sldMkLst>
          <pc:docMk/>
          <pc:sldMk cId="0" sldId="281"/>
        </pc:sldMkLst>
      </pc:sldChg>
      <pc:sldChg chg="del">
        <pc:chgData name="Jack Bartman" userId="4324f3b063c5b044" providerId="LiveId" clId="{594BF522-B0E3-4A8D-AF96-E42B87575C12}" dt="2025-03-12T20:26:55.673" v="4321" actId="47"/>
        <pc:sldMkLst>
          <pc:docMk/>
          <pc:sldMk cId="0" sldId="282"/>
        </pc:sldMkLst>
      </pc:sldChg>
      <pc:sldChg chg="del">
        <pc:chgData name="Jack Bartman" userId="4324f3b063c5b044" providerId="LiveId" clId="{594BF522-B0E3-4A8D-AF96-E42B87575C12}" dt="2025-03-12T20:26:58.004" v="4322" actId="47"/>
        <pc:sldMkLst>
          <pc:docMk/>
          <pc:sldMk cId="0" sldId="283"/>
        </pc:sldMkLst>
      </pc:sldChg>
      <pc:sldChg chg="del">
        <pc:chgData name="Jack Bartman" userId="4324f3b063c5b044" providerId="LiveId" clId="{594BF522-B0E3-4A8D-AF96-E42B87575C12}" dt="2025-03-12T20:26:59.747" v="4323" actId="47"/>
        <pc:sldMkLst>
          <pc:docMk/>
          <pc:sldMk cId="0" sldId="284"/>
        </pc:sldMkLst>
      </pc:sldChg>
      <pc:sldChg chg="del">
        <pc:chgData name="Jack Bartman" userId="4324f3b063c5b044" providerId="LiveId" clId="{594BF522-B0E3-4A8D-AF96-E42B87575C12}" dt="2025-03-12T20:27:00.924" v="4324" actId="47"/>
        <pc:sldMkLst>
          <pc:docMk/>
          <pc:sldMk cId="0" sldId="285"/>
        </pc:sldMkLst>
      </pc:sldChg>
      <pc:sldChg chg="del">
        <pc:chgData name="Jack Bartman" userId="4324f3b063c5b044" providerId="LiveId" clId="{594BF522-B0E3-4A8D-AF96-E42B87575C12}" dt="2025-03-12T20:27:02.198" v="4325" actId="47"/>
        <pc:sldMkLst>
          <pc:docMk/>
          <pc:sldMk cId="0" sldId="286"/>
        </pc:sldMkLst>
      </pc:sldChg>
      <pc:sldChg chg="del">
        <pc:chgData name="Jack Bartman" userId="4324f3b063c5b044" providerId="LiveId" clId="{594BF522-B0E3-4A8D-AF96-E42B87575C12}" dt="2025-03-12T20:27:03.486" v="4326" actId="47"/>
        <pc:sldMkLst>
          <pc:docMk/>
          <pc:sldMk cId="0" sldId="287"/>
        </pc:sldMkLst>
      </pc:sldChg>
      <pc:sldChg chg="del">
        <pc:chgData name="Jack Bartman" userId="4324f3b063c5b044" providerId="LiveId" clId="{594BF522-B0E3-4A8D-AF96-E42B87575C12}" dt="2025-03-12T20:27:04.982" v="4327" actId="47"/>
        <pc:sldMkLst>
          <pc:docMk/>
          <pc:sldMk cId="0" sldId="288"/>
        </pc:sldMkLst>
      </pc:sldChg>
      <pc:sldChg chg="del">
        <pc:chgData name="Jack Bartman" userId="4324f3b063c5b044" providerId="LiveId" clId="{594BF522-B0E3-4A8D-AF96-E42B87575C12}" dt="2025-03-12T20:27:06.514" v="4328" actId="47"/>
        <pc:sldMkLst>
          <pc:docMk/>
          <pc:sldMk cId="0" sldId="289"/>
        </pc:sldMkLst>
      </pc:sldChg>
      <pc:sldChg chg="del">
        <pc:chgData name="Jack Bartman" userId="4324f3b063c5b044" providerId="LiveId" clId="{594BF522-B0E3-4A8D-AF96-E42B87575C12}" dt="2025-03-12T20:27:07.842" v="4329" actId="47"/>
        <pc:sldMkLst>
          <pc:docMk/>
          <pc:sldMk cId="0" sldId="290"/>
        </pc:sldMkLst>
      </pc:sldChg>
      <pc:sldChg chg="del">
        <pc:chgData name="Jack Bartman" userId="4324f3b063c5b044" providerId="LiveId" clId="{594BF522-B0E3-4A8D-AF96-E42B87575C12}" dt="2025-03-12T20:27:09.210" v="4330" actId="47"/>
        <pc:sldMkLst>
          <pc:docMk/>
          <pc:sldMk cId="0" sldId="291"/>
        </pc:sldMkLst>
      </pc:sldChg>
      <pc:sldChg chg="del">
        <pc:chgData name="Jack Bartman" userId="4324f3b063c5b044" providerId="LiveId" clId="{594BF522-B0E3-4A8D-AF96-E42B87575C12}" dt="2025-03-12T20:27:10.366" v="4331" actId="47"/>
        <pc:sldMkLst>
          <pc:docMk/>
          <pc:sldMk cId="0" sldId="292"/>
        </pc:sldMkLst>
      </pc:sldChg>
      <pc:sldChg chg="del">
        <pc:chgData name="Jack Bartman" userId="4324f3b063c5b044" providerId="LiveId" clId="{594BF522-B0E3-4A8D-AF96-E42B87575C12}" dt="2025-03-12T20:27:12.094" v="4332" actId="47"/>
        <pc:sldMkLst>
          <pc:docMk/>
          <pc:sldMk cId="0" sldId="293"/>
        </pc:sldMkLst>
      </pc:sldChg>
      <pc:sldChg chg="del">
        <pc:chgData name="Jack Bartman" userId="4324f3b063c5b044" providerId="LiveId" clId="{594BF522-B0E3-4A8D-AF96-E42B87575C12}" dt="2025-03-12T20:27:13.271" v="4333" actId="47"/>
        <pc:sldMkLst>
          <pc:docMk/>
          <pc:sldMk cId="0" sldId="294"/>
        </pc:sldMkLst>
      </pc:sldChg>
      <pc:sldChg chg="del">
        <pc:chgData name="Jack Bartman" userId="4324f3b063c5b044" providerId="LiveId" clId="{594BF522-B0E3-4A8D-AF96-E42B87575C12}" dt="2025-03-12T20:27:14.352" v="4334" actId="47"/>
        <pc:sldMkLst>
          <pc:docMk/>
          <pc:sldMk cId="0" sldId="295"/>
        </pc:sldMkLst>
      </pc:sldChg>
      <pc:sldChg chg="del">
        <pc:chgData name="Jack Bartman" userId="4324f3b063c5b044" providerId="LiveId" clId="{594BF522-B0E3-4A8D-AF96-E42B87575C12}" dt="2025-03-12T20:27:15.760" v="4335" actId="47"/>
        <pc:sldMkLst>
          <pc:docMk/>
          <pc:sldMk cId="0" sldId="296"/>
        </pc:sldMkLst>
      </pc:sldChg>
      <pc:sldChg chg="del">
        <pc:chgData name="Jack Bartman" userId="4324f3b063c5b044" providerId="LiveId" clId="{594BF522-B0E3-4A8D-AF96-E42B87575C12}" dt="2025-03-12T20:27:17.065" v="4336" actId="47"/>
        <pc:sldMkLst>
          <pc:docMk/>
          <pc:sldMk cId="0" sldId="297"/>
        </pc:sldMkLst>
      </pc:sldChg>
      <pc:sldChg chg="del">
        <pc:chgData name="Jack Bartman" userId="4324f3b063c5b044" providerId="LiveId" clId="{594BF522-B0E3-4A8D-AF96-E42B87575C12}" dt="2025-03-12T20:27:18.334" v="4337" actId="47"/>
        <pc:sldMkLst>
          <pc:docMk/>
          <pc:sldMk cId="0" sldId="298"/>
        </pc:sldMkLst>
      </pc:sldChg>
      <pc:sldChg chg="del">
        <pc:chgData name="Jack Bartman" userId="4324f3b063c5b044" providerId="LiveId" clId="{594BF522-B0E3-4A8D-AF96-E42B87575C12}" dt="2025-03-12T20:27:19.496" v="4338" actId="47"/>
        <pc:sldMkLst>
          <pc:docMk/>
          <pc:sldMk cId="0" sldId="299"/>
        </pc:sldMkLst>
      </pc:sldChg>
      <pc:sldChg chg="del">
        <pc:chgData name="Jack Bartman" userId="4324f3b063c5b044" providerId="LiveId" clId="{594BF522-B0E3-4A8D-AF96-E42B87575C12}" dt="2025-03-12T20:27:20.694" v="4339" actId="47"/>
        <pc:sldMkLst>
          <pc:docMk/>
          <pc:sldMk cId="0" sldId="300"/>
        </pc:sldMkLst>
      </pc:sldChg>
      <pc:sldChg chg="del">
        <pc:chgData name="Jack Bartman" userId="4324f3b063c5b044" providerId="LiveId" clId="{594BF522-B0E3-4A8D-AF96-E42B87575C12}" dt="2025-03-12T20:27:22.187" v="4340" actId="47"/>
        <pc:sldMkLst>
          <pc:docMk/>
          <pc:sldMk cId="0" sldId="301"/>
        </pc:sldMkLst>
      </pc:sldChg>
      <pc:sldChg chg="del">
        <pc:chgData name="Jack Bartman" userId="4324f3b063c5b044" providerId="LiveId" clId="{594BF522-B0E3-4A8D-AF96-E42B87575C12}" dt="2025-03-12T20:27:23.427" v="4341" actId="47"/>
        <pc:sldMkLst>
          <pc:docMk/>
          <pc:sldMk cId="0" sldId="302"/>
        </pc:sldMkLst>
      </pc:sldChg>
      <pc:sldChg chg="del">
        <pc:chgData name="Jack Bartman" userId="4324f3b063c5b044" providerId="LiveId" clId="{594BF522-B0E3-4A8D-AF96-E42B87575C12}" dt="2025-03-12T20:27:24.700" v="4342" actId="47"/>
        <pc:sldMkLst>
          <pc:docMk/>
          <pc:sldMk cId="0" sldId="303"/>
        </pc:sldMkLst>
      </pc:sldChg>
      <pc:sldChg chg="del">
        <pc:chgData name="Jack Bartman" userId="4324f3b063c5b044" providerId="LiveId" clId="{594BF522-B0E3-4A8D-AF96-E42B87575C12}" dt="2025-03-12T20:27:26.480" v="4343" actId="47"/>
        <pc:sldMkLst>
          <pc:docMk/>
          <pc:sldMk cId="0" sldId="304"/>
        </pc:sldMkLst>
      </pc:sldChg>
      <pc:sldChg chg="del">
        <pc:chgData name="Jack Bartman" userId="4324f3b063c5b044" providerId="LiveId" clId="{594BF522-B0E3-4A8D-AF96-E42B87575C12}" dt="2025-03-12T20:27:27.898" v="4344" actId="47"/>
        <pc:sldMkLst>
          <pc:docMk/>
          <pc:sldMk cId="0" sldId="305"/>
        </pc:sldMkLst>
      </pc:sldChg>
      <pc:sldChg chg="del">
        <pc:chgData name="Jack Bartman" userId="4324f3b063c5b044" providerId="LiveId" clId="{594BF522-B0E3-4A8D-AF96-E42B87575C12}" dt="2025-03-12T20:27:29.739" v="4345" actId="47"/>
        <pc:sldMkLst>
          <pc:docMk/>
          <pc:sldMk cId="0" sldId="306"/>
        </pc:sldMkLst>
      </pc:sldChg>
      <pc:sldChg chg="del">
        <pc:chgData name="Jack Bartman" userId="4324f3b063c5b044" providerId="LiveId" clId="{594BF522-B0E3-4A8D-AF96-E42B87575C12}" dt="2025-03-12T20:27:31.027" v="4346" actId="47"/>
        <pc:sldMkLst>
          <pc:docMk/>
          <pc:sldMk cId="0" sldId="307"/>
        </pc:sldMkLst>
      </pc:sldChg>
      <pc:sldChg chg="del">
        <pc:chgData name="Jack Bartman" userId="4324f3b063c5b044" providerId="LiveId" clId="{594BF522-B0E3-4A8D-AF96-E42B87575C12}" dt="2025-03-12T20:27:32.368" v="4347" actId="47"/>
        <pc:sldMkLst>
          <pc:docMk/>
          <pc:sldMk cId="0" sldId="308"/>
        </pc:sldMkLst>
      </pc:sldChg>
      <pc:sldChg chg="del">
        <pc:chgData name="Jack Bartman" userId="4324f3b063c5b044" providerId="LiveId" clId="{594BF522-B0E3-4A8D-AF96-E42B87575C12}" dt="2025-03-12T20:27:36.253" v="4348" actId="47"/>
        <pc:sldMkLst>
          <pc:docMk/>
          <pc:sldMk cId="0" sldId="309"/>
        </pc:sldMkLst>
      </pc:sldChg>
      <pc:sldChg chg="del">
        <pc:chgData name="Jack Bartman" userId="4324f3b063c5b044" providerId="LiveId" clId="{594BF522-B0E3-4A8D-AF96-E42B87575C12}" dt="2025-03-12T20:27:37.838" v="4349" actId="47"/>
        <pc:sldMkLst>
          <pc:docMk/>
          <pc:sldMk cId="0" sldId="310"/>
        </pc:sldMkLst>
      </pc:sldChg>
      <pc:sldChg chg="del">
        <pc:chgData name="Jack Bartman" userId="4324f3b063c5b044" providerId="LiveId" clId="{594BF522-B0E3-4A8D-AF96-E42B87575C12}" dt="2025-03-12T20:27:42.049" v="4350" actId="47"/>
        <pc:sldMkLst>
          <pc:docMk/>
          <pc:sldMk cId="0" sldId="311"/>
        </pc:sldMkLst>
      </pc:sldChg>
      <pc:sldChg chg="del">
        <pc:chgData name="Jack Bartman" userId="4324f3b063c5b044" providerId="LiveId" clId="{594BF522-B0E3-4A8D-AF96-E42B87575C12}" dt="2025-03-12T20:27:47.414" v="4351" actId="47"/>
        <pc:sldMkLst>
          <pc:docMk/>
          <pc:sldMk cId="0" sldId="312"/>
        </pc:sldMkLst>
      </pc:sldChg>
      <pc:sldChg chg="del">
        <pc:chgData name="Jack Bartman" userId="4324f3b063c5b044" providerId="LiveId" clId="{594BF522-B0E3-4A8D-AF96-E42B87575C12}" dt="2025-03-12T20:27:50.781" v="4352" actId="47"/>
        <pc:sldMkLst>
          <pc:docMk/>
          <pc:sldMk cId="0" sldId="313"/>
        </pc:sldMkLst>
      </pc:sldChg>
      <pc:sldChg chg="del">
        <pc:chgData name="Jack Bartman" userId="4324f3b063c5b044" providerId="LiveId" clId="{594BF522-B0E3-4A8D-AF96-E42B87575C12}" dt="2025-03-12T20:27:53.394" v="4353" actId="47"/>
        <pc:sldMkLst>
          <pc:docMk/>
          <pc:sldMk cId="0" sldId="314"/>
        </pc:sldMkLst>
      </pc:sldChg>
      <pc:sldChg chg="addSp delSp modSp mod">
        <pc:chgData name="Jack Bartman" userId="4324f3b063c5b044" providerId="LiveId" clId="{594BF522-B0E3-4A8D-AF96-E42B87575C12}" dt="2025-03-12T20:42:27.862" v="4435"/>
        <pc:sldMkLst>
          <pc:docMk/>
          <pc:sldMk cId="0" sldId="315"/>
        </pc:sldMkLst>
        <pc:spChg chg="mod">
          <ac:chgData name="Jack Bartman" userId="4324f3b063c5b044" providerId="LiveId" clId="{594BF522-B0E3-4A8D-AF96-E42B87575C12}" dt="2025-03-12T20:32:29.112" v="4421" actId="20577"/>
          <ac:spMkLst>
            <pc:docMk/>
            <pc:sldMk cId="0" sldId="315"/>
            <ac:spMk id="5272" creationId="{00000000-0000-0000-0000-000000000000}"/>
          </ac:spMkLst>
        </pc:spChg>
        <pc:picChg chg="add mod">
          <ac:chgData name="Jack Bartman" userId="4324f3b063c5b044" providerId="LiveId" clId="{594BF522-B0E3-4A8D-AF96-E42B87575C12}" dt="2025-03-12T20:36:20.100" v="4434"/>
          <ac:picMkLst>
            <pc:docMk/>
            <pc:sldMk cId="0" sldId="315"/>
            <ac:picMk id="3" creationId="{C9A530DE-1101-1442-042C-DA3CC3272D56}"/>
          </ac:picMkLst>
        </pc:picChg>
        <pc:picChg chg="add mod">
          <ac:chgData name="Jack Bartman" userId="4324f3b063c5b044" providerId="LiveId" clId="{594BF522-B0E3-4A8D-AF96-E42B87575C12}" dt="2025-03-12T20:42:27.862" v="4435"/>
          <ac:picMkLst>
            <pc:docMk/>
            <pc:sldMk cId="0" sldId="315"/>
            <ac:picMk id="5" creationId="{3062F7E6-53A3-CA62-C073-46A9A9F5A7D1}"/>
          </ac:picMkLst>
        </pc:picChg>
      </pc:sldChg>
      <pc:sldChg chg="del">
        <pc:chgData name="Jack Bartman" userId="4324f3b063c5b044" providerId="LiveId" clId="{594BF522-B0E3-4A8D-AF96-E42B87575C12}" dt="2025-03-12T16:44:08.769" v="855" actId="47"/>
        <pc:sldMkLst>
          <pc:docMk/>
          <pc:sldMk cId="0" sldId="316"/>
        </pc:sldMkLst>
      </pc:sldChg>
      <pc:sldChg chg="del">
        <pc:chgData name="Jack Bartman" userId="4324f3b063c5b044" providerId="LiveId" clId="{594BF522-B0E3-4A8D-AF96-E42B87575C12}" dt="2025-03-12T16:44:10.487" v="856" actId="47"/>
        <pc:sldMkLst>
          <pc:docMk/>
          <pc:sldMk cId="0" sldId="317"/>
        </pc:sldMkLst>
      </pc:sldChg>
      <pc:sldChg chg="del">
        <pc:chgData name="Jack Bartman" userId="4324f3b063c5b044" providerId="LiveId" clId="{594BF522-B0E3-4A8D-AF96-E42B87575C12}" dt="2025-03-12T16:44:12.132" v="857" actId="47"/>
        <pc:sldMkLst>
          <pc:docMk/>
          <pc:sldMk cId="0" sldId="318"/>
        </pc:sldMkLst>
      </pc:sldChg>
      <pc:sldChg chg="del">
        <pc:chgData name="Jack Bartman" userId="4324f3b063c5b044" providerId="LiveId" clId="{594BF522-B0E3-4A8D-AF96-E42B87575C12}" dt="2025-03-12T16:44:13.941" v="858" actId="47"/>
        <pc:sldMkLst>
          <pc:docMk/>
          <pc:sldMk cId="0" sldId="319"/>
        </pc:sldMkLst>
      </pc:sldChg>
      <pc:sldChg chg="del">
        <pc:chgData name="Jack Bartman" userId="4324f3b063c5b044" providerId="LiveId" clId="{594BF522-B0E3-4A8D-AF96-E42B87575C12}" dt="2025-03-12T20:27:57.738" v="4354" actId="47"/>
        <pc:sldMkLst>
          <pc:docMk/>
          <pc:sldMk cId="0" sldId="320"/>
        </pc:sldMkLst>
      </pc:sldChg>
      <pc:sldChg chg="del">
        <pc:chgData name="Jack Bartman" userId="4324f3b063c5b044" providerId="LiveId" clId="{594BF522-B0E3-4A8D-AF96-E42B87575C12}" dt="2025-03-12T20:27:59.190" v="4355" actId="47"/>
        <pc:sldMkLst>
          <pc:docMk/>
          <pc:sldMk cId="0" sldId="321"/>
        </pc:sldMkLst>
      </pc:sldChg>
      <pc:sldChg chg="del">
        <pc:chgData name="Jack Bartman" userId="4324f3b063c5b044" providerId="LiveId" clId="{594BF522-B0E3-4A8D-AF96-E42B87575C12}" dt="2025-03-12T20:28:00.172" v="4356" actId="47"/>
        <pc:sldMkLst>
          <pc:docMk/>
          <pc:sldMk cId="0" sldId="322"/>
        </pc:sldMkLst>
      </pc:sldChg>
      <pc:sldChg chg="del">
        <pc:chgData name="Jack Bartman" userId="4324f3b063c5b044" providerId="LiveId" clId="{594BF522-B0E3-4A8D-AF96-E42B87575C12}" dt="2025-03-12T20:28:01.340" v="4357" actId="47"/>
        <pc:sldMkLst>
          <pc:docMk/>
          <pc:sldMk cId="0" sldId="323"/>
        </pc:sldMkLst>
      </pc:sldChg>
      <pc:sldChg chg="del">
        <pc:chgData name="Jack Bartman" userId="4324f3b063c5b044" providerId="LiveId" clId="{594BF522-B0E3-4A8D-AF96-E42B87575C12}" dt="2025-03-12T16:44:18.366" v="859" actId="47"/>
        <pc:sldMkLst>
          <pc:docMk/>
          <pc:sldMk cId="0" sldId="324"/>
        </pc:sldMkLst>
      </pc:sldChg>
      <pc:sldChg chg="addSp delSp modSp add mod ord">
        <pc:chgData name="Jack Bartman" userId="4324f3b063c5b044" providerId="LiveId" clId="{594BF522-B0E3-4A8D-AF96-E42B87575C12}" dt="2025-03-12T18:46:18.504" v="2590" actId="1076"/>
        <pc:sldMkLst>
          <pc:docMk/>
          <pc:sldMk cId="892717990" sldId="324"/>
        </pc:sldMkLst>
        <pc:spChg chg="mod">
          <ac:chgData name="Jack Bartman" userId="4324f3b063c5b044" providerId="LiveId" clId="{594BF522-B0E3-4A8D-AF96-E42B87575C12}" dt="2025-03-12T18:20:50.573" v="2232" actId="20577"/>
          <ac:spMkLst>
            <pc:docMk/>
            <pc:sldMk cId="892717990" sldId="324"/>
            <ac:spMk id="2396" creationId="{86A10E67-FC02-E0E6-BFCC-EA417D999067}"/>
          </ac:spMkLst>
        </pc:spChg>
      </pc:sldChg>
      <pc:sldChg chg="del">
        <pc:chgData name="Jack Bartman" userId="4324f3b063c5b044" providerId="LiveId" clId="{594BF522-B0E3-4A8D-AF96-E42B87575C12}" dt="2025-03-12T16:44:20.458" v="860" actId="47"/>
        <pc:sldMkLst>
          <pc:docMk/>
          <pc:sldMk cId="0" sldId="325"/>
        </pc:sldMkLst>
      </pc:sldChg>
      <pc:sldChg chg="addSp delSp modSp add mod ord">
        <pc:chgData name="Jack Bartman" userId="4324f3b063c5b044" providerId="LiveId" clId="{594BF522-B0E3-4A8D-AF96-E42B87575C12}" dt="2025-03-12T19:03:07.418" v="2978" actId="20577"/>
        <pc:sldMkLst>
          <pc:docMk/>
          <pc:sldMk cId="556285826" sldId="325"/>
        </pc:sldMkLst>
      </pc:sldChg>
      <pc:sldChg chg="del">
        <pc:chgData name="Jack Bartman" userId="4324f3b063c5b044" providerId="LiveId" clId="{594BF522-B0E3-4A8D-AF96-E42B87575C12}" dt="2025-03-12T16:44:21.898" v="861" actId="47"/>
        <pc:sldMkLst>
          <pc:docMk/>
          <pc:sldMk cId="0" sldId="326"/>
        </pc:sldMkLst>
      </pc:sldChg>
      <pc:sldChg chg="addSp delSp modSp add mod ord">
        <pc:chgData name="Jack Bartman" userId="4324f3b063c5b044" providerId="LiveId" clId="{594BF522-B0E3-4A8D-AF96-E42B87575C12}" dt="2025-03-12T19:28:05.801" v="3230" actId="1076"/>
        <pc:sldMkLst>
          <pc:docMk/>
          <pc:sldMk cId="351281435" sldId="326"/>
        </pc:sldMkLst>
      </pc:sldChg>
      <pc:sldChg chg="del">
        <pc:chgData name="Jack Bartman" userId="4324f3b063c5b044" providerId="LiveId" clId="{594BF522-B0E3-4A8D-AF96-E42B87575C12}" dt="2025-03-12T16:44:23.362" v="862" actId="47"/>
        <pc:sldMkLst>
          <pc:docMk/>
          <pc:sldMk cId="0" sldId="327"/>
        </pc:sldMkLst>
      </pc:sldChg>
      <pc:sldChg chg="delSp modSp add del mod ord">
        <pc:chgData name="Jack Bartman" userId="4324f3b063c5b044" providerId="LiveId" clId="{594BF522-B0E3-4A8D-AF96-E42B87575C12}" dt="2025-03-12T19:33:04.241" v="3342" actId="47"/>
        <pc:sldMkLst>
          <pc:docMk/>
          <pc:sldMk cId="2827237169" sldId="327"/>
        </pc:sldMkLst>
      </pc:sldChg>
      <pc:sldChg chg="del">
        <pc:chgData name="Jack Bartman" userId="4324f3b063c5b044" providerId="LiveId" clId="{594BF522-B0E3-4A8D-AF96-E42B87575C12}" dt="2025-03-12T16:44:24.925" v="863" actId="47"/>
        <pc:sldMkLst>
          <pc:docMk/>
          <pc:sldMk cId="0" sldId="328"/>
        </pc:sldMkLst>
      </pc:sldChg>
      <pc:sldChg chg="addSp delSp modSp add mod ord">
        <pc:chgData name="Jack Bartman" userId="4324f3b063c5b044" providerId="LiveId" clId="{594BF522-B0E3-4A8D-AF96-E42B87575C12}" dt="2025-03-12T19:38:32.743" v="3731" actId="1076"/>
        <pc:sldMkLst>
          <pc:docMk/>
          <pc:sldMk cId="1337114445" sldId="328"/>
        </pc:sldMkLst>
      </pc:sldChg>
      <pc:sldChg chg="del">
        <pc:chgData name="Jack Bartman" userId="4324f3b063c5b044" providerId="LiveId" clId="{594BF522-B0E3-4A8D-AF96-E42B87575C12}" dt="2025-03-12T16:44:26.615" v="864" actId="47"/>
        <pc:sldMkLst>
          <pc:docMk/>
          <pc:sldMk cId="0" sldId="329"/>
        </pc:sldMkLst>
      </pc:sldChg>
      <pc:sldChg chg="addSp delSp modSp add mod ord">
        <pc:chgData name="Jack Bartman" userId="4324f3b063c5b044" providerId="LiveId" clId="{594BF522-B0E3-4A8D-AF96-E42B87575C12}" dt="2025-03-12T20:26:14.377" v="4307" actId="1076"/>
        <pc:sldMkLst>
          <pc:docMk/>
          <pc:sldMk cId="989174850" sldId="329"/>
        </pc:sldMkLst>
        <pc:spChg chg="mod">
          <ac:chgData name="Jack Bartman" userId="4324f3b063c5b044" providerId="LiveId" clId="{594BF522-B0E3-4A8D-AF96-E42B87575C12}" dt="2025-03-12T20:15:32.111" v="3743" actId="20577"/>
          <ac:spMkLst>
            <pc:docMk/>
            <pc:sldMk cId="989174850" sldId="329"/>
            <ac:spMk id="2396" creationId="{D646744D-55ED-A27B-D2E0-0645F3E71ABD}"/>
          </ac:spMkLst>
        </pc:spChg>
        <pc:spChg chg="mod">
          <ac:chgData name="Jack Bartman" userId="4324f3b063c5b044" providerId="LiveId" clId="{594BF522-B0E3-4A8D-AF96-E42B87575C12}" dt="2025-03-12T20:15:42.703" v="3753" actId="20577"/>
          <ac:spMkLst>
            <pc:docMk/>
            <pc:sldMk cId="989174850" sldId="329"/>
            <ac:spMk id="2397" creationId="{92338AC9-55EF-BDB3-D232-E3A7DE63B208}"/>
          </ac:spMkLst>
        </pc:spChg>
        <pc:spChg chg="mod">
          <ac:chgData name="Jack Bartman" userId="4324f3b063c5b044" providerId="LiveId" clId="{594BF522-B0E3-4A8D-AF96-E42B87575C12}" dt="2025-03-12T20:23:44.310" v="4100" actId="20577"/>
          <ac:spMkLst>
            <pc:docMk/>
            <pc:sldMk cId="989174850" sldId="329"/>
            <ac:spMk id="2398" creationId="{BCD54E7B-2CE7-6AA3-710C-CF4C1E1B9086}"/>
          </ac:spMkLst>
        </pc:spChg>
      </pc:sldChg>
      <pc:sldChg chg="del">
        <pc:chgData name="Jack Bartman" userId="4324f3b063c5b044" providerId="LiveId" clId="{594BF522-B0E3-4A8D-AF96-E42B87575C12}" dt="2025-03-12T16:44:28.024" v="865" actId="47"/>
        <pc:sldMkLst>
          <pc:docMk/>
          <pc:sldMk cId="0" sldId="330"/>
        </pc:sldMkLst>
      </pc:sldChg>
      <pc:sldChg chg="del">
        <pc:chgData name="Jack Bartman" userId="4324f3b063c5b044" providerId="LiveId" clId="{594BF522-B0E3-4A8D-AF96-E42B87575C12}" dt="2025-03-12T16:44:29.696" v="866" actId="47"/>
        <pc:sldMkLst>
          <pc:docMk/>
          <pc:sldMk cId="0" sldId="331"/>
        </pc:sldMkLst>
      </pc:sldChg>
      <pc:sldChg chg="del">
        <pc:chgData name="Jack Bartman" userId="4324f3b063c5b044" providerId="LiveId" clId="{594BF522-B0E3-4A8D-AF96-E42B87575C12}" dt="2025-03-12T16:44:31.235" v="867" actId="47"/>
        <pc:sldMkLst>
          <pc:docMk/>
          <pc:sldMk cId="0" sldId="332"/>
        </pc:sldMkLst>
      </pc:sldChg>
      <pc:sldChg chg="del">
        <pc:chgData name="Jack Bartman" userId="4324f3b063c5b044" providerId="LiveId" clId="{594BF522-B0E3-4A8D-AF96-E42B87575C12}" dt="2025-03-12T16:44:32.725" v="868" actId="47"/>
        <pc:sldMkLst>
          <pc:docMk/>
          <pc:sldMk cId="0" sldId="333"/>
        </pc:sldMkLst>
      </pc:sldChg>
      <pc:sldChg chg="del">
        <pc:chgData name="Jack Bartman" userId="4324f3b063c5b044" providerId="LiveId" clId="{594BF522-B0E3-4A8D-AF96-E42B87575C12}" dt="2025-03-12T16:44:34.878" v="869" actId="47"/>
        <pc:sldMkLst>
          <pc:docMk/>
          <pc:sldMk cId="0" sldId="334"/>
        </pc:sldMkLst>
      </pc:sldChg>
      <pc:sldChg chg="del">
        <pc:chgData name="Jack Bartman" userId="4324f3b063c5b044" providerId="LiveId" clId="{594BF522-B0E3-4A8D-AF96-E42B87575C12}" dt="2025-03-12T16:44:36.172" v="870" actId="47"/>
        <pc:sldMkLst>
          <pc:docMk/>
          <pc:sldMk cId="0" sldId="335"/>
        </pc:sldMkLst>
      </pc:sldChg>
      <pc:sldChg chg="del">
        <pc:chgData name="Jack Bartman" userId="4324f3b063c5b044" providerId="LiveId" clId="{594BF522-B0E3-4A8D-AF96-E42B87575C12}" dt="2025-03-12T16:44:37.425" v="871" actId="47"/>
        <pc:sldMkLst>
          <pc:docMk/>
          <pc:sldMk cId="0" sldId="336"/>
        </pc:sldMkLst>
      </pc:sldChg>
      <pc:sldChg chg="del">
        <pc:chgData name="Jack Bartman" userId="4324f3b063c5b044" providerId="LiveId" clId="{594BF522-B0E3-4A8D-AF96-E42B87575C12}" dt="2025-03-12T16:44:38.368" v="872" actId="47"/>
        <pc:sldMkLst>
          <pc:docMk/>
          <pc:sldMk cId="0" sldId="337"/>
        </pc:sldMkLst>
      </pc:sldChg>
      <pc:sldChg chg="del">
        <pc:chgData name="Jack Bartman" userId="4324f3b063c5b044" providerId="LiveId" clId="{594BF522-B0E3-4A8D-AF96-E42B87575C12}" dt="2025-03-12T16:44:39.241" v="873" actId="47"/>
        <pc:sldMkLst>
          <pc:docMk/>
          <pc:sldMk cId="0" sldId="338"/>
        </pc:sldMkLst>
      </pc:sldChg>
      <pc:sldChg chg="del">
        <pc:chgData name="Jack Bartman" userId="4324f3b063c5b044" providerId="LiveId" clId="{594BF522-B0E3-4A8D-AF96-E42B87575C12}" dt="2025-03-12T16:44:40.077" v="874" actId="47"/>
        <pc:sldMkLst>
          <pc:docMk/>
          <pc:sldMk cId="0" sldId="339"/>
        </pc:sldMkLst>
      </pc:sldChg>
      <pc:sldChg chg="del">
        <pc:chgData name="Jack Bartman" userId="4324f3b063c5b044" providerId="LiveId" clId="{594BF522-B0E3-4A8D-AF96-E42B87575C12}" dt="2025-03-12T16:44:40.862" v="875" actId="47"/>
        <pc:sldMkLst>
          <pc:docMk/>
          <pc:sldMk cId="0" sldId="340"/>
        </pc:sldMkLst>
      </pc:sldChg>
      <pc:sldChg chg="del">
        <pc:chgData name="Jack Bartman" userId="4324f3b063c5b044" providerId="LiveId" clId="{594BF522-B0E3-4A8D-AF96-E42B87575C12}" dt="2025-03-12T16:44:42.724" v="876" actId="47"/>
        <pc:sldMkLst>
          <pc:docMk/>
          <pc:sldMk cId="0" sldId="341"/>
        </pc:sldMkLst>
      </pc:sldChg>
      <pc:sldMasterChg chg="delSldLayout modSldLayout">
        <pc:chgData name="Jack Bartman" userId="4324f3b063c5b044" providerId="LiveId" clId="{594BF522-B0E3-4A8D-AF96-E42B87575C12}" dt="2025-03-12T20:30:18.843" v="4373" actId="1076"/>
        <pc:sldMasterMkLst>
          <pc:docMk/>
          <pc:sldMasterMk cId="0" sldId="2147483706"/>
        </pc:sldMasterMkLst>
        <pc:sldLayoutChg chg="del">
          <pc:chgData name="Jack Bartman" userId="4324f3b063c5b044" providerId="LiveId" clId="{594BF522-B0E3-4A8D-AF96-E42B87575C12}" dt="2025-03-12T20:26:55.673" v="4321" actId="47"/>
          <pc:sldLayoutMkLst>
            <pc:docMk/>
            <pc:sldMasterMk cId="0" sldId="2147483706"/>
            <pc:sldLayoutMk cId="0" sldId="2147483649"/>
          </pc:sldLayoutMkLst>
        </pc:sldLayoutChg>
        <pc:sldLayoutChg chg="del">
          <pc:chgData name="Jack Bartman" userId="4324f3b063c5b044" providerId="LiveId" clId="{594BF522-B0E3-4A8D-AF96-E42B87575C12}" dt="2025-03-12T16:16:27.002" v="100" actId="47"/>
          <pc:sldLayoutMkLst>
            <pc:docMk/>
            <pc:sldMasterMk cId="0" sldId="2147483706"/>
            <pc:sldLayoutMk cId="0" sldId="2147483650"/>
          </pc:sldLayoutMkLst>
        </pc:sldLayoutChg>
        <pc:sldLayoutChg chg="del">
          <pc:chgData name="Jack Bartman" userId="4324f3b063c5b044" providerId="LiveId" clId="{594BF522-B0E3-4A8D-AF96-E42B87575C12}" dt="2025-03-12T20:27:27.898" v="4344" actId="47"/>
          <pc:sldLayoutMkLst>
            <pc:docMk/>
            <pc:sldMasterMk cId="0" sldId="2147483706"/>
            <pc:sldLayoutMk cId="0" sldId="2147483651"/>
          </pc:sldLayoutMkLst>
        </pc:sldLayoutChg>
        <pc:sldLayoutChg chg="del">
          <pc:chgData name="Jack Bartman" userId="4324f3b063c5b044" providerId="LiveId" clId="{594BF522-B0E3-4A8D-AF96-E42B87575C12}" dt="2025-03-12T20:27:14.352" v="4334" actId="47"/>
          <pc:sldLayoutMkLst>
            <pc:docMk/>
            <pc:sldMasterMk cId="0" sldId="2147483706"/>
            <pc:sldLayoutMk cId="0" sldId="2147483652"/>
          </pc:sldLayoutMkLst>
        </pc:sldLayoutChg>
        <pc:sldLayoutChg chg="del">
          <pc:chgData name="Jack Bartman" userId="4324f3b063c5b044" providerId="LiveId" clId="{594BF522-B0E3-4A8D-AF96-E42B87575C12}" dt="2025-03-12T20:27:29.739" v="4345" actId="47"/>
          <pc:sldLayoutMkLst>
            <pc:docMk/>
            <pc:sldMasterMk cId="0" sldId="2147483706"/>
            <pc:sldLayoutMk cId="0" sldId="2147483653"/>
          </pc:sldLayoutMkLst>
        </pc:sldLayoutChg>
        <pc:sldLayoutChg chg="del">
          <pc:chgData name="Jack Bartman" userId="4324f3b063c5b044" providerId="LiveId" clId="{594BF522-B0E3-4A8D-AF96-E42B87575C12}" dt="2025-03-12T20:27:02.198" v="4325" actId="47"/>
          <pc:sldLayoutMkLst>
            <pc:docMk/>
            <pc:sldMasterMk cId="0" sldId="2147483706"/>
            <pc:sldLayoutMk cId="0" sldId="2147483654"/>
          </pc:sldLayoutMkLst>
        </pc:sldLayoutChg>
        <pc:sldLayoutChg chg="del">
          <pc:chgData name="Jack Bartman" userId="4324f3b063c5b044" providerId="LiveId" clId="{594BF522-B0E3-4A8D-AF96-E42B87575C12}" dt="2025-03-12T16:16:51.282" v="105" actId="47"/>
          <pc:sldLayoutMkLst>
            <pc:docMk/>
            <pc:sldMasterMk cId="0" sldId="2147483706"/>
            <pc:sldLayoutMk cId="0" sldId="2147483655"/>
          </pc:sldLayoutMkLst>
        </pc:sldLayoutChg>
        <pc:sldLayoutChg chg="del">
          <pc:chgData name="Jack Bartman" userId="4324f3b063c5b044" providerId="LiveId" clId="{594BF522-B0E3-4A8D-AF96-E42B87575C12}" dt="2025-03-12T20:26:43.856" v="4313" actId="47"/>
          <pc:sldLayoutMkLst>
            <pc:docMk/>
            <pc:sldMasterMk cId="0" sldId="2147483706"/>
            <pc:sldLayoutMk cId="0" sldId="2147483656"/>
          </pc:sldLayoutMkLst>
        </pc:sldLayoutChg>
        <pc:sldLayoutChg chg="del">
          <pc:chgData name="Jack Bartman" userId="4324f3b063c5b044" providerId="LiveId" clId="{594BF522-B0E3-4A8D-AF96-E42B87575C12}" dt="2025-03-12T20:27:22.187" v="4340" actId="47"/>
          <pc:sldLayoutMkLst>
            <pc:docMk/>
            <pc:sldMasterMk cId="0" sldId="2147483706"/>
            <pc:sldLayoutMk cId="0" sldId="2147483657"/>
          </pc:sldLayoutMkLst>
        </pc:sldLayoutChg>
        <pc:sldLayoutChg chg="del">
          <pc:chgData name="Jack Bartman" userId="4324f3b063c5b044" providerId="LiveId" clId="{594BF522-B0E3-4A8D-AF96-E42B87575C12}" dt="2025-03-12T16:16:34.494" v="102" actId="47"/>
          <pc:sldLayoutMkLst>
            <pc:docMk/>
            <pc:sldMasterMk cId="0" sldId="2147483706"/>
            <pc:sldLayoutMk cId="0" sldId="2147483659"/>
          </pc:sldLayoutMkLst>
        </pc:sldLayoutChg>
        <pc:sldLayoutChg chg="del">
          <pc:chgData name="Jack Bartman" userId="4324f3b063c5b044" providerId="LiveId" clId="{594BF522-B0E3-4A8D-AF96-E42B87575C12}" dt="2025-03-12T16:16:35.584" v="103" actId="47"/>
          <pc:sldLayoutMkLst>
            <pc:docMk/>
            <pc:sldMasterMk cId="0" sldId="2147483706"/>
            <pc:sldLayoutMk cId="0" sldId="2147483660"/>
          </pc:sldLayoutMkLst>
        </pc:sldLayoutChg>
        <pc:sldLayoutChg chg="del">
          <pc:chgData name="Jack Bartman" userId="4324f3b063c5b044" providerId="LiveId" clId="{594BF522-B0E3-4A8D-AF96-E42B87575C12}" dt="2025-03-12T16:16:37.209" v="104" actId="47"/>
          <pc:sldLayoutMkLst>
            <pc:docMk/>
            <pc:sldMasterMk cId="0" sldId="2147483706"/>
            <pc:sldLayoutMk cId="0" sldId="2147483661"/>
          </pc:sldLayoutMkLst>
        </pc:sldLayoutChg>
        <pc:sldLayoutChg chg="del">
          <pc:chgData name="Jack Bartman" userId="4324f3b063c5b044" providerId="LiveId" clId="{594BF522-B0E3-4A8D-AF96-E42B87575C12}" dt="2025-03-12T20:26:44.918" v="4314" actId="47"/>
          <pc:sldLayoutMkLst>
            <pc:docMk/>
            <pc:sldMasterMk cId="0" sldId="2147483706"/>
            <pc:sldLayoutMk cId="0" sldId="2147483662"/>
          </pc:sldLayoutMkLst>
        </pc:sldLayoutChg>
        <pc:sldLayoutChg chg="del">
          <pc:chgData name="Jack Bartman" userId="4324f3b063c5b044" providerId="LiveId" clId="{594BF522-B0E3-4A8D-AF96-E42B87575C12}" dt="2025-03-12T20:27:03.486" v="4326" actId="47"/>
          <pc:sldLayoutMkLst>
            <pc:docMk/>
            <pc:sldMasterMk cId="0" sldId="2147483706"/>
            <pc:sldLayoutMk cId="0" sldId="2147483663"/>
          </pc:sldLayoutMkLst>
        </pc:sldLayoutChg>
        <pc:sldLayoutChg chg="del">
          <pc:chgData name="Jack Bartman" userId="4324f3b063c5b044" providerId="LiveId" clId="{594BF522-B0E3-4A8D-AF96-E42B87575C12}" dt="2025-03-12T20:27:15.760" v="4335" actId="47"/>
          <pc:sldLayoutMkLst>
            <pc:docMk/>
            <pc:sldMasterMk cId="0" sldId="2147483706"/>
            <pc:sldLayoutMk cId="0" sldId="2147483664"/>
          </pc:sldLayoutMkLst>
        </pc:sldLayoutChg>
        <pc:sldLayoutChg chg="del">
          <pc:chgData name="Jack Bartman" userId="4324f3b063c5b044" providerId="LiveId" clId="{594BF522-B0E3-4A8D-AF96-E42B87575C12}" dt="2025-03-12T20:26:59.747" v="4323" actId="47"/>
          <pc:sldLayoutMkLst>
            <pc:docMk/>
            <pc:sldMasterMk cId="0" sldId="2147483706"/>
            <pc:sldLayoutMk cId="0" sldId="2147483665"/>
          </pc:sldLayoutMkLst>
        </pc:sldLayoutChg>
        <pc:sldLayoutChg chg="del">
          <pc:chgData name="Jack Bartman" userId="4324f3b063c5b044" providerId="LiveId" clId="{594BF522-B0E3-4A8D-AF96-E42B87575C12}" dt="2025-03-12T20:27:23.427" v="4341" actId="47"/>
          <pc:sldLayoutMkLst>
            <pc:docMk/>
            <pc:sldMasterMk cId="0" sldId="2147483706"/>
            <pc:sldLayoutMk cId="0" sldId="2147483666"/>
          </pc:sldLayoutMkLst>
        </pc:sldLayoutChg>
        <pc:sldLayoutChg chg="del">
          <pc:chgData name="Jack Bartman" userId="4324f3b063c5b044" providerId="LiveId" clId="{594BF522-B0E3-4A8D-AF96-E42B87575C12}" dt="2025-03-12T20:27:17.065" v="4336" actId="47"/>
          <pc:sldLayoutMkLst>
            <pc:docMk/>
            <pc:sldMasterMk cId="0" sldId="2147483706"/>
            <pc:sldLayoutMk cId="0" sldId="2147483667"/>
          </pc:sldLayoutMkLst>
        </pc:sldLayoutChg>
        <pc:sldLayoutChg chg="del">
          <pc:chgData name="Jack Bartman" userId="4324f3b063c5b044" providerId="LiveId" clId="{594BF522-B0E3-4A8D-AF96-E42B87575C12}" dt="2025-03-12T17:13:44.193" v="877" actId="47"/>
          <pc:sldLayoutMkLst>
            <pc:docMk/>
            <pc:sldMasterMk cId="0" sldId="2147483706"/>
            <pc:sldLayoutMk cId="0" sldId="2147483669"/>
          </pc:sldLayoutMkLst>
        </pc:sldLayoutChg>
        <pc:sldLayoutChg chg="del">
          <pc:chgData name="Jack Bartman" userId="4324f3b063c5b044" providerId="LiveId" clId="{594BF522-B0E3-4A8D-AF96-E42B87575C12}" dt="2025-03-12T20:26:36.840" v="4308" actId="47"/>
          <pc:sldLayoutMkLst>
            <pc:docMk/>
            <pc:sldMasterMk cId="0" sldId="2147483706"/>
            <pc:sldLayoutMk cId="0" sldId="2147483670"/>
          </pc:sldLayoutMkLst>
        </pc:sldLayoutChg>
        <pc:sldLayoutChg chg="del">
          <pc:chgData name="Jack Bartman" userId="4324f3b063c5b044" providerId="LiveId" clId="{594BF522-B0E3-4A8D-AF96-E42B87575C12}" dt="2025-03-12T20:27:12.094" v="4332" actId="47"/>
          <pc:sldLayoutMkLst>
            <pc:docMk/>
            <pc:sldMasterMk cId="0" sldId="2147483706"/>
            <pc:sldLayoutMk cId="0" sldId="2147483671"/>
          </pc:sldLayoutMkLst>
        </pc:sldLayoutChg>
        <pc:sldLayoutChg chg="del">
          <pc:chgData name="Jack Bartman" userId="4324f3b063c5b044" providerId="LiveId" clId="{594BF522-B0E3-4A8D-AF96-E42B87575C12}" dt="2025-03-12T20:27:26.480" v="4343" actId="47"/>
          <pc:sldLayoutMkLst>
            <pc:docMk/>
            <pc:sldMasterMk cId="0" sldId="2147483706"/>
            <pc:sldLayoutMk cId="0" sldId="2147483672"/>
          </pc:sldLayoutMkLst>
        </pc:sldLayoutChg>
        <pc:sldLayoutChg chg="del">
          <pc:chgData name="Jack Bartman" userId="4324f3b063c5b044" providerId="LiveId" clId="{594BF522-B0E3-4A8D-AF96-E42B87575C12}" dt="2025-03-12T20:26:58.004" v="4322" actId="47"/>
          <pc:sldLayoutMkLst>
            <pc:docMk/>
            <pc:sldMasterMk cId="0" sldId="2147483706"/>
            <pc:sldLayoutMk cId="0" sldId="2147483673"/>
          </pc:sldLayoutMkLst>
        </pc:sldLayoutChg>
        <pc:sldLayoutChg chg="del">
          <pc:chgData name="Jack Bartman" userId="4324f3b063c5b044" providerId="LiveId" clId="{594BF522-B0E3-4A8D-AF96-E42B87575C12}" dt="2025-03-12T20:27:57.738" v="4354" actId="47"/>
          <pc:sldLayoutMkLst>
            <pc:docMk/>
            <pc:sldMasterMk cId="0" sldId="2147483706"/>
            <pc:sldLayoutMk cId="0" sldId="2147483674"/>
          </pc:sldLayoutMkLst>
        </pc:sldLayoutChg>
        <pc:sldLayoutChg chg="del">
          <pc:chgData name="Jack Bartman" userId="4324f3b063c5b044" providerId="LiveId" clId="{594BF522-B0E3-4A8D-AF96-E42B87575C12}" dt="2025-03-12T20:27:18.334" v="4337" actId="47"/>
          <pc:sldLayoutMkLst>
            <pc:docMk/>
            <pc:sldMasterMk cId="0" sldId="2147483706"/>
            <pc:sldLayoutMk cId="0" sldId="2147483675"/>
          </pc:sldLayoutMkLst>
        </pc:sldLayoutChg>
        <pc:sldLayoutChg chg="del">
          <pc:chgData name="Jack Bartman" userId="4324f3b063c5b044" providerId="LiveId" clId="{594BF522-B0E3-4A8D-AF96-E42B87575C12}" dt="2025-03-12T20:27:19.496" v="4338" actId="47"/>
          <pc:sldLayoutMkLst>
            <pc:docMk/>
            <pc:sldMasterMk cId="0" sldId="2147483706"/>
            <pc:sldLayoutMk cId="0" sldId="2147483676"/>
          </pc:sldLayoutMkLst>
        </pc:sldLayoutChg>
        <pc:sldLayoutChg chg="del">
          <pc:chgData name="Jack Bartman" userId="4324f3b063c5b044" providerId="LiveId" clId="{594BF522-B0E3-4A8D-AF96-E42B87575C12}" dt="2025-03-12T20:27:20.694" v="4339" actId="47"/>
          <pc:sldLayoutMkLst>
            <pc:docMk/>
            <pc:sldMasterMk cId="0" sldId="2147483706"/>
            <pc:sldLayoutMk cId="0" sldId="2147483679"/>
          </pc:sldLayoutMkLst>
        </pc:sldLayoutChg>
        <pc:sldLayoutChg chg="del">
          <pc:chgData name="Jack Bartman" userId="4324f3b063c5b044" providerId="LiveId" clId="{594BF522-B0E3-4A8D-AF96-E42B87575C12}" dt="2025-03-12T20:27:24.700" v="4342" actId="47"/>
          <pc:sldLayoutMkLst>
            <pc:docMk/>
            <pc:sldMasterMk cId="0" sldId="2147483706"/>
            <pc:sldLayoutMk cId="0" sldId="2147483680"/>
          </pc:sldLayoutMkLst>
        </pc:sldLayoutChg>
        <pc:sldLayoutChg chg="del">
          <pc:chgData name="Jack Bartman" userId="4324f3b063c5b044" providerId="LiveId" clId="{594BF522-B0E3-4A8D-AF96-E42B87575C12}" dt="2025-03-12T20:27:32.368" v="4347" actId="47"/>
          <pc:sldLayoutMkLst>
            <pc:docMk/>
            <pc:sldMasterMk cId="0" sldId="2147483706"/>
            <pc:sldLayoutMk cId="0" sldId="2147483681"/>
          </pc:sldLayoutMkLst>
        </pc:sldLayoutChg>
        <pc:sldLayoutChg chg="del">
          <pc:chgData name="Jack Bartman" userId="4324f3b063c5b044" providerId="LiveId" clId="{594BF522-B0E3-4A8D-AF96-E42B87575C12}" dt="2025-03-12T16:16:33.121" v="101" actId="47"/>
          <pc:sldLayoutMkLst>
            <pc:docMk/>
            <pc:sldMasterMk cId="0" sldId="2147483706"/>
            <pc:sldLayoutMk cId="0" sldId="2147483683"/>
          </pc:sldLayoutMkLst>
        </pc:sldLayoutChg>
        <pc:sldLayoutChg chg="del">
          <pc:chgData name="Jack Bartman" userId="4324f3b063c5b044" providerId="LiveId" clId="{594BF522-B0E3-4A8D-AF96-E42B87575C12}" dt="2025-03-12T20:26:39.204" v="4309" actId="47"/>
          <pc:sldLayoutMkLst>
            <pc:docMk/>
            <pc:sldMasterMk cId="0" sldId="2147483706"/>
            <pc:sldLayoutMk cId="0" sldId="2147483684"/>
          </pc:sldLayoutMkLst>
        </pc:sldLayoutChg>
        <pc:sldLayoutChg chg="del">
          <pc:chgData name="Jack Bartman" userId="4324f3b063c5b044" providerId="LiveId" clId="{594BF522-B0E3-4A8D-AF96-E42B87575C12}" dt="2025-03-12T20:27:42.049" v="4350" actId="47"/>
          <pc:sldLayoutMkLst>
            <pc:docMk/>
            <pc:sldMasterMk cId="0" sldId="2147483706"/>
            <pc:sldLayoutMk cId="0" sldId="2147483685"/>
          </pc:sldLayoutMkLst>
        </pc:sldLayoutChg>
        <pc:sldLayoutChg chg="del">
          <pc:chgData name="Jack Bartman" userId="4324f3b063c5b044" providerId="LiveId" clId="{594BF522-B0E3-4A8D-AF96-E42B87575C12}" dt="2025-03-12T20:27:47.414" v="4351" actId="47"/>
          <pc:sldLayoutMkLst>
            <pc:docMk/>
            <pc:sldMasterMk cId="0" sldId="2147483706"/>
            <pc:sldLayoutMk cId="0" sldId="2147483686"/>
          </pc:sldLayoutMkLst>
        </pc:sldLayoutChg>
        <pc:sldLayoutChg chg="del">
          <pc:chgData name="Jack Bartman" userId="4324f3b063c5b044" providerId="LiveId" clId="{594BF522-B0E3-4A8D-AF96-E42B87575C12}" dt="2025-03-12T20:27:53.394" v="4353" actId="47"/>
          <pc:sldLayoutMkLst>
            <pc:docMk/>
            <pc:sldMasterMk cId="0" sldId="2147483706"/>
            <pc:sldLayoutMk cId="0" sldId="2147483687"/>
          </pc:sldLayoutMkLst>
        </pc:sldLayoutChg>
        <pc:sldLayoutChg chg="del">
          <pc:chgData name="Jack Bartman" userId="4324f3b063c5b044" providerId="LiveId" clId="{594BF522-B0E3-4A8D-AF96-E42B87575C12}" dt="2025-03-12T20:27:00.924" v="4324" actId="47"/>
          <pc:sldLayoutMkLst>
            <pc:docMk/>
            <pc:sldMasterMk cId="0" sldId="2147483706"/>
            <pc:sldLayoutMk cId="0" sldId="2147483688"/>
          </pc:sldLayoutMkLst>
        </pc:sldLayoutChg>
        <pc:sldLayoutChg chg="del">
          <pc:chgData name="Jack Bartman" userId="4324f3b063c5b044" providerId="LiveId" clId="{594BF522-B0E3-4A8D-AF96-E42B87575C12}" dt="2025-03-12T20:27:50.781" v="4352" actId="47"/>
          <pc:sldLayoutMkLst>
            <pc:docMk/>
            <pc:sldMasterMk cId="0" sldId="2147483706"/>
            <pc:sldLayoutMk cId="0" sldId="2147483689"/>
          </pc:sldLayoutMkLst>
        </pc:sldLayoutChg>
        <pc:sldLayoutChg chg="del">
          <pc:chgData name="Jack Bartman" userId="4324f3b063c5b044" providerId="LiveId" clId="{594BF522-B0E3-4A8D-AF96-E42B87575C12}" dt="2025-03-12T20:27:31.027" v="4346" actId="47"/>
          <pc:sldLayoutMkLst>
            <pc:docMk/>
            <pc:sldMasterMk cId="0" sldId="2147483706"/>
            <pc:sldLayoutMk cId="0" sldId="2147483690"/>
          </pc:sldLayoutMkLst>
        </pc:sldLayoutChg>
        <pc:sldLayoutChg chg="del">
          <pc:chgData name="Jack Bartman" userId="4324f3b063c5b044" providerId="LiveId" clId="{594BF522-B0E3-4A8D-AF96-E42B87575C12}" dt="2025-03-12T20:28:00.172" v="4356" actId="47"/>
          <pc:sldLayoutMkLst>
            <pc:docMk/>
            <pc:sldMasterMk cId="0" sldId="2147483706"/>
            <pc:sldLayoutMk cId="0" sldId="2147483691"/>
          </pc:sldLayoutMkLst>
        </pc:sldLayoutChg>
        <pc:sldLayoutChg chg="del">
          <pc:chgData name="Jack Bartman" userId="4324f3b063c5b044" providerId="LiveId" clId="{594BF522-B0E3-4A8D-AF96-E42B87575C12}" dt="2025-03-12T20:28:01.340" v="4357" actId="47"/>
          <pc:sldLayoutMkLst>
            <pc:docMk/>
            <pc:sldMasterMk cId="0" sldId="2147483706"/>
            <pc:sldLayoutMk cId="0" sldId="2147483692"/>
          </pc:sldLayoutMkLst>
        </pc:sldLayoutChg>
        <pc:sldLayoutChg chg="del">
          <pc:chgData name="Jack Bartman" userId="4324f3b063c5b044" providerId="LiveId" clId="{594BF522-B0E3-4A8D-AF96-E42B87575C12}" dt="2025-03-12T20:26:41.280" v="4311" actId="47"/>
          <pc:sldLayoutMkLst>
            <pc:docMk/>
            <pc:sldMasterMk cId="0" sldId="2147483706"/>
            <pc:sldLayoutMk cId="0" sldId="2147483693"/>
          </pc:sldLayoutMkLst>
        </pc:sldLayoutChg>
        <pc:sldLayoutChg chg="modSp mod">
          <pc:chgData name="Jack Bartman" userId="4324f3b063c5b044" providerId="LiveId" clId="{594BF522-B0E3-4A8D-AF96-E42B87575C12}" dt="2025-03-12T19:39:45.325" v="3733" actId="1076"/>
          <pc:sldLayoutMkLst>
            <pc:docMk/>
            <pc:sldMasterMk cId="0" sldId="2147483706"/>
            <pc:sldLayoutMk cId="0" sldId="2147483694"/>
          </pc:sldLayoutMkLst>
          <pc:spChg chg="mod">
            <ac:chgData name="Jack Bartman" userId="4324f3b063c5b044" providerId="LiveId" clId="{594BF522-B0E3-4A8D-AF96-E42B87575C12}" dt="2025-03-12T18:44:23.931" v="2586" actId="1076"/>
            <ac:spMkLst>
              <pc:docMk/>
              <pc:sldMasterMk cId="0" sldId="2147483706"/>
              <pc:sldLayoutMk cId="0" sldId="2147483694"/>
              <ac:spMk id="894" creationId="{00000000-0000-0000-0000-000000000000}"/>
            </ac:spMkLst>
          </pc:spChg>
          <pc:grpChg chg="mod">
            <ac:chgData name="Jack Bartman" userId="4324f3b063c5b044" providerId="LiveId" clId="{594BF522-B0E3-4A8D-AF96-E42B87575C12}" dt="2025-03-12T19:39:45.325" v="3733" actId="1076"/>
            <ac:grpSpMkLst>
              <pc:docMk/>
              <pc:sldMasterMk cId="0" sldId="2147483706"/>
              <pc:sldLayoutMk cId="0" sldId="2147483694"/>
              <ac:grpSpMk id="895" creationId="{00000000-0000-0000-0000-000000000000}"/>
            </ac:grpSpMkLst>
          </pc:grpChg>
        </pc:sldLayoutChg>
        <pc:sldLayoutChg chg="del">
          <pc:chgData name="Jack Bartman" userId="4324f3b063c5b044" providerId="LiveId" clId="{594BF522-B0E3-4A8D-AF96-E42B87575C12}" dt="2025-03-12T20:27:36.253" v="4348" actId="47"/>
          <pc:sldLayoutMkLst>
            <pc:docMk/>
            <pc:sldMasterMk cId="0" sldId="2147483706"/>
            <pc:sldLayoutMk cId="0" sldId="2147483695"/>
          </pc:sldLayoutMkLst>
        </pc:sldLayoutChg>
        <pc:sldLayoutChg chg="del">
          <pc:chgData name="Jack Bartman" userId="4324f3b063c5b044" providerId="LiveId" clId="{594BF522-B0E3-4A8D-AF96-E42B87575C12}" dt="2025-03-12T20:27:04.982" v="4327" actId="47"/>
          <pc:sldLayoutMkLst>
            <pc:docMk/>
            <pc:sldMasterMk cId="0" sldId="2147483706"/>
            <pc:sldLayoutMk cId="0" sldId="2147483696"/>
          </pc:sldLayoutMkLst>
        </pc:sldLayoutChg>
        <pc:sldLayoutChg chg="del">
          <pc:chgData name="Jack Bartman" userId="4324f3b063c5b044" providerId="LiveId" clId="{594BF522-B0E3-4A8D-AF96-E42B87575C12}" dt="2025-03-12T20:27:37.838" v="4349" actId="47"/>
          <pc:sldLayoutMkLst>
            <pc:docMk/>
            <pc:sldMasterMk cId="0" sldId="2147483706"/>
            <pc:sldLayoutMk cId="0" sldId="2147483697"/>
          </pc:sldLayoutMkLst>
        </pc:sldLayoutChg>
        <pc:sldLayoutChg chg="del">
          <pc:chgData name="Jack Bartman" userId="4324f3b063c5b044" providerId="LiveId" clId="{594BF522-B0E3-4A8D-AF96-E42B87575C12}" dt="2025-03-12T20:26:42.379" v="4312" actId="47"/>
          <pc:sldLayoutMkLst>
            <pc:docMk/>
            <pc:sldMasterMk cId="0" sldId="2147483706"/>
            <pc:sldLayoutMk cId="0" sldId="2147483698"/>
          </pc:sldLayoutMkLst>
        </pc:sldLayoutChg>
        <pc:sldLayoutChg chg="modSp mod">
          <pc:chgData name="Jack Bartman" userId="4324f3b063c5b044" providerId="LiveId" clId="{594BF522-B0E3-4A8D-AF96-E42B87575C12}" dt="2025-03-12T20:30:18.843" v="4373" actId="1076"/>
          <pc:sldLayoutMkLst>
            <pc:docMk/>
            <pc:sldMasterMk cId="0" sldId="2147483706"/>
            <pc:sldLayoutMk cId="0" sldId="2147483699"/>
          </pc:sldLayoutMkLst>
          <pc:spChg chg="mod">
            <ac:chgData name="Jack Bartman" userId="4324f3b063c5b044" providerId="LiveId" clId="{594BF522-B0E3-4A8D-AF96-E42B87575C12}" dt="2025-03-12T20:30:18.843" v="4373" actId="1076"/>
            <ac:spMkLst>
              <pc:docMk/>
              <pc:sldMasterMk cId="0" sldId="2147483706"/>
              <pc:sldLayoutMk cId="0" sldId="2147483699"/>
              <ac:spMk id="1018" creationId="{00000000-0000-0000-0000-000000000000}"/>
            </ac:spMkLst>
          </pc:spChg>
        </pc:sldLayoutChg>
      </pc:sldMasterChg>
      <pc:sldMasterChg chg="del delSldLayout">
        <pc:chgData name="Jack Bartman" userId="4324f3b063c5b044" providerId="LiveId" clId="{594BF522-B0E3-4A8D-AF96-E42B87575C12}" dt="2025-03-12T16:44:42.724" v="876" actId="47"/>
        <pc:sldMasterMkLst>
          <pc:docMk/>
          <pc:sldMasterMk cId="0" sldId="2147483707"/>
        </pc:sldMasterMkLst>
        <pc:sldLayoutChg chg="del">
          <pc:chgData name="Jack Bartman" userId="4324f3b063c5b044" providerId="LiveId" clId="{594BF522-B0E3-4A8D-AF96-E42B87575C12}" dt="2025-03-12T16:44:42.724" v="876" actId="47"/>
          <pc:sldLayoutMkLst>
            <pc:docMk/>
            <pc:sldMasterMk cId="0" sldId="2147483707"/>
            <pc:sldLayoutMk cId="0" sldId="2147483704"/>
          </pc:sldLayoutMkLst>
        </pc:sldLayoutChg>
      </pc:sldMasterChg>
      <pc:sldMasterChg chg="new mod addSldLayout">
        <pc:chgData name="Jack Bartman" userId="4324f3b063c5b044" providerId="LiveId" clId="{594BF522-B0E3-4A8D-AF96-E42B87575C12}" dt="2025-03-12T18:44:53.898" v="2587" actId="6938"/>
        <pc:sldMasterMkLst>
          <pc:docMk/>
          <pc:sldMasterMk cId="566566935" sldId="2147483707"/>
        </pc:sldMasterMkLst>
        <pc:sldLayoutChg chg="new replId">
          <pc:chgData name="Jack Bartman" userId="4324f3b063c5b044" providerId="LiveId" clId="{594BF522-B0E3-4A8D-AF96-E42B87575C12}" dt="2025-03-12T18:44:53.898" v="2587" actId="6938"/>
          <pc:sldLayoutMkLst>
            <pc:docMk/>
            <pc:sldMasterMk cId="566566935" sldId="2147483707"/>
            <pc:sldLayoutMk cId="1804503195" sldId="2147483708"/>
          </pc:sldLayoutMkLst>
        </pc:sldLayoutChg>
        <pc:sldLayoutChg chg="new replId">
          <pc:chgData name="Jack Bartman" userId="4324f3b063c5b044" providerId="LiveId" clId="{594BF522-B0E3-4A8D-AF96-E42B87575C12}" dt="2025-03-12T18:44:53.898" v="2587" actId="6938"/>
          <pc:sldLayoutMkLst>
            <pc:docMk/>
            <pc:sldMasterMk cId="566566935" sldId="2147483707"/>
            <pc:sldLayoutMk cId="985158805" sldId="2147483709"/>
          </pc:sldLayoutMkLst>
        </pc:sldLayoutChg>
        <pc:sldLayoutChg chg="new replId">
          <pc:chgData name="Jack Bartman" userId="4324f3b063c5b044" providerId="LiveId" clId="{594BF522-B0E3-4A8D-AF96-E42B87575C12}" dt="2025-03-12T18:44:53.898" v="2587" actId="6938"/>
          <pc:sldLayoutMkLst>
            <pc:docMk/>
            <pc:sldMasterMk cId="566566935" sldId="2147483707"/>
            <pc:sldLayoutMk cId="4225443044" sldId="2147483710"/>
          </pc:sldLayoutMkLst>
        </pc:sldLayoutChg>
        <pc:sldLayoutChg chg="new replId">
          <pc:chgData name="Jack Bartman" userId="4324f3b063c5b044" providerId="LiveId" clId="{594BF522-B0E3-4A8D-AF96-E42B87575C12}" dt="2025-03-12T18:44:53.898" v="2587" actId="6938"/>
          <pc:sldLayoutMkLst>
            <pc:docMk/>
            <pc:sldMasterMk cId="566566935" sldId="2147483707"/>
            <pc:sldLayoutMk cId="4038767352" sldId="2147483711"/>
          </pc:sldLayoutMkLst>
        </pc:sldLayoutChg>
        <pc:sldLayoutChg chg="new replId">
          <pc:chgData name="Jack Bartman" userId="4324f3b063c5b044" providerId="LiveId" clId="{594BF522-B0E3-4A8D-AF96-E42B87575C12}" dt="2025-03-12T18:44:53.898" v="2587" actId="6938"/>
          <pc:sldLayoutMkLst>
            <pc:docMk/>
            <pc:sldMasterMk cId="566566935" sldId="2147483707"/>
            <pc:sldLayoutMk cId="3923352415" sldId="2147483712"/>
          </pc:sldLayoutMkLst>
        </pc:sldLayoutChg>
        <pc:sldLayoutChg chg="new replId">
          <pc:chgData name="Jack Bartman" userId="4324f3b063c5b044" providerId="LiveId" clId="{594BF522-B0E3-4A8D-AF96-E42B87575C12}" dt="2025-03-12T18:44:53.898" v="2587" actId="6938"/>
          <pc:sldLayoutMkLst>
            <pc:docMk/>
            <pc:sldMasterMk cId="566566935" sldId="2147483707"/>
            <pc:sldLayoutMk cId="1200543931" sldId="2147483713"/>
          </pc:sldLayoutMkLst>
        </pc:sldLayoutChg>
        <pc:sldLayoutChg chg="new replId">
          <pc:chgData name="Jack Bartman" userId="4324f3b063c5b044" providerId="LiveId" clId="{594BF522-B0E3-4A8D-AF96-E42B87575C12}" dt="2025-03-12T18:44:53.898" v="2587" actId="6938"/>
          <pc:sldLayoutMkLst>
            <pc:docMk/>
            <pc:sldMasterMk cId="566566935" sldId="2147483707"/>
            <pc:sldLayoutMk cId="2917412968" sldId="2147483714"/>
          </pc:sldLayoutMkLst>
        </pc:sldLayoutChg>
        <pc:sldLayoutChg chg="new replId">
          <pc:chgData name="Jack Bartman" userId="4324f3b063c5b044" providerId="LiveId" clId="{594BF522-B0E3-4A8D-AF96-E42B87575C12}" dt="2025-03-12T18:44:53.898" v="2587" actId="6938"/>
          <pc:sldLayoutMkLst>
            <pc:docMk/>
            <pc:sldMasterMk cId="566566935" sldId="2147483707"/>
            <pc:sldLayoutMk cId="1705664168" sldId="2147483715"/>
          </pc:sldLayoutMkLst>
        </pc:sldLayoutChg>
        <pc:sldLayoutChg chg="new replId">
          <pc:chgData name="Jack Bartman" userId="4324f3b063c5b044" providerId="LiveId" clId="{594BF522-B0E3-4A8D-AF96-E42B87575C12}" dt="2025-03-12T18:44:53.898" v="2587" actId="6938"/>
          <pc:sldLayoutMkLst>
            <pc:docMk/>
            <pc:sldMasterMk cId="566566935" sldId="2147483707"/>
            <pc:sldLayoutMk cId="66835414" sldId="2147483716"/>
          </pc:sldLayoutMkLst>
        </pc:sldLayoutChg>
        <pc:sldLayoutChg chg="new replId">
          <pc:chgData name="Jack Bartman" userId="4324f3b063c5b044" providerId="LiveId" clId="{594BF522-B0E3-4A8D-AF96-E42B87575C12}" dt="2025-03-12T18:44:53.898" v="2587" actId="6938"/>
          <pc:sldLayoutMkLst>
            <pc:docMk/>
            <pc:sldMasterMk cId="566566935" sldId="2147483707"/>
            <pc:sldLayoutMk cId="3357920600" sldId="2147483717"/>
          </pc:sldLayoutMkLst>
        </pc:sldLayoutChg>
        <pc:sldLayoutChg chg="new replId">
          <pc:chgData name="Jack Bartman" userId="4324f3b063c5b044" providerId="LiveId" clId="{594BF522-B0E3-4A8D-AF96-E42B87575C12}" dt="2025-03-12T18:44:53.898" v="2587" actId="6938"/>
          <pc:sldLayoutMkLst>
            <pc:docMk/>
            <pc:sldMasterMk cId="566566935" sldId="2147483707"/>
            <pc:sldLayoutMk cId="2645648734" sldId="2147483718"/>
          </pc:sldLayoutMkLst>
        </pc:sldLayoutChg>
      </pc:sldMasterChg>
      <pc:sldMasterChg chg="del delSldLayout">
        <pc:chgData name="Jack Bartman" userId="4324f3b063c5b044" providerId="LiveId" clId="{594BF522-B0E3-4A8D-AF96-E42B87575C12}" dt="2025-03-12T16:44:18.366" v="859" actId="47"/>
        <pc:sldMasterMkLst>
          <pc:docMk/>
          <pc:sldMasterMk cId="0" sldId="2147483708"/>
        </pc:sldMasterMkLst>
        <pc:sldLayoutChg chg="del">
          <pc:chgData name="Jack Bartman" userId="4324f3b063c5b044" providerId="LiveId" clId="{594BF522-B0E3-4A8D-AF96-E42B87575C12}" dt="2025-03-12T16:44:18.366" v="859" actId="47"/>
          <pc:sldLayoutMkLst>
            <pc:docMk/>
            <pc:sldMasterMk cId="0" sldId="2147483708"/>
            <pc:sldLayoutMk cId="0" sldId="214748370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7" name="Google Shape;11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2">
          <a:extLst>
            <a:ext uri="{FF2B5EF4-FFF2-40B4-BE49-F238E27FC236}">
              <a16:creationId xmlns:a16="http://schemas.microsoft.com/office/drawing/2014/main" id="{73591C74-E369-1AE1-F9E0-2F8E4BE4959E}"/>
            </a:ext>
          </a:extLst>
        </p:cNvPr>
        <p:cNvGrpSpPr/>
        <p:nvPr/>
      </p:nvGrpSpPr>
      <p:grpSpPr>
        <a:xfrm>
          <a:off x="0" y="0"/>
          <a:ext cx="0" cy="0"/>
          <a:chOff x="0" y="0"/>
          <a:chExt cx="0" cy="0"/>
        </a:xfrm>
      </p:grpSpPr>
      <p:sp>
        <p:nvSpPr>
          <p:cNvPr id="2143" name="Google Shape;2143;g113247a28bd_0_1131:notes">
            <a:extLst>
              <a:ext uri="{FF2B5EF4-FFF2-40B4-BE49-F238E27FC236}">
                <a16:creationId xmlns:a16="http://schemas.microsoft.com/office/drawing/2014/main" id="{D45C7E07-50E9-07B6-3260-E31C67232A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4" name="Google Shape;2144;g113247a28bd_0_1131:notes">
            <a:extLst>
              <a:ext uri="{FF2B5EF4-FFF2-40B4-BE49-F238E27FC236}">
                <a16:creationId xmlns:a16="http://schemas.microsoft.com/office/drawing/2014/main" id="{6E7010DC-ED5D-D1F9-A064-5803ADFCB2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2136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2">
          <a:extLst>
            <a:ext uri="{FF2B5EF4-FFF2-40B4-BE49-F238E27FC236}">
              <a16:creationId xmlns:a16="http://schemas.microsoft.com/office/drawing/2014/main" id="{3E4DC584-2D08-32B0-A7C1-E8393D38A61C}"/>
            </a:ext>
          </a:extLst>
        </p:cNvPr>
        <p:cNvGrpSpPr/>
        <p:nvPr/>
      </p:nvGrpSpPr>
      <p:grpSpPr>
        <a:xfrm>
          <a:off x="0" y="0"/>
          <a:ext cx="0" cy="0"/>
          <a:chOff x="0" y="0"/>
          <a:chExt cx="0" cy="0"/>
        </a:xfrm>
      </p:grpSpPr>
      <p:sp>
        <p:nvSpPr>
          <p:cNvPr id="2393" name="Google Shape;2393;ge70f70ec4d_0_206:notes">
            <a:extLst>
              <a:ext uri="{FF2B5EF4-FFF2-40B4-BE49-F238E27FC236}">
                <a16:creationId xmlns:a16="http://schemas.microsoft.com/office/drawing/2014/main" id="{50D5E7BC-C1DA-6EBD-1ED4-FFE532177B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4" name="Google Shape;2394;ge70f70ec4d_0_206:notes">
            <a:extLst>
              <a:ext uri="{FF2B5EF4-FFF2-40B4-BE49-F238E27FC236}">
                <a16:creationId xmlns:a16="http://schemas.microsoft.com/office/drawing/2014/main" id="{9551CB23-8A21-6954-5FEA-F0013791A1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3125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7"/>
        <p:cNvGrpSpPr/>
        <p:nvPr/>
      </p:nvGrpSpPr>
      <p:grpSpPr>
        <a:xfrm>
          <a:off x="0" y="0"/>
          <a:ext cx="0" cy="0"/>
          <a:chOff x="0" y="0"/>
          <a:chExt cx="0" cy="0"/>
        </a:xfrm>
      </p:grpSpPr>
      <p:sp>
        <p:nvSpPr>
          <p:cNvPr id="5268" name="Google Shape;5268;ge70f70ec4d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9" name="Google Shape;5269;ge70f70ec4d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5"/>
        <p:cNvGrpSpPr/>
        <p:nvPr/>
      </p:nvGrpSpPr>
      <p:grpSpPr>
        <a:xfrm>
          <a:off x="0" y="0"/>
          <a:ext cx="0" cy="0"/>
          <a:chOff x="0" y="0"/>
          <a:chExt cx="0" cy="0"/>
        </a:xfrm>
      </p:grpSpPr>
      <p:sp>
        <p:nvSpPr>
          <p:cNvPr id="1816" name="Google Shape;1816;g112db7d2a90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7" name="Google Shape;1817;g112db7d2a90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2"/>
        <p:cNvGrpSpPr/>
        <p:nvPr/>
      </p:nvGrpSpPr>
      <p:grpSpPr>
        <a:xfrm>
          <a:off x="0" y="0"/>
          <a:ext cx="0" cy="0"/>
          <a:chOff x="0" y="0"/>
          <a:chExt cx="0" cy="0"/>
        </a:xfrm>
      </p:grpSpPr>
      <p:sp>
        <p:nvSpPr>
          <p:cNvPr id="2393" name="Google Shape;2393;ge70f70ec4d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4" name="Google Shape;2394;ge70f70ec4d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7"/>
        <p:cNvGrpSpPr/>
        <p:nvPr/>
      </p:nvGrpSpPr>
      <p:grpSpPr>
        <a:xfrm>
          <a:off x="0" y="0"/>
          <a:ext cx="0" cy="0"/>
          <a:chOff x="0" y="0"/>
          <a:chExt cx="0" cy="0"/>
        </a:xfrm>
      </p:grpSpPr>
      <p:sp>
        <p:nvSpPr>
          <p:cNvPr id="2058" name="Google Shape;2058;g112db7d2a90_0_30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9" name="Google Shape;2059;g112db7d2a90_0_30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2"/>
        <p:cNvGrpSpPr/>
        <p:nvPr/>
      </p:nvGrpSpPr>
      <p:grpSpPr>
        <a:xfrm>
          <a:off x="0" y="0"/>
          <a:ext cx="0" cy="0"/>
          <a:chOff x="0" y="0"/>
          <a:chExt cx="0" cy="0"/>
        </a:xfrm>
      </p:grpSpPr>
      <p:sp>
        <p:nvSpPr>
          <p:cNvPr id="2143" name="Google Shape;2143;g113247a28bd_0_1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4" name="Google Shape;2144;g113247a28bd_0_1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2">
          <a:extLst>
            <a:ext uri="{FF2B5EF4-FFF2-40B4-BE49-F238E27FC236}">
              <a16:creationId xmlns:a16="http://schemas.microsoft.com/office/drawing/2014/main" id="{CFA96507-0D98-49D1-E4DE-995EDADC41A9}"/>
            </a:ext>
          </a:extLst>
        </p:cNvPr>
        <p:cNvGrpSpPr/>
        <p:nvPr/>
      </p:nvGrpSpPr>
      <p:grpSpPr>
        <a:xfrm>
          <a:off x="0" y="0"/>
          <a:ext cx="0" cy="0"/>
          <a:chOff x="0" y="0"/>
          <a:chExt cx="0" cy="0"/>
        </a:xfrm>
      </p:grpSpPr>
      <p:sp>
        <p:nvSpPr>
          <p:cNvPr id="2143" name="Google Shape;2143;g113247a28bd_0_1131:notes">
            <a:extLst>
              <a:ext uri="{FF2B5EF4-FFF2-40B4-BE49-F238E27FC236}">
                <a16:creationId xmlns:a16="http://schemas.microsoft.com/office/drawing/2014/main" id="{A2095398-6B60-2D0D-530F-2D3E8078EB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4" name="Google Shape;2144;g113247a28bd_0_1131:notes">
            <a:extLst>
              <a:ext uri="{FF2B5EF4-FFF2-40B4-BE49-F238E27FC236}">
                <a16:creationId xmlns:a16="http://schemas.microsoft.com/office/drawing/2014/main" id="{4E2A7E4B-79F0-6A8B-9D0C-8D193FCB6F5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9784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2">
          <a:extLst>
            <a:ext uri="{FF2B5EF4-FFF2-40B4-BE49-F238E27FC236}">
              <a16:creationId xmlns:a16="http://schemas.microsoft.com/office/drawing/2014/main" id="{E4C9B656-2974-AAE0-351B-04ECC982CAAA}"/>
            </a:ext>
          </a:extLst>
        </p:cNvPr>
        <p:cNvGrpSpPr/>
        <p:nvPr/>
      </p:nvGrpSpPr>
      <p:grpSpPr>
        <a:xfrm>
          <a:off x="0" y="0"/>
          <a:ext cx="0" cy="0"/>
          <a:chOff x="0" y="0"/>
          <a:chExt cx="0" cy="0"/>
        </a:xfrm>
      </p:grpSpPr>
      <p:sp>
        <p:nvSpPr>
          <p:cNvPr id="2393" name="Google Shape;2393;ge70f70ec4d_0_206:notes">
            <a:extLst>
              <a:ext uri="{FF2B5EF4-FFF2-40B4-BE49-F238E27FC236}">
                <a16:creationId xmlns:a16="http://schemas.microsoft.com/office/drawing/2014/main" id="{C9E2B767-822D-8F7A-5376-2D2BD99DA10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4" name="Google Shape;2394;ge70f70ec4d_0_206:notes">
            <a:extLst>
              <a:ext uri="{FF2B5EF4-FFF2-40B4-BE49-F238E27FC236}">
                <a16:creationId xmlns:a16="http://schemas.microsoft.com/office/drawing/2014/main" id="{B1855A39-97B8-B260-64C7-4A3A75BE0A7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3382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2">
          <a:extLst>
            <a:ext uri="{FF2B5EF4-FFF2-40B4-BE49-F238E27FC236}">
              <a16:creationId xmlns:a16="http://schemas.microsoft.com/office/drawing/2014/main" id="{3842F880-41BB-40DB-E6EF-C61C402C37B8}"/>
            </a:ext>
          </a:extLst>
        </p:cNvPr>
        <p:cNvGrpSpPr/>
        <p:nvPr/>
      </p:nvGrpSpPr>
      <p:grpSpPr>
        <a:xfrm>
          <a:off x="0" y="0"/>
          <a:ext cx="0" cy="0"/>
          <a:chOff x="0" y="0"/>
          <a:chExt cx="0" cy="0"/>
        </a:xfrm>
      </p:grpSpPr>
      <p:sp>
        <p:nvSpPr>
          <p:cNvPr id="2143" name="Google Shape;2143;g113247a28bd_0_1131:notes">
            <a:extLst>
              <a:ext uri="{FF2B5EF4-FFF2-40B4-BE49-F238E27FC236}">
                <a16:creationId xmlns:a16="http://schemas.microsoft.com/office/drawing/2014/main" id="{F4BF2E8C-7DD9-345F-A69F-908D2B1B74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4" name="Google Shape;2144;g113247a28bd_0_1131:notes">
            <a:extLst>
              <a:ext uri="{FF2B5EF4-FFF2-40B4-BE49-F238E27FC236}">
                <a16:creationId xmlns:a16="http://schemas.microsoft.com/office/drawing/2014/main" id="{B17B473A-FBA3-975D-4C3E-3A0A072BD41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2073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7">
          <a:extLst>
            <a:ext uri="{FF2B5EF4-FFF2-40B4-BE49-F238E27FC236}">
              <a16:creationId xmlns:a16="http://schemas.microsoft.com/office/drawing/2014/main" id="{DE644478-D8DA-3D5B-0A6B-10833FF9E379}"/>
            </a:ext>
          </a:extLst>
        </p:cNvPr>
        <p:cNvGrpSpPr/>
        <p:nvPr/>
      </p:nvGrpSpPr>
      <p:grpSpPr>
        <a:xfrm>
          <a:off x="0" y="0"/>
          <a:ext cx="0" cy="0"/>
          <a:chOff x="0" y="0"/>
          <a:chExt cx="0" cy="0"/>
        </a:xfrm>
      </p:grpSpPr>
      <p:sp>
        <p:nvSpPr>
          <p:cNvPr id="2058" name="Google Shape;2058;g112db7d2a90_0_3062:notes">
            <a:extLst>
              <a:ext uri="{FF2B5EF4-FFF2-40B4-BE49-F238E27FC236}">
                <a16:creationId xmlns:a16="http://schemas.microsoft.com/office/drawing/2014/main" id="{91F30161-BF26-88E9-BFD3-7293FE0DDA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9" name="Google Shape;2059;g112db7d2a90_0_3062:notes">
            <a:extLst>
              <a:ext uri="{FF2B5EF4-FFF2-40B4-BE49-F238E27FC236}">
                <a16:creationId xmlns:a16="http://schemas.microsoft.com/office/drawing/2014/main" id="{7324386E-CAB8-1A42-BFC6-2F9ACC948E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8894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1885554">
            <a:off x="-370445" y="-2093551"/>
            <a:ext cx="8041354" cy="7564230"/>
          </a:xfrm>
          <a:custGeom>
            <a:avLst/>
            <a:gdLst/>
            <a:ahLst/>
            <a:cxnLst/>
            <a:rect l="l" t="t" r="r" b="b"/>
            <a:pathLst>
              <a:path w="160764" h="146873" extrusionOk="0">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13225" y="668375"/>
            <a:ext cx="7117800" cy="205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400" b="1">
                <a:latin typeface="Cairo"/>
                <a:ea typeface="Cairo"/>
                <a:cs typeface="Cairo"/>
                <a:sym typeface="Cair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713225" y="2757925"/>
            <a:ext cx="4792200" cy="512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solidFill>
                  <a:schemeClr val="lt2"/>
                </a:solidFill>
                <a:latin typeface="Oxygen"/>
                <a:ea typeface="Oxygen"/>
                <a:cs typeface="Oxygen"/>
                <a:sym typeface="Oxygen"/>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5">
    <p:spTree>
      <p:nvGrpSpPr>
        <p:cNvPr id="1" name="Shape 1063"/>
        <p:cNvGrpSpPr/>
        <p:nvPr/>
      </p:nvGrpSpPr>
      <p:grpSpPr>
        <a:xfrm>
          <a:off x="0" y="0"/>
          <a:ext cx="0" cy="0"/>
          <a:chOff x="0" y="0"/>
          <a:chExt cx="0" cy="0"/>
        </a:xfrm>
      </p:grpSpPr>
      <p:sp>
        <p:nvSpPr>
          <p:cNvPr id="1064" name="Google Shape;1064;p56"/>
          <p:cNvSpPr/>
          <p:nvPr/>
        </p:nvSpPr>
        <p:spPr>
          <a:xfrm rot="-1376154" flipH="1">
            <a:off x="-3744095" y="-5828350"/>
            <a:ext cx="10727883" cy="8234023"/>
          </a:xfrm>
          <a:custGeom>
            <a:avLst/>
            <a:gdLst/>
            <a:ahLst/>
            <a:cxnLst/>
            <a:rect l="l" t="t" r="r" b="b"/>
            <a:pathLst>
              <a:path w="160764" h="146873" extrusionOk="0">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6"/>
          <p:cNvSpPr/>
          <p:nvPr/>
        </p:nvSpPr>
        <p:spPr>
          <a:xfrm flipH="1">
            <a:off x="7760633" y="293281"/>
            <a:ext cx="1340537" cy="492420"/>
          </a:xfrm>
          <a:custGeom>
            <a:avLst/>
            <a:gdLst/>
            <a:ahLst/>
            <a:cxnLst/>
            <a:rect l="l" t="t" r="r" b="b"/>
            <a:pathLst>
              <a:path w="34013" h="12494" extrusionOk="0">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6"/>
          <p:cNvSpPr/>
          <p:nvPr/>
        </p:nvSpPr>
        <p:spPr>
          <a:xfrm flipH="1">
            <a:off x="115013" y="4599291"/>
            <a:ext cx="1196432" cy="439695"/>
          </a:xfrm>
          <a:custGeom>
            <a:avLst/>
            <a:gdLst/>
            <a:ahLst/>
            <a:cxnLst/>
            <a:rect l="l" t="t" r="r" b="b"/>
            <a:pathLst>
              <a:path w="26718" h="9819" extrusionOk="0">
                <a:moveTo>
                  <a:pt x="11824" y="0"/>
                </a:moveTo>
                <a:cubicBezTo>
                  <a:pt x="10639" y="0"/>
                  <a:pt x="9544" y="760"/>
                  <a:pt x="8815" y="2006"/>
                </a:cubicBezTo>
                <a:cubicBezTo>
                  <a:pt x="8268" y="1520"/>
                  <a:pt x="7569" y="1216"/>
                  <a:pt x="6839" y="1216"/>
                </a:cubicBezTo>
                <a:cubicBezTo>
                  <a:pt x="5046" y="1216"/>
                  <a:pt x="3556" y="2949"/>
                  <a:pt x="3070" y="5320"/>
                </a:cubicBezTo>
                <a:cubicBezTo>
                  <a:pt x="2888" y="5350"/>
                  <a:pt x="2705" y="5380"/>
                  <a:pt x="2553" y="5411"/>
                </a:cubicBezTo>
                <a:cubicBezTo>
                  <a:pt x="0" y="6019"/>
                  <a:pt x="486" y="9818"/>
                  <a:pt x="3101" y="9818"/>
                </a:cubicBezTo>
                <a:lnTo>
                  <a:pt x="23739" y="9818"/>
                </a:lnTo>
                <a:cubicBezTo>
                  <a:pt x="25715" y="9818"/>
                  <a:pt x="26718" y="7417"/>
                  <a:pt x="25320" y="6019"/>
                </a:cubicBezTo>
                <a:cubicBezTo>
                  <a:pt x="24529" y="5198"/>
                  <a:pt x="23435" y="4712"/>
                  <a:pt x="22280" y="4681"/>
                </a:cubicBezTo>
                <a:cubicBezTo>
                  <a:pt x="21763" y="4712"/>
                  <a:pt x="21247" y="4803"/>
                  <a:pt x="20760" y="5016"/>
                </a:cubicBezTo>
                <a:cubicBezTo>
                  <a:pt x="20061" y="2888"/>
                  <a:pt x="18359" y="1429"/>
                  <a:pt x="16383" y="1429"/>
                </a:cubicBezTo>
                <a:cubicBezTo>
                  <a:pt x="15776" y="1429"/>
                  <a:pt x="15228" y="1550"/>
                  <a:pt x="14681" y="1794"/>
                </a:cubicBezTo>
                <a:cubicBezTo>
                  <a:pt x="13982" y="669"/>
                  <a:pt x="12979" y="0"/>
                  <a:pt x="11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7" name="Google Shape;1067;p56"/>
          <p:cNvGrpSpPr/>
          <p:nvPr/>
        </p:nvGrpSpPr>
        <p:grpSpPr>
          <a:xfrm rot="-5970486">
            <a:off x="-645722" y="-1872785"/>
            <a:ext cx="3501191" cy="4103625"/>
            <a:chOff x="9395708" y="-2591285"/>
            <a:chExt cx="2431070" cy="2849374"/>
          </a:xfrm>
        </p:grpSpPr>
        <p:sp>
          <p:nvSpPr>
            <p:cNvPr id="1068" name="Google Shape;1068;p56"/>
            <p:cNvSpPr/>
            <p:nvPr/>
          </p:nvSpPr>
          <p:spPr>
            <a:xfrm>
              <a:off x="10858250" y="-1271968"/>
              <a:ext cx="817995" cy="1530057"/>
            </a:xfrm>
            <a:custGeom>
              <a:avLst/>
              <a:gdLst/>
              <a:ahLst/>
              <a:cxnLst/>
              <a:rect l="l" t="t" r="r" b="b"/>
              <a:pathLst>
                <a:path w="23953" h="44804" extrusionOk="0">
                  <a:moveTo>
                    <a:pt x="6990" y="13248"/>
                  </a:moveTo>
                  <a:lnTo>
                    <a:pt x="6990" y="13248"/>
                  </a:lnTo>
                  <a:cubicBezTo>
                    <a:pt x="6990" y="13250"/>
                    <a:pt x="6990" y="13252"/>
                    <a:pt x="6992" y="13253"/>
                  </a:cubicBezTo>
                  <a:cubicBezTo>
                    <a:pt x="6991" y="13252"/>
                    <a:pt x="6991" y="13250"/>
                    <a:pt x="6990" y="13248"/>
                  </a:cubicBezTo>
                  <a:close/>
                  <a:moveTo>
                    <a:pt x="5531" y="20573"/>
                  </a:moveTo>
                  <a:cubicBezTo>
                    <a:pt x="5531" y="20575"/>
                    <a:pt x="5531" y="20577"/>
                    <a:pt x="5533" y="20578"/>
                  </a:cubicBezTo>
                  <a:cubicBezTo>
                    <a:pt x="5532" y="20577"/>
                    <a:pt x="5531" y="20575"/>
                    <a:pt x="5531" y="20573"/>
                  </a:cubicBezTo>
                  <a:close/>
                  <a:moveTo>
                    <a:pt x="3101" y="28051"/>
                  </a:moveTo>
                  <a:cubicBezTo>
                    <a:pt x="3100" y="28053"/>
                    <a:pt x="3100" y="28054"/>
                    <a:pt x="3101" y="28055"/>
                  </a:cubicBezTo>
                  <a:cubicBezTo>
                    <a:pt x="3101" y="28054"/>
                    <a:pt x="3101" y="28053"/>
                    <a:pt x="3101" y="28051"/>
                  </a:cubicBezTo>
                  <a:close/>
                  <a:moveTo>
                    <a:pt x="1" y="34950"/>
                  </a:moveTo>
                  <a:cubicBezTo>
                    <a:pt x="1" y="34952"/>
                    <a:pt x="0" y="34954"/>
                    <a:pt x="1" y="34955"/>
                  </a:cubicBezTo>
                  <a:cubicBezTo>
                    <a:pt x="1" y="34954"/>
                    <a:pt x="1" y="34952"/>
                    <a:pt x="1" y="34950"/>
                  </a:cubicBezTo>
                  <a:close/>
                  <a:moveTo>
                    <a:pt x="15746" y="0"/>
                  </a:moveTo>
                  <a:cubicBezTo>
                    <a:pt x="15655" y="0"/>
                    <a:pt x="15564" y="61"/>
                    <a:pt x="15564" y="183"/>
                  </a:cubicBezTo>
                  <a:cubicBezTo>
                    <a:pt x="15533" y="791"/>
                    <a:pt x="15533" y="1368"/>
                    <a:pt x="15564" y="1976"/>
                  </a:cubicBezTo>
                  <a:lnTo>
                    <a:pt x="15472" y="2067"/>
                  </a:lnTo>
                  <a:cubicBezTo>
                    <a:pt x="15320" y="2219"/>
                    <a:pt x="15138" y="2402"/>
                    <a:pt x="14925" y="2614"/>
                  </a:cubicBezTo>
                  <a:cubicBezTo>
                    <a:pt x="13922" y="3557"/>
                    <a:pt x="12220" y="5107"/>
                    <a:pt x="10305" y="6809"/>
                  </a:cubicBezTo>
                  <a:cubicBezTo>
                    <a:pt x="7362" y="9421"/>
                    <a:pt x="6941" y="13072"/>
                    <a:pt x="6990" y="13248"/>
                  </a:cubicBezTo>
                  <a:lnTo>
                    <a:pt x="6990" y="13248"/>
                  </a:lnTo>
                  <a:cubicBezTo>
                    <a:pt x="7007" y="13133"/>
                    <a:pt x="9876" y="11532"/>
                    <a:pt x="12949" y="8876"/>
                  </a:cubicBezTo>
                  <a:cubicBezTo>
                    <a:pt x="14287" y="7660"/>
                    <a:pt x="15199" y="6079"/>
                    <a:pt x="15594" y="4317"/>
                  </a:cubicBezTo>
                  <a:lnTo>
                    <a:pt x="15594" y="4317"/>
                  </a:lnTo>
                  <a:cubicBezTo>
                    <a:pt x="15594" y="5380"/>
                    <a:pt x="15533" y="6444"/>
                    <a:pt x="15472" y="7508"/>
                  </a:cubicBezTo>
                  <a:cubicBezTo>
                    <a:pt x="15442" y="8420"/>
                    <a:pt x="15351" y="9301"/>
                    <a:pt x="15260" y="10213"/>
                  </a:cubicBezTo>
                  <a:cubicBezTo>
                    <a:pt x="15108" y="10335"/>
                    <a:pt x="14864" y="10548"/>
                    <a:pt x="14560" y="10791"/>
                  </a:cubicBezTo>
                  <a:cubicBezTo>
                    <a:pt x="13466" y="11642"/>
                    <a:pt x="11582" y="13010"/>
                    <a:pt x="9515" y="14499"/>
                  </a:cubicBezTo>
                  <a:cubicBezTo>
                    <a:pt x="6305" y="16809"/>
                    <a:pt x="5493" y="20391"/>
                    <a:pt x="5531" y="20573"/>
                  </a:cubicBezTo>
                  <a:lnTo>
                    <a:pt x="5531" y="20573"/>
                  </a:lnTo>
                  <a:cubicBezTo>
                    <a:pt x="5542" y="20444"/>
                    <a:pt x="8567" y="19141"/>
                    <a:pt x="11886" y="16809"/>
                  </a:cubicBezTo>
                  <a:cubicBezTo>
                    <a:pt x="13345" y="15745"/>
                    <a:pt x="14439" y="14256"/>
                    <a:pt x="15016" y="12523"/>
                  </a:cubicBezTo>
                  <a:lnTo>
                    <a:pt x="15016" y="12523"/>
                  </a:lnTo>
                  <a:cubicBezTo>
                    <a:pt x="14925" y="13283"/>
                    <a:pt x="14834" y="14043"/>
                    <a:pt x="14712" y="14773"/>
                  </a:cubicBezTo>
                  <a:cubicBezTo>
                    <a:pt x="14500" y="16110"/>
                    <a:pt x="14256" y="17447"/>
                    <a:pt x="13983" y="18754"/>
                  </a:cubicBezTo>
                  <a:lnTo>
                    <a:pt x="13953" y="18754"/>
                  </a:lnTo>
                  <a:lnTo>
                    <a:pt x="13892" y="18785"/>
                  </a:lnTo>
                  <a:cubicBezTo>
                    <a:pt x="13709" y="18906"/>
                    <a:pt x="13466" y="19089"/>
                    <a:pt x="13193" y="19271"/>
                  </a:cubicBezTo>
                  <a:cubicBezTo>
                    <a:pt x="12007" y="19970"/>
                    <a:pt x="10001" y="21125"/>
                    <a:pt x="7752" y="22402"/>
                  </a:cubicBezTo>
                  <a:cubicBezTo>
                    <a:pt x="4291" y="24358"/>
                    <a:pt x="3095" y="27862"/>
                    <a:pt x="3101" y="28051"/>
                  </a:cubicBezTo>
                  <a:lnTo>
                    <a:pt x="3101" y="28051"/>
                  </a:lnTo>
                  <a:cubicBezTo>
                    <a:pt x="3136" y="27935"/>
                    <a:pt x="6286" y="26961"/>
                    <a:pt x="9849" y="24955"/>
                  </a:cubicBezTo>
                  <a:cubicBezTo>
                    <a:pt x="11460" y="24043"/>
                    <a:pt x="12737" y="22645"/>
                    <a:pt x="13497" y="20943"/>
                  </a:cubicBezTo>
                  <a:lnTo>
                    <a:pt x="13497" y="20943"/>
                  </a:lnTo>
                  <a:cubicBezTo>
                    <a:pt x="13010" y="22888"/>
                    <a:pt x="12494" y="24803"/>
                    <a:pt x="11855" y="26718"/>
                  </a:cubicBezTo>
                  <a:lnTo>
                    <a:pt x="11673" y="26809"/>
                  </a:lnTo>
                  <a:cubicBezTo>
                    <a:pt x="11490" y="26931"/>
                    <a:pt x="11247" y="27052"/>
                    <a:pt x="10974" y="27174"/>
                  </a:cubicBezTo>
                  <a:cubicBezTo>
                    <a:pt x="9758" y="27782"/>
                    <a:pt x="7600" y="28694"/>
                    <a:pt x="5259" y="29758"/>
                  </a:cubicBezTo>
                  <a:cubicBezTo>
                    <a:pt x="1592" y="31381"/>
                    <a:pt x="35" y="34758"/>
                    <a:pt x="1" y="34950"/>
                  </a:cubicBezTo>
                  <a:lnTo>
                    <a:pt x="1" y="34950"/>
                  </a:lnTo>
                  <a:cubicBezTo>
                    <a:pt x="59" y="34816"/>
                    <a:pt x="3275" y="34173"/>
                    <a:pt x="7053" y="32524"/>
                  </a:cubicBezTo>
                  <a:cubicBezTo>
                    <a:pt x="8785" y="31764"/>
                    <a:pt x="10214" y="30426"/>
                    <a:pt x="11156" y="28785"/>
                  </a:cubicBezTo>
                  <a:lnTo>
                    <a:pt x="11156" y="28785"/>
                  </a:lnTo>
                  <a:lnTo>
                    <a:pt x="11095" y="28998"/>
                  </a:lnTo>
                  <a:cubicBezTo>
                    <a:pt x="10791" y="29788"/>
                    <a:pt x="10487" y="30609"/>
                    <a:pt x="10183" y="31399"/>
                  </a:cubicBezTo>
                  <a:cubicBezTo>
                    <a:pt x="10031" y="31551"/>
                    <a:pt x="9880" y="31733"/>
                    <a:pt x="9697" y="31916"/>
                  </a:cubicBezTo>
                  <a:lnTo>
                    <a:pt x="9606" y="32007"/>
                  </a:lnTo>
                  <a:cubicBezTo>
                    <a:pt x="8147" y="33648"/>
                    <a:pt x="6870" y="35442"/>
                    <a:pt x="5867" y="37387"/>
                  </a:cubicBezTo>
                  <a:cubicBezTo>
                    <a:pt x="4682" y="39727"/>
                    <a:pt x="3892" y="42220"/>
                    <a:pt x="3496" y="44803"/>
                  </a:cubicBezTo>
                  <a:cubicBezTo>
                    <a:pt x="5746" y="43253"/>
                    <a:pt x="7600" y="41186"/>
                    <a:pt x="8876" y="38755"/>
                  </a:cubicBezTo>
                  <a:cubicBezTo>
                    <a:pt x="9819" y="36870"/>
                    <a:pt x="10366" y="34834"/>
                    <a:pt x="10518" y="32767"/>
                  </a:cubicBezTo>
                  <a:cubicBezTo>
                    <a:pt x="10548" y="32189"/>
                    <a:pt x="10548" y="31764"/>
                    <a:pt x="10548" y="31460"/>
                  </a:cubicBezTo>
                  <a:cubicBezTo>
                    <a:pt x="10731" y="30943"/>
                    <a:pt x="10943" y="30457"/>
                    <a:pt x="11126" y="29970"/>
                  </a:cubicBezTo>
                  <a:cubicBezTo>
                    <a:pt x="11278" y="29545"/>
                    <a:pt x="11430" y="29089"/>
                    <a:pt x="11582" y="28663"/>
                  </a:cubicBezTo>
                  <a:lnTo>
                    <a:pt x="11582" y="28663"/>
                  </a:lnTo>
                  <a:cubicBezTo>
                    <a:pt x="11217" y="30578"/>
                    <a:pt x="11369" y="32584"/>
                    <a:pt x="12007" y="34408"/>
                  </a:cubicBezTo>
                  <a:cubicBezTo>
                    <a:pt x="13436" y="38268"/>
                    <a:pt x="14621" y="41551"/>
                    <a:pt x="14530" y="41551"/>
                  </a:cubicBezTo>
                  <a:cubicBezTo>
                    <a:pt x="14652" y="41551"/>
                    <a:pt x="16962" y="37265"/>
                    <a:pt x="15412" y="33314"/>
                  </a:cubicBezTo>
                  <a:cubicBezTo>
                    <a:pt x="14652" y="31369"/>
                    <a:pt x="13770" y="29484"/>
                    <a:pt x="12706" y="27660"/>
                  </a:cubicBezTo>
                  <a:lnTo>
                    <a:pt x="12372" y="27022"/>
                  </a:lnTo>
                  <a:lnTo>
                    <a:pt x="12250" y="26779"/>
                  </a:lnTo>
                  <a:cubicBezTo>
                    <a:pt x="12676" y="25502"/>
                    <a:pt x="13041" y="24226"/>
                    <a:pt x="13375" y="22919"/>
                  </a:cubicBezTo>
                  <a:cubicBezTo>
                    <a:pt x="13588" y="22219"/>
                    <a:pt x="13770" y="21490"/>
                    <a:pt x="13953" y="20761"/>
                  </a:cubicBezTo>
                  <a:lnTo>
                    <a:pt x="13953" y="20761"/>
                  </a:lnTo>
                  <a:cubicBezTo>
                    <a:pt x="13801" y="22675"/>
                    <a:pt x="14165" y="24590"/>
                    <a:pt x="14986" y="26323"/>
                  </a:cubicBezTo>
                  <a:cubicBezTo>
                    <a:pt x="16840" y="30001"/>
                    <a:pt x="18421" y="33101"/>
                    <a:pt x="18299" y="33162"/>
                  </a:cubicBezTo>
                  <a:cubicBezTo>
                    <a:pt x="18421" y="33162"/>
                    <a:pt x="20244" y="28663"/>
                    <a:pt x="18299" y="24925"/>
                  </a:cubicBezTo>
                  <a:cubicBezTo>
                    <a:pt x="17296" y="23071"/>
                    <a:pt x="16171" y="21308"/>
                    <a:pt x="14925" y="19636"/>
                  </a:cubicBezTo>
                  <a:lnTo>
                    <a:pt x="14500" y="19028"/>
                  </a:lnTo>
                  <a:lnTo>
                    <a:pt x="14408" y="18846"/>
                  </a:lnTo>
                  <a:lnTo>
                    <a:pt x="14378" y="18815"/>
                  </a:lnTo>
                  <a:cubicBezTo>
                    <a:pt x="14834" y="16688"/>
                    <a:pt x="15199" y="14529"/>
                    <a:pt x="15472" y="12371"/>
                  </a:cubicBezTo>
                  <a:cubicBezTo>
                    <a:pt x="15564" y="14256"/>
                    <a:pt x="16141" y="16080"/>
                    <a:pt x="17144" y="17660"/>
                  </a:cubicBezTo>
                  <a:cubicBezTo>
                    <a:pt x="19424" y="21095"/>
                    <a:pt x="21339" y="24043"/>
                    <a:pt x="21217" y="24074"/>
                  </a:cubicBezTo>
                  <a:cubicBezTo>
                    <a:pt x="21339" y="24074"/>
                    <a:pt x="22646" y="19423"/>
                    <a:pt x="20244" y="15897"/>
                  </a:cubicBezTo>
                  <a:cubicBezTo>
                    <a:pt x="19059" y="14165"/>
                    <a:pt x="17752" y="12523"/>
                    <a:pt x="16323" y="10973"/>
                  </a:cubicBezTo>
                  <a:lnTo>
                    <a:pt x="15837" y="10365"/>
                  </a:lnTo>
                  <a:lnTo>
                    <a:pt x="15715" y="10244"/>
                  </a:lnTo>
                  <a:cubicBezTo>
                    <a:pt x="15776" y="9666"/>
                    <a:pt x="15807" y="9089"/>
                    <a:pt x="15867" y="8511"/>
                  </a:cubicBezTo>
                  <a:cubicBezTo>
                    <a:pt x="15959" y="7174"/>
                    <a:pt x="16019" y="5836"/>
                    <a:pt x="16050" y="4468"/>
                  </a:cubicBezTo>
                  <a:lnTo>
                    <a:pt x="16050" y="4165"/>
                  </a:lnTo>
                  <a:cubicBezTo>
                    <a:pt x="16354" y="6019"/>
                    <a:pt x="17114" y="7751"/>
                    <a:pt x="18269" y="9210"/>
                  </a:cubicBezTo>
                  <a:cubicBezTo>
                    <a:pt x="20913" y="12402"/>
                    <a:pt x="23132" y="15137"/>
                    <a:pt x="23041" y="15198"/>
                  </a:cubicBezTo>
                  <a:cubicBezTo>
                    <a:pt x="23162" y="15137"/>
                    <a:pt x="23953" y="10396"/>
                    <a:pt x="21187" y="7143"/>
                  </a:cubicBezTo>
                  <a:cubicBezTo>
                    <a:pt x="19819" y="5502"/>
                    <a:pt x="18330" y="3982"/>
                    <a:pt x="16719" y="2584"/>
                  </a:cubicBezTo>
                  <a:lnTo>
                    <a:pt x="16050" y="1946"/>
                  </a:lnTo>
                  <a:cubicBezTo>
                    <a:pt x="16050" y="1338"/>
                    <a:pt x="16019" y="760"/>
                    <a:pt x="15928" y="183"/>
                  </a:cubicBezTo>
                  <a:cubicBezTo>
                    <a:pt x="15928" y="61"/>
                    <a:pt x="15837" y="0"/>
                    <a:pt x="157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6"/>
            <p:cNvSpPr/>
            <p:nvPr/>
          </p:nvSpPr>
          <p:spPr>
            <a:xfrm>
              <a:off x="10174225" y="-1747439"/>
              <a:ext cx="1086653" cy="1304872"/>
            </a:xfrm>
            <a:custGeom>
              <a:avLst/>
              <a:gdLst/>
              <a:ahLst/>
              <a:cxnLst/>
              <a:rect l="l" t="t" r="r" b="b"/>
              <a:pathLst>
                <a:path w="31820" h="38210" extrusionOk="0">
                  <a:moveTo>
                    <a:pt x="15016" y="9087"/>
                  </a:moveTo>
                  <a:cubicBezTo>
                    <a:pt x="15015" y="9088"/>
                    <a:pt x="15015" y="9089"/>
                    <a:pt x="15016" y="9090"/>
                  </a:cubicBezTo>
                  <a:cubicBezTo>
                    <a:pt x="15016" y="9090"/>
                    <a:pt x="15016" y="9088"/>
                    <a:pt x="15016" y="9087"/>
                  </a:cubicBezTo>
                  <a:close/>
                  <a:moveTo>
                    <a:pt x="10913" y="15347"/>
                  </a:moveTo>
                  <a:lnTo>
                    <a:pt x="10913" y="15347"/>
                  </a:lnTo>
                  <a:cubicBezTo>
                    <a:pt x="10912" y="15348"/>
                    <a:pt x="10912" y="15350"/>
                    <a:pt x="10912" y="15352"/>
                  </a:cubicBezTo>
                  <a:cubicBezTo>
                    <a:pt x="10912" y="15351"/>
                    <a:pt x="10912" y="15349"/>
                    <a:pt x="10913" y="15347"/>
                  </a:cubicBezTo>
                  <a:close/>
                  <a:moveTo>
                    <a:pt x="29212" y="16811"/>
                  </a:moveTo>
                  <a:lnTo>
                    <a:pt x="29212" y="16811"/>
                  </a:lnTo>
                  <a:cubicBezTo>
                    <a:pt x="29211" y="16811"/>
                    <a:pt x="29211" y="16811"/>
                    <a:pt x="29210" y="16811"/>
                  </a:cubicBezTo>
                  <a:cubicBezTo>
                    <a:pt x="29211" y="16811"/>
                    <a:pt x="29211" y="16811"/>
                    <a:pt x="29212" y="16811"/>
                  </a:cubicBezTo>
                  <a:close/>
                  <a:moveTo>
                    <a:pt x="5867" y="21395"/>
                  </a:moveTo>
                  <a:lnTo>
                    <a:pt x="5867" y="21395"/>
                  </a:lnTo>
                  <a:cubicBezTo>
                    <a:pt x="5866" y="21397"/>
                    <a:pt x="5866" y="21399"/>
                    <a:pt x="5867" y="21401"/>
                  </a:cubicBezTo>
                  <a:cubicBezTo>
                    <a:pt x="5867" y="21399"/>
                    <a:pt x="5867" y="21397"/>
                    <a:pt x="5867" y="21395"/>
                  </a:cubicBezTo>
                  <a:close/>
                  <a:moveTo>
                    <a:pt x="11459" y="38209"/>
                  </a:moveTo>
                  <a:cubicBezTo>
                    <a:pt x="11460" y="38209"/>
                    <a:pt x="11460" y="38210"/>
                    <a:pt x="11460" y="38210"/>
                  </a:cubicBezTo>
                  <a:lnTo>
                    <a:pt x="11460" y="38210"/>
                  </a:lnTo>
                  <a:cubicBezTo>
                    <a:pt x="11460" y="38210"/>
                    <a:pt x="11460" y="38209"/>
                    <a:pt x="11459" y="38209"/>
                  </a:cubicBezTo>
                  <a:close/>
                  <a:moveTo>
                    <a:pt x="28011" y="1"/>
                  </a:moveTo>
                  <a:cubicBezTo>
                    <a:pt x="27942" y="1"/>
                    <a:pt x="27875" y="37"/>
                    <a:pt x="27843" y="124"/>
                  </a:cubicBezTo>
                  <a:cubicBezTo>
                    <a:pt x="27599" y="671"/>
                    <a:pt x="27387" y="1218"/>
                    <a:pt x="27174" y="1765"/>
                  </a:cubicBezTo>
                  <a:lnTo>
                    <a:pt x="27052" y="1826"/>
                  </a:lnTo>
                  <a:cubicBezTo>
                    <a:pt x="26870" y="1917"/>
                    <a:pt x="26627" y="2008"/>
                    <a:pt x="26323" y="2130"/>
                  </a:cubicBezTo>
                  <a:cubicBezTo>
                    <a:pt x="25077" y="2647"/>
                    <a:pt x="22888" y="3437"/>
                    <a:pt x="20487" y="4318"/>
                  </a:cubicBezTo>
                  <a:cubicBezTo>
                    <a:pt x="16747" y="5676"/>
                    <a:pt x="15042" y="8919"/>
                    <a:pt x="15016" y="9087"/>
                  </a:cubicBezTo>
                  <a:lnTo>
                    <a:pt x="15016" y="9087"/>
                  </a:lnTo>
                  <a:cubicBezTo>
                    <a:pt x="15062" y="8990"/>
                    <a:pt x="18314" y="8588"/>
                    <a:pt x="22159" y="7236"/>
                  </a:cubicBezTo>
                  <a:cubicBezTo>
                    <a:pt x="23861" y="6598"/>
                    <a:pt x="25289" y="5473"/>
                    <a:pt x="26292" y="3984"/>
                  </a:cubicBezTo>
                  <a:lnTo>
                    <a:pt x="26292" y="3984"/>
                  </a:lnTo>
                  <a:cubicBezTo>
                    <a:pt x="25897" y="4957"/>
                    <a:pt x="25472" y="5929"/>
                    <a:pt x="25016" y="6902"/>
                  </a:cubicBezTo>
                  <a:cubicBezTo>
                    <a:pt x="24621" y="7723"/>
                    <a:pt x="24226" y="8513"/>
                    <a:pt x="23830" y="9334"/>
                  </a:cubicBezTo>
                  <a:cubicBezTo>
                    <a:pt x="23618" y="9394"/>
                    <a:pt x="23314" y="9486"/>
                    <a:pt x="22919" y="9607"/>
                  </a:cubicBezTo>
                  <a:cubicBezTo>
                    <a:pt x="21611" y="10002"/>
                    <a:pt x="19362" y="10549"/>
                    <a:pt x="16870" y="11157"/>
                  </a:cubicBezTo>
                  <a:cubicBezTo>
                    <a:pt x="13023" y="12119"/>
                    <a:pt x="10959" y="15160"/>
                    <a:pt x="10913" y="15347"/>
                  </a:cubicBezTo>
                  <a:lnTo>
                    <a:pt x="10913" y="15347"/>
                  </a:lnTo>
                  <a:cubicBezTo>
                    <a:pt x="10979" y="15228"/>
                    <a:pt x="14254" y="15155"/>
                    <a:pt x="18238" y="14197"/>
                  </a:cubicBezTo>
                  <a:cubicBezTo>
                    <a:pt x="19970" y="13741"/>
                    <a:pt x="21551" y="12768"/>
                    <a:pt x="22706" y="11400"/>
                  </a:cubicBezTo>
                  <a:lnTo>
                    <a:pt x="22706" y="11400"/>
                  </a:lnTo>
                  <a:cubicBezTo>
                    <a:pt x="22341" y="12069"/>
                    <a:pt x="21946" y="12708"/>
                    <a:pt x="21581" y="13376"/>
                  </a:cubicBezTo>
                  <a:cubicBezTo>
                    <a:pt x="20882" y="14531"/>
                    <a:pt x="20183" y="15656"/>
                    <a:pt x="19423" y="16781"/>
                  </a:cubicBezTo>
                  <a:lnTo>
                    <a:pt x="19393" y="16781"/>
                  </a:lnTo>
                  <a:lnTo>
                    <a:pt x="19301" y="16811"/>
                  </a:lnTo>
                  <a:cubicBezTo>
                    <a:pt x="19119" y="16841"/>
                    <a:pt x="18815" y="16902"/>
                    <a:pt x="18481" y="16993"/>
                  </a:cubicBezTo>
                  <a:cubicBezTo>
                    <a:pt x="17143" y="17206"/>
                    <a:pt x="14833" y="17540"/>
                    <a:pt x="12280" y="17875"/>
                  </a:cubicBezTo>
                  <a:cubicBezTo>
                    <a:pt x="8344" y="18416"/>
                    <a:pt x="5923" y="21213"/>
                    <a:pt x="5867" y="21395"/>
                  </a:cubicBezTo>
                  <a:lnTo>
                    <a:pt x="5867" y="21395"/>
                  </a:lnTo>
                  <a:cubicBezTo>
                    <a:pt x="5884" y="21371"/>
                    <a:pt x="6070" y="21365"/>
                    <a:pt x="6395" y="21365"/>
                  </a:cubicBezTo>
                  <a:cubicBezTo>
                    <a:pt x="6662" y="21365"/>
                    <a:pt x="7023" y="21369"/>
                    <a:pt x="7461" y="21369"/>
                  </a:cubicBezTo>
                  <a:cubicBezTo>
                    <a:pt x="8821" y="21369"/>
                    <a:pt x="10927" y="21333"/>
                    <a:pt x="13283" y="21036"/>
                  </a:cubicBezTo>
                  <a:cubicBezTo>
                    <a:pt x="15107" y="20762"/>
                    <a:pt x="16809" y="19942"/>
                    <a:pt x="18146" y="18665"/>
                  </a:cubicBezTo>
                  <a:lnTo>
                    <a:pt x="18146" y="18665"/>
                  </a:lnTo>
                  <a:cubicBezTo>
                    <a:pt x="16991" y="20276"/>
                    <a:pt x="15776" y="21887"/>
                    <a:pt x="14499" y="23407"/>
                  </a:cubicBezTo>
                  <a:lnTo>
                    <a:pt x="14286" y="23437"/>
                  </a:lnTo>
                  <a:cubicBezTo>
                    <a:pt x="14073" y="23468"/>
                    <a:pt x="13800" y="23498"/>
                    <a:pt x="13526" y="23528"/>
                  </a:cubicBezTo>
                  <a:cubicBezTo>
                    <a:pt x="12158" y="23589"/>
                    <a:pt x="9818" y="23680"/>
                    <a:pt x="7234" y="23771"/>
                  </a:cubicBezTo>
                  <a:cubicBezTo>
                    <a:pt x="3222" y="23923"/>
                    <a:pt x="457" y="26537"/>
                    <a:pt x="456" y="26659"/>
                  </a:cubicBezTo>
                  <a:lnTo>
                    <a:pt x="456" y="26659"/>
                  </a:lnTo>
                  <a:cubicBezTo>
                    <a:pt x="456" y="26648"/>
                    <a:pt x="484" y="26643"/>
                    <a:pt x="537" y="26643"/>
                  </a:cubicBezTo>
                  <a:cubicBezTo>
                    <a:pt x="1012" y="26643"/>
                    <a:pt x="3527" y="27040"/>
                    <a:pt x="6758" y="27040"/>
                  </a:cubicBezTo>
                  <a:cubicBezTo>
                    <a:pt x="7121" y="27040"/>
                    <a:pt x="7493" y="27035"/>
                    <a:pt x="7873" y="27024"/>
                  </a:cubicBezTo>
                  <a:cubicBezTo>
                    <a:pt x="9788" y="26933"/>
                    <a:pt x="11611" y="26264"/>
                    <a:pt x="13101" y="25079"/>
                  </a:cubicBezTo>
                  <a:lnTo>
                    <a:pt x="13101" y="25079"/>
                  </a:lnTo>
                  <a:lnTo>
                    <a:pt x="12949" y="25230"/>
                  </a:lnTo>
                  <a:cubicBezTo>
                    <a:pt x="12371" y="25869"/>
                    <a:pt x="11794" y="26507"/>
                    <a:pt x="11186" y="27145"/>
                  </a:cubicBezTo>
                  <a:cubicBezTo>
                    <a:pt x="11034" y="27206"/>
                    <a:pt x="10821" y="27328"/>
                    <a:pt x="10547" y="27419"/>
                  </a:cubicBezTo>
                  <a:lnTo>
                    <a:pt x="10456" y="27480"/>
                  </a:lnTo>
                  <a:cubicBezTo>
                    <a:pt x="8481" y="28452"/>
                    <a:pt x="6626" y="29668"/>
                    <a:pt x="4985" y="31066"/>
                  </a:cubicBezTo>
                  <a:cubicBezTo>
                    <a:pt x="3009" y="32829"/>
                    <a:pt x="1338" y="34835"/>
                    <a:pt x="0" y="37085"/>
                  </a:cubicBezTo>
                  <a:cubicBezTo>
                    <a:pt x="2675" y="36477"/>
                    <a:pt x="5167" y="35261"/>
                    <a:pt x="7265" y="33468"/>
                  </a:cubicBezTo>
                  <a:cubicBezTo>
                    <a:pt x="8845" y="32100"/>
                    <a:pt x="10122" y="30398"/>
                    <a:pt x="11034" y="28544"/>
                  </a:cubicBezTo>
                  <a:cubicBezTo>
                    <a:pt x="11277" y="28027"/>
                    <a:pt x="11429" y="27601"/>
                    <a:pt x="11520" y="27328"/>
                  </a:cubicBezTo>
                  <a:lnTo>
                    <a:pt x="12614" y="26173"/>
                  </a:lnTo>
                  <a:cubicBezTo>
                    <a:pt x="12918" y="25838"/>
                    <a:pt x="13222" y="25474"/>
                    <a:pt x="13526" y="25139"/>
                  </a:cubicBezTo>
                  <a:lnTo>
                    <a:pt x="13526" y="25139"/>
                  </a:lnTo>
                  <a:cubicBezTo>
                    <a:pt x="12493" y="26781"/>
                    <a:pt x="11885" y="28696"/>
                    <a:pt x="11794" y="30641"/>
                  </a:cubicBezTo>
                  <a:cubicBezTo>
                    <a:pt x="11703" y="34727"/>
                    <a:pt x="11582" y="38210"/>
                    <a:pt x="11461" y="38210"/>
                  </a:cubicBezTo>
                  <a:cubicBezTo>
                    <a:pt x="11461" y="38210"/>
                    <a:pt x="11460" y="38210"/>
                    <a:pt x="11460" y="38210"/>
                  </a:cubicBezTo>
                  <a:lnTo>
                    <a:pt x="11460" y="38210"/>
                  </a:lnTo>
                  <a:cubicBezTo>
                    <a:pt x="11461" y="38210"/>
                    <a:pt x="11461" y="38210"/>
                    <a:pt x="11461" y="38210"/>
                  </a:cubicBezTo>
                  <a:cubicBezTo>
                    <a:pt x="11617" y="38210"/>
                    <a:pt x="15320" y="35089"/>
                    <a:pt x="15350" y="30884"/>
                  </a:cubicBezTo>
                  <a:cubicBezTo>
                    <a:pt x="15380" y="28787"/>
                    <a:pt x="15228" y="26689"/>
                    <a:pt x="14955" y="24623"/>
                  </a:cubicBezTo>
                  <a:cubicBezTo>
                    <a:pt x="14924" y="24319"/>
                    <a:pt x="14894" y="24075"/>
                    <a:pt x="14864" y="23893"/>
                  </a:cubicBezTo>
                  <a:cubicBezTo>
                    <a:pt x="14864" y="23771"/>
                    <a:pt x="14864" y="23680"/>
                    <a:pt x="14833" y="23620"/>
                  </a:cubicBezTo>
                  <a:cubicBezTo>
                    <a:pt x="15715" y="22586"/>
                    <a:pt x="16535" y="21553"/>
                    <a:pt x="17356" y="20458"/>
                  </a:cubicBezTo>
                  <a:cubicBezTo>
                    <a:pt x="17782" y="19881"/>
                    <a:pt x="18238" y="19273"/>
                    <a:pt x="18663" y="18665"/>
                  </a:cubicBezTo>
                  <a:lnTo>
                    <a:pt x="18663" y="18665"/>
                  </a:lnTo>
                  <a:cubicBezTo>
                    <a:pt x="17812" y="20398"/>
                    <a:pt x="17447" y="22313"/>
                    <a:pt x="17569" y="24227"/>
                  </a:cubicBezTo>
                  <a:cubicBezTo>
                    <a:pt x="17934" y="28331"/>
                    <a:pt x="18207" y="31796"/>
                    <a:pt x="18086" y="31796"/>
                  </a:cubicBezTo>
                  <a:cubicBezTo>
                    <a:pt x="18086" y="31796"/>
                    <a:pt x="18087" y="31796"/>
                    <a:pt x="18087" y="31796"/>
                  </a:cubicBezTo>
                  <a:cubicBezTo>
                    <a:pt x="18236" y="31796"/>
                    <a:pt x="21579" y="28313"/>
                    <a:pt x="21125" y="24136"/>
                  </a:cubicBezTo>
                  <a:cubicBezTo>
                    <a:pt x="20912" y="22039"/>
                    <a:pt x="20548" y="19972"/>
                    <a:pt x="20031" y="17936"/>
                  </a:cubicBezTo>
                  <a:cubicBezTo>
                    <a:pt x="19970" y="17662"/>
                    <a:pt x="19909" y="17419"/>
                    <a:pt x="19879" y="17236"/>
                  </a:cubicBezTo>
                  <a:lnTo>
                    <a:pt x="19849" y="17024"/>
                  </a:lnTo>
                  <a:lnTo>
                    <a:pt x="19849" y="16963"/>
                  </a:lnTo>
                  <a:cubicBezTo>
                    <a:pt x="21064" y="15170"/>
                    <a:pt x="22189" y="13315"/>
                    <a:pt x="23253" y="11400"/>
                  </a:cubicBezTo>
                  <a:lnTo>
                    <a:pt x="23253" y="11400"/>
                  </a:lnTo>
                  <a:cubicBezTo>
                    <a:pt x="22675" y="13194"/>
                    <a:pt x="22523" y="15078"/>
                    <a:pt x="22858" y="16932"/>
                  </a:cubicBezTo>
                  <a:cubicBezTo>
                    <a:pt x="23678" y="20975"/>
                    <a:pt x="24377" y="24410"/>
                    <a:pt x="24256" y="24410"/>
                  </a:cubicBezTo>
                  <a:cubicBezTo>
                    <a:pt x="24256" y="24410"/>
                    <a:pt x="24257" y="24410"/>
                    <a:pt x="24257" y="24410"/>
                  </a:cubicBezTo>
                  <a:cubicBezTo>
                    <a:pt x="24400" y="24410"/>
                    <a:pt x="27292" y="20594"/>
                    <a:pt x="26384" y="16446"/>
                  </a:cubicBezTo>
                  <a:cubicBezTo>
                    <a:pt x="25928" y="14410"/>
                    <a:pt x="25289" y="12373"/>
                    <a:pt x="24560" y="10397"/>
                  </a:cubicBezTo>
                  <a:cubicBezTo>
                    <a:pt x="24438" y="10093"/>
                    <a:pt x="24377" y="9850"/>
                    <a:pt x="24286" y="9668"/>
                  </a:cubicBezTo>
                  <a:lnTo>
                    <a:pt x="24256" y="9516"/>
                  </a:lnTo>
                  <a:cubicBezTo>
                    <a:pt x="24499" y="8999"/>
                    <a:pt x="24773" y="8483"/>
                    <a:pt x="25016" y="7966"/>
                  </a:cubicBezTo>
                  <a:cubicBezTo>
                    <a:pt x="25624" y="6750"/>
                    <a:pt x="26171" y="5504"/>
                    <a:pt x="26688" y="4288"/>
                  </a:cubicBezTo>
                  <a:lnTo>
                    <a:pt x="26809" y="3984"/>
                  </a:lnTo>
                  <a:lnTo>
                    <a:pt x="26809" y="3984"/>
                  </a:lnTo>
                  <a:cubicBezTo>
                    <a:pt x="26414" y="5808"/>
                    <a:pt x="26505" y="7723"/>
                    <a:pt x="27022" y="9516"/>
                  </a:cubicBezTo>
                  <a:cubicBezTo>
                    <a:pt x="28263" y="13453"/>
                    <a:pt x="29324" y="16786"/>
                    <a:pt x="29212" y="16811"/>
                  </a:cubicBezTo>
                  <a:lnTo>
                    <a:pt x="29212" y="16811"/>
                  </a:lnTo>
                  <a:cubicBezTo>
                    <a:pt x="29349" y="16783"/>
                    <a:pt x="31820" y="12694"/>
                    <a:pt x="30487" y="8665"/>
                  </a:cubicBezTo>
                  <a:cubicBezTo>
                    <a:pt x="29818" y="6659"/>
                    <a:pt x="28998" y="4683"/>
                    <a:pt x="28055" y="2799"/>
                  </a:cubicBezTo>
                  <a:cubicBezTo>
                    <a:pt x="27873" y="2403"/>
                    <a:pt x="27751" y="2130"/>
                    <a:pt x="27660" y="1947"/>
                  </a:cubicBezTo>
                  <a:cubicBezTo>
                    <a:pt x="27873" y="1400"/>
                    <a:pt x="28055" y="823"/>
                    <a:pt x="28207" y="276"/>
                  </a:cubicBezTo>
                  <a:cubicBezTo>
                    <a:pt x="28266" y="119"/>
                    <a:pt x="28136" y="1"/>
                    <a:pt x="280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6"/>
            <p:cNvSpPr/>
            <p:nvPr/>
          </p:nvSpPr>
          <p:spPr>
            <a:xfrm>
              <a:off x="9732017" y="-1907158"/>
              <a:ext cx="1471694" cy="849276"/>
            </a:xfrm>
            <a:custGeom>
              <a:avLst/>
              <a:gdLst/>
              <a:ahLst/>
              <a:cxnLst/>
              <a:rect l="l" t="t" r="r" b="b"/>
              <a:pathLst>
                <a:path w="43095" h="24869" extrusionOk="0">
                  <a:moveTo>
                    <a:pt x="27116" y="1544"/>
                  </a:moveTo>
                  <a:cubicBezTo>
                    <a:pt x="27114" y="1545"/>
                    <a:pt x="27114" y="1547"/>
                    <a:pt x="27114" y="1548"/>
                  </a:cubicBezTo>
                  <a:cubicBezTo>
                    <a:pt x="27114" y="1547"/>
                    <a:pt x="27115" y="1546"/>
                    <a:pt x="27116" y="1544"/>
                  </a:cubicBezTo>
                  <a:close/>
                  <a:moveTo>
                    <a:pt x="20430" y="4856"/>
                  </a:moveTo>
                  <a:cubicBezTo>
                    <a:pt x="20428" y="4857"/>
                    <a:pt x="20426" y="4859"/>
                    <a:pt x="20426" y="4862"/>
                  </a:cubicBezTo>
                  <a:cubicBezTo>
                    <a:pt x="20427" y="4860"/>
                    <a:pt x="20428" y="4858"/>
                    <a:pt x="20430" y="4856"/>
                  </a:cubicBezTo>
                  <a:close/>
                  <a:moveTo>
                    <a:pt x="13013" y="7593"/>
                  </a:moveTo>
                  <a:cubicBezTo>
                    <a:pt x="13011" y="7594"/>
                    <a:pt x="13010" y="7595"/>
                    <a:pt x="13010" y="7597"/>
                  </a:cubicBezTo>
                  <a:cubicBezTo>
                    <a:pt x="13011" y="7596"/>
                    <a:pt x="13011" y="7595"/>
                    <a:pt x="13013" y="7593"/>
                  </a:cubicBezTo>
                  <a:close/>
                  <a:moveTo>
                    <a:pt x="5688" y="9327"/>
                  </a:moveTo>
                  <a:cubicBezTo>
                    <a:pt x="5686" y="9327"/>
                    <a:pt x="5685" y="9328"/>
                    <a:pt x="5685" y="9330"/>
                  </a:cubicBezTo>
                  <a:cubicBezTo>
                    <a:pt x="5685" y="9329"/>
                    <a:pt x="5686" y="9328"/>
                    <a:pt x="5688" y="9327"/>
                  </a:cubicBezTo>
                  <a:close/>
                  <a:moveTo>
                    <a:pt x="27326" y="19391"/>
                  </a:moveTo>
                  <a:cubicBezTo>
                    <a:pt x="27327" y="19391"/>
                    <a:pt x="27327" y="19391"/>
                    <a:pt x="27327" y="19391"/>
                  </a:cubicBezTo>
                  <a:lnTo>
                    <a:pt x="27327" y="19391"/>
                  </a:lnTo>
                  <a:cubicBezTo>
                    <a:pt x="27327" y="19391"/>
                    <a:pt x="27327" y="19391"/>
                    <a:pt x="27326" y="19391"/>
                  </a:cubicBezTo>
                  <a:close/>
                  <a:moveTo>
                    <a:pt x="9362" y="24862"/>
                  </a:moveTo>
                  <a:cubicBezTo>
                    <a:pt x="9363" y="24862"/>
                    <a:pt x="9363" y="24862"/>
                    <a:pt x="9363" y="24863"/>
                  </a:cubicBezTo>
                  <a:lnTo>
                    <a:pt x="9363" y="24863"/>
                  </a:lnTo>
                  <a:cubicBezTo>
                    <a:pt x="9363" y="24862"/>
                    <a:pt x="9363" y="24862"/>
                    <a:pt x="9362" y="24862"/>
                  </a:cubicBezTo>
                  <a:close/>
                  <a:moveTo>
                    <a:pt x="32525" y="1"/>
                  </a:moveTo>
                  <a:cubicBezTo>
                    <a:pt x="29468" y="1"/>
                    <a:pt x="27197" y="1409"/>
                    <a:pt x="27116" y="1544"/>
                  </a:cubicBezTo>
                  <a:lnTo>
                    <a:pt x="27116" y="1544"/>
                  </a:lnTo>
                  <a:cubicBezTo>
                    <a:pt x="27118" y="1542"/>
                    <a:pt x="27123" y="1540"/>
                    <a:pt x="27131" y="1540"/>
                  </a:cubicBezTo>
                  <a:cubicBezTo>
                    <a:pt x="27382" y="1540"/>
                    <a:pt x="30332" y="2769"/>
                    <a:pt x="34226" y="3524"/>
                  </a:cubicBezTo>
                  <a:cubicBezTo>
                    <a:pt x="34716" y="3609"/>
                    <a:pt x="35210" y="3651"/>
                    <a:pt x="35703" y="3651"/>
                  </a:cubicBezTo>
                  <a:cubicBezTo>
                    <a:pt x="36986" y="3651"/>
                    <a:pt x="38260" y="3365"/>
                    <a:pt x="39424" y="2795"/>
                  </a:cubicBezTo>
                  <a:lnTo>
                    <a:pt x="39424" y="2795"/>
                  </a:lnTo>
                  <a:cubicBezTo>
                    <a:pt x="38573" y="3433"/>
                    <a:pt x="37722" y="4071"/>
                    <a:pt x="36840" y="4679"/>
                  </a:cubicBezTo>
                  <a:cubicBezTo>
                    <a:pt x="36111" y="5196"/>
                    <a:pt x="35351" y="5682"/>
                    <a:pt x="34591" y="6169"/>
                  </a:cubicBezTo>
                  <a:cubicBezTo>
                    <a:pt x="34378" y="6138"/>
                    <a:pt x="34074" y="6077"/>
                    <a:pt x="33679" y="5956"/>
                  </a:cubicBezTo>
                  <a:cubicBezTo>
                    <a:pt x="32372" y="5621"/>
                    <a:pt x="30123" y="4983"/>
                    <a:pt x="27661" y="4254"/>
                  </a:cubicBezTo>
                  <a:cubicBezTo>
                    <a:pt x="26690" y="3969"/>
                    <a:pt x="25749" y="3861"/>
                    <a:pt x="24884" y="3861"/>
                  </a:cubicBezTo>
                  <a:cubicBezTo>
                    <a:pt x="22388" y="3861"/>
                    <a:pt x="20528" y="4755"/>
                    <a:pt x="20430" y="4856"/>
                  </a:cubicBezTo>
                  <a:lnTo>
                    <a:pt x="20430" y="4856"/>
                  </a:lnTo>
                  <a:cubicBezTo>
                    <a:pt x="20432" y="4855"/>
                    <a:pt x="20434" y="4855"/>
                    <a:pt x="20437" y="4855"/>
                  </a:cubicBezTo>
                  <a:cubicBezTo>
                    <a:pt x="20634" y="4855"/>
                    <a:pt x="23484" y="6423"/>
                    <a:pt x="27296" y="7567"/>
                  </a:cubicBezTo>
                  <a:cubicBezTo>
                    <a:pt x="28080" y="7801"/>
                    <a:pt x="28890" y="7916"/>
                    <a:pt x="29699" y="7916"/>
                  </a:cubicBezTo>
                  <a:cubicBezTo>
                    <a:pt x="30676" y="7916"/>
                    <a:pt x="31653" y="7747"/>
                    <a:pt x="32585" y="7415"/>
                  </a:cubicBezTo>
                  <a:lnTo>
                    <a:pt x="32585" y="7415"/>
                  </a:lnTo>
                  <a:cubicBezTo>
                    <a:pt x="31946" y="7780"/>
                    <a:pt x="31278" y="8175"/>
                    <a:pt x="30609" y="8539"/>
                  </a:cubicBezTo>
                  <a:cubicBezTo>
                    <a:pt x="29454" y="9208"/>
                    <a:pt x="28269" y="9816"/>
                    <a:pt x="27053" y="10424"/>
                  </a:cubicBezTo>
                  <a:lnTo>
                    <a:pt x="27022" y="10424"/>
                  </a:lnTo>
                  <a:lnTo>
                    <a:pt x="26931" y="10394"/>
                  </a:lnTo>
                  <a:cubicBezTo>
                    <a:pt x="26718" y="10333"/>
                    <a:pt x="26475" y="10242"/>
                    <a:pt x="26141" y="10120"/>
                  </a:cubicBezTo>
                  <a:cubicBezTo>
                    <a:pt x="24864" y="9634"/>
                    <a:pt x="22706" y="8752"/>
                    <a:pt x="20335" y="7780"/>
                  </a:cubicBezTo>
                  <a:cubicBezTo>
                    <a:pt x="18924" y="7206"/>
                    <a:pt x="17542" y="7022"/>
                    <a:pt x="16367" y="7022"/>
                  </a:cubicBezTo>
                  <a:cubicBezTo>
                    <a:pt x="14458" y="7022"/>
                    <a:pt x="13091" y="7506"/>
                    <a:pt x="13013" y="7593"/>
                  </a:cubicBezTo>
                  <a:lnTo>
                    <a:pt x="13013" y="7593"/>
                  </a:lnTo>
                  <a:cubicBezTo>
                    <a:pt x="13014" y="7592"/>
                    <a:pt x="13017" y="7592"/>
                    <a:pt x="13020" y="7592"/>
                  </a:cubicBezTo>
                  <a:cubicBezTo>
                    <a:pt x="13208" y="7592"/>
                    <a:pt x="15892" y="9439"/>
                    <a:pt x="19606" y="11001"/>
                  </a:cubicBezTo>
                  <a:cubicBezTo>
                    <a:pt x="20653" y="11432"/>
                    <a:pt x="21769" y="11643"/>
                    <a:pt x="22891" y="11643"/>
                  </a:cubicBezTo>
                  <a:cubicBezTo>
                    <a:pt x="23592" y="11643"/>
                    <a:pt x="24296" y="11560"/>
                    <a:pt x="24986" y="11397"/>
                  </a:cubicBezTo>
                  <a:lnTo>
                    <a:pt x="24986" y="11397"/>
                  </a:lnTo>
                  <a:cubicBezTo>
                    <a:pt x="23162" y="12217"/>
                    <a:pt x="21308" y="12977"/>
                    <a:pt x="19454" y="13676"/>
                  </a:cubicBezTo>
                  <a:lnTo>
                    <a:pt x="19271" y="13555"/>
                  </a:lnTo>
                  <a:cubicBezTo>
                    <a:pt x="19059" y="13463"/>
                    <a:pt x="18846" y="13342"/>
                    <a:pt x="18542" y="13220"/>
                  </a:cubicBezTo>
                  <a:cubicBezTo>
                    <a:pt x="17326" y="12612"/>
                    <a:pt x="15259" y="11518"/>
                    <a:pt x="12980" y="10272"/>
                  </a:cubicBezTo>
                  <a:cubicBezTo>
                    <a:pt x="11159" y="9307"/>
                    <a:pt x="9316" y="9060"/>
                    <a:pt x="7937" y="9060"/>
                  </a:cubicBezTo>
                  <a:cubicBezTo>
                    <a:pt x="6645" y="9060"/>
                    <a:pt x="5762" y="9277"/>
                    <a:pt x="5688" y="9327"/>
                  </a:cubicBezTo>
                  <a:lnTo>
                    <a:pt x="5688" y="9327"/>
                  </a:lnTo>
                  <a:cubicBezTo>
                    <a:pt x="5688" y="9327"/>
                    <a:pt x="5689" y="9327"/>
                    <a:pt x="5689" y="9327"/>
                  </a:cubicBezTo>
                  <a:cubicBezTo>
                    <a:pt x="5819" y="9327"/>
                    <a:pt x="8342" y="11467"/>
                    <a:pt x="11916" y="13403"/>
                  </a:cubicBezTo>
                  <a:cubicBezTo>
                    <a:pt x="13207" y="14084"/>
                    <a:pt x="14625" y="14438"/>
                    <a:pt x="16072" y="14438"/>
                  </a:cubicBezTo>
                  <a:cubicBezTo>
                    <a:pt x="16499" y="14438"/>
                    <a:pt x="16928" y="14407"/>
                    <a:pt x="17357" y="14345"/>
                  </a:cubicBezTo>
                  <a:lnTo>
                    <a:pt x="17357" y="14345"/>
                  </a:lnTo>
                  <a:lnTo>
                    <a:pt x="17174" y="14436"/>
                  </a:lnTo>
                  <a:cubicBezTo>
                    <a:pt x="16353" y="14679"/>
                    <a:pt x="15502" y="14953"/>
                    <a:pt x="14682" y="15196"/>
                  </a:cubicBezTo>
                  <a:cubicBezTo>
                    <a:pt x="14499" y="15166"/>
                    <a:pt x="14256" y="15135"/>
                    <a:pt x="13983" y="15105"/>
                  </a:cubicBezTo>
                  <a:lnTo>
                    <a:pt x="13861" y="15105"/>
                  </a:lnTo>
                  <a:cubicBezTo>
                    <a:pt x="13253" y="15063"/>
                    <a:pt x="12645" y="15042"/>
                    <a:pt x="12038" y="15042"/>
                  </a:cubicBezTo>
                  <a:cubicBezTo>
                    <a:pt x="10459" y="15042"/>
                    <a:pt x="8885" y="15184"/>
                    <a:pt x="7326" y="15470"/>
                  </a:cubicBezTo>
                  <a:cubicBezTo>
                    <a:pt x="4773" y="15986"/>
                    <a:pt x="2311" y="16898"/>
                    <a:pt x="1" y="18144"/>
                  </a:cubicBezTo>
                  <a:cubicBezTo>
                    <a:pt x="1664" y="18686"/>
                    <a:pt x="3401" y="18957"/>
                    <a:pt x="5142" y="18957"/>
                  </a:cubicBezTo>
                  <a:cubicBezTo>
                    <a:pt x="6137" y="18957"/>
                    <a:pt x="7133" y="18868"/>
                    <a:pt x="8116" y="18692"/>
                  </a:cubicBezTo>
                  <a:cubicBezTo>
                    <a:pt x="10153" y="18266"/>
                    <a:pt x="12098" y="17476"/>
                    <a:pt x="13831" y="16290"/>
                  </a:cubicBezTo>
                  <a:cubicBezTo>
                    <a:pt x="14317" y="15986"/>
                    <a:pt x="14651" y="15713"/>
                    <a:pt x="14894" y="15530"/>
                  </a:cubicBezTo>
                  <a:lnTo>
                    <a:pt x="16414" y="15074"/>
                  </a:lnTo>
                  <a:cubicBezTo>
                    <a:pt x="16840" y="14922"/>
                    <a:pt x="17296" y="14770"/>
                    <a:pt x="17721" y="14649"/>
                  </a:cubicBezTo>
                  <a:lnTo>
                    <a:pt x="17721" y="14649"/>
                  </a:lnTo>
                  <a:cubicBezTo>
                    <a:pt x="15989" y="15530"/>
                    <a:pt x="14530" y="16868"/>
                    <a:pt x="13466" y="18479"/>
                  </a:cubicBezTo>
                  <a:cubicBezTo>
                    <a:pt x="11340" y="21922"/>
                    <a:pt x="9509" y="24864"/>
                    <a:pt x="9368" y="24864"/>
                  </a:cubicBezTo>
                  <a:cubicBezTo>
                    <a:pt x="9366" y="24864"/>
                    <a:pt x="9365" y="24863"/>
                    <a:pt x="9363" y="24863"/>
                  </a:cubicBezTo>
                  <a:lnTo>
                    <a:pt x="9363" y="24863"/>
                  </a:lnTo>
                  <a:cubicBezTo>
                    <a:pt x="9369" y="24866"/>
                    <a:pt x="9383" y="24868"/>
                    <a:pt x="9407" y="24868"/>
                  </a:cubicBezTo>
                  <a:cubicBezTo>
                    <a:pt x="9905" y="24868"/>
                    <a:pt x="14359" y="23960"/>
                    <a:pt x="16414" y="20515"/>
                  </a:cubicBezTo>
                  <a:cubicBezTo>
                    <a:pt x="17478" y="18692"/>
                    <a:pt x="18420" y="16837"/>
                    <a:pt x="19211" y="14892"/>
                  </a:cubicBezTo>
                  <a:lnTo>
                    <a:pt x="19515" y="14223"/>
                  </a:lnTo>
                  <a:lnTo>
                    <a:pt x="19636" y="13980"/>
                  </a:lnTo>
                  <a:cubicBezTo>
                    <a:pt x="20913" y="13524"/>
                    <a:pt x="22159" y="13038"/>
                    <a:pt x="23375" y="12521"/>
                  </a:cubicBezTo>
                  <a:cubicBezTo>
                    <a:pt x="24074" y="12248"/>
                    <a:pt x="24743" y="11944"/>
                    <a:pt x="25411" y="11640"/>
                  </a:cubicBezTo>
                  <a:lnTo>
                    <a:pt x="25411" y="11640"/>
                  </a:lnTo>
                  <a:cubicBezTo>
                    <a:pt x="23831" y="12704"/>
                    <a:pt x="22524" y="14163"/>
                    <a:pt x="21673" y="15895"/>
                  </a:cubicBezTo>
                  <a:cubicBezTo>
                    <a:pt x="19927" y="19568"/>
                    <a:pt x="18449" y="22674"/>
                    <a:pt x="18332" y="22674"/>
                  </a:cubicBezTo>
                  <a:cubicBezTo>
                    <a:pt x="18331" y="22674"/>
                    <a:pt x="18330" y="22674"/>
                    <a:pt x="18329" y="22673"/>
                  </a:cubicBezTo>
                  <a:lnTo>
                    <a:pt x="18329" y="22673"/>
                  </a:lnTo>
                  <a:cubicBezTo>
                    <a:pt x="18331" y="22676"/>
                    <a:pt x="18338" y="22678"/>
                    <a:pt x="18349" y="22678"/>
                  </a:cubicBezTo>
                  <a:cubicBezTo>
                    <a:pt x="18688" y="22678"/>
                    <a:pt x="23127" y="21333"/>
                    <a:pt x="24803" y="17597"/>
                  </a:cubicBezTo>
                  <a:cubicBezTo>
                    <a:pt x="25685" y="15682"/>
                    <a:pt x="26414" y="13707"/>
                    <a:pt x="26992" y="11701"/>
                  </a:cubicBezTo>
                  <a:lnTo>
                    <a:pt x="27205" y="11001"/>
                  </a:lnTo>
                  <a:lnTo>
                    <a:pt x="27266" y="10789"/>
                  </a:lnTo>
                  <a:lnTo>
                    <a:pt x="27266" y="10758"/>
                  </a:lnTo>
                  <a:cubicBezTo>
                    <a:pt x="29241" y="9816"/>
                    <a:pt x="31156" y="8783"/>
                    <a:pt x="33010" y="7658"/>
                  </a:cubicBezTo>
                  <a:lnTo>
                    <a:pt x="33010" y="7658"/>
                  </a:lnTo>
                  <a:cubicBezTo>
                    <a:pt x="31612" y="8904"/>
                    <a:pt x="30548" y="10454"/>
                    <a:pt x="29880" y="12217"/>
                  </a:cubicBezTo>
                  <a:cubicBezTo>
                    <a:pt x="28584" y="16103"/>
                    <a:pt x="27438" y="19391"/>
                    <a:pt x="27329" y="19391"/>
                  </a:cubicBezTo>
                  <a:cubicBezTo>
                    <a:pt x="27328" y="19391"/>
                    <a:pt x="27328" y="19391"/>
                    <a:pt x="27327" y="19391"/>
                  </a:cubicBezTo>
                  <a:lnTo>
                    <a:pt x="27327" y="19391"/>
                  </a:lnTo>
                  <a:cubicBezTo>
                    <a:pt x="27329" y="19392"/>
                    <a:pt x="27331" y="19392"/>
                    <a:pt x="27334" y="19392"/>
                  </a:cubicBezTo>
                  <a:cubicBezTo>
                    <a:pt x="27561" y="19392"/>
                    <a:pt x="31907" y="17563"/>
                    <a:pt x="33193" y="13585"/>
                  </a:cubicBezTo>
                  <a:cubicBezTo>
                    <a:pt x="33831" y="11579"/>
                    <a:pt x="34348" y="9542"/>
                    <a:pt x="34712" y="7476"/>
                  </a:cubicBezTo>
                  <a:cubicBezTo>
                    <a:pt x="34773" y="7141"/>
                    <a:pt x="34804" y="6898"/>
                    <a:pt x="34864" y="6716"/>
                  </a:cubicBezTo>
                  <a:lnTo>
                    <a:pt x="34895" y="6533"/>
                  </a:lnTo>
                  <a:cubicBezTo>
                    <a:pt x="35381" y="6229"/>
                    <a:pt x="35868" y="5895"/>
                    <a:pt x="36354" y="5591"/>
                  </a:cubicBezTo>
                  <a:cubicBezTo>
                    <a:pt x="37478" y="4831"/>
                    <a:pt x="38573" y="4041"/>
                    <a:pt x="39637" y="3251"/>
                  </a:cubicBezTo>
                  <a:lnTo>
                    <a:pt x="39880" y="3038"/>
                  </a:lnTo>
                  <a:lnTo>
                    <a:pt x="39880" y="3038"/>
                  </a:lnTo>
                  <a:cubicBezTo>
                    <a:pt x="38634" y="4436"/>
                    <a:pt x="37752" y="6108"/>
                    <a:pt x="37296" y="7931"/>
                  </a:cubicBezTo>
                  <a:cubicBezTo>
                    <a:pt x="36388" y="11956"/>
                    <a:pt x="35631" y="15348"/>
                    <a:pt x="35504" y="15348"/>
                  </a:cubicBezTo>
                  <a:cubicBezTo>
                    <a:pt x="35504" y="15348"/>
                    <a:pt x="35503" y="15348"/>
                    <a:pt x="35503" y="15348"/>
                  </a:cubicBezTo>
                  <a:lnTo>
                    <a:pt x="35503" y="15348"/>
                  </a:lnTo>
                  <a:cubicBezTo>
                    <a:pt x="35504" y="15350"/>
                    <a:pt x="35508" y="15351"/>
                    <a:pt x="35512" y="15351"/>
                  </a:cubicBezTo>
                  <a:cubicBezTo>
                    <a:pt x="35754" y="15351"/>
                    <a:pt x="39836" y="13049"/>
                    <a:pt x="40700" y="8935"/>
                  </a:cubicBezTo>
                  <a:cubicBezTo>
                    <a:pt x="41126" y="6868"/>
                    <a:pt x="41430" y="4740"/>
                    <a:pt x="41551" y="2643"/>
                  </a:cubicBezTo>
                  <a:cubicBezTo>
                    <a:pt x="41582" y="2217"/>
                    <a:pt x="41612" y="1913"/>
                    <a:pt x="41643" y="1700"/>
                  </a:cubicBezTo>
                  <a:cubicBezTo>
                    <a:pt x="42099" y="1336"/>
                    <a:pt x="42524" y="940"/>
                    <a:pt x="42950" y="545"/>
                  </a:cubicBezTo>
                  <a:cubicBezTo>
                    <a:pt x="43095" y="400"/>
                    <a:pt x="42990" y="197"/>
                    <a:pt x="42833" y="197"/>
                  </a:cubicBezTo>
                  <a:cubicBezTo>
                    <a:pt x="42793" y="197"/>
                    <a:pt x="42750" y="210"/>
                    <a:pt x="42707" y="241"/>
                  </a:cubicBezTo>
                  <a:cubicBezTo>
                    <a:pt x="42220" y="576"/>
                    <a:pt x="41764" y="940"/>
                    <a:pt x="41308" y="1336"/>
                  </a:cubicBezTo>
                  <a:lnTo>
                    <a:pt x="41156" y="1336"/>
                  </a:lnTo>
                  <a:cubicBezTo>
                    <a:pt x="40974" y="1305"/>
                    <a:pt x="40700" y="1275"/>
                    <a:pt x="40396" y="1244"/>
                  </a:cubicBezTo>
                  <a:cubicBezTo>
                    <a:pt x="39029" y="1032"/>
                    <a:pt x="36749" y="637"/>
                    <a:pt x="34226" y="150"/>
                  </a:cubicBezTo>
                  <a:cubicBezTo>
                    <a:pt x="33639" y="46"/>
                    <a:pt x="33070" y="1"/>
                    <a:pt x="32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6"/>
            <p:cNvSpPr/>
            <p:nvPr/>
          </p:nvSpPr>
          <p:spPr>
            <a:xfrm>
              <a:off x="9796390" y="-2591285"/>
              <a:ext cx="997556" cy="987994"/>
            </a:xfrm>
            <a:custGeom>
              <a:avLst/>
              <a:gdLst/>
              <a:ahLst/>
              <a:cxnLst/>
              <a:rect l="l" t="t" r="r" b="b"/>
              <a:pathLst>
                <a:path w="29211" h="28931" extrusionOk="0">
                  <a:moveTo>
                    <a:pt x="0" y="1"/>
                  </a:moveTo>
                  <a:cubicBezTo>
                    <a:pt x="1155" y="2189"/>
                    <a:pt x="2037" y="4499"/>
                    <a:pt x="2614" y="6900"/>
                  </a:cubicBezTo>
                  <a:cubicBezTo>
                    <a:pt x="3222" y="9271"/>
                    <a:pt x="3891" y="11672"/>
                    <a:pt x="5471" y="13466"/>
                  </a:cubicBezTo>
                  <a:cubicBezTo>
                    <a:pt x="6383" y="14469"/>
                    <a:pt x="7599" y="15290"/>
                    <a:pt x="8085" y="16566"/>
                  </a:cubicBezTo>
                  <a:cubicBezTo>
                    <a:pt x="8450" y="17417"/>
                    <a:pt x="8420" y="18390"/>
                    <a:pt x="8602" y="19302"/>
                  </a:cubicBezTo>
                  <a:cubicBezTo>
                    <a:pt x="8967" y="21156"/>
                    <a:pt x="10183" y="22706"/>
                    <a:pt x="11854" y="23496"/>
                  </a:cubicBezTo>
                  <a:cubicBezTo>
                    <a:pt x="12341" y="23679"/>
                    <a:pt x="12766" y="23891"/>
                    <a:pt x="13222" y="24135"/>
                  </a:cubicBezTo>
                  <a:cubicBezTo>
                    <a:pt x="14225" y="24834"/>
                    <a:pt x="14620" y="26171"/>
                    <a:pt x="15411" y="27113"/>
                  </a:cubicBezTo>
                  <a:cubicBezTo>
                    <a:pt x="16231" y="27995"/>
                    <a:pt x="17326" y="28572"/>
                    <a:pt x="18511" y="28755"/>
                  </a:cubicBezTo>
                  <a:cubicBezTo>
                    <a:pt x="19390" y="28867"/>
                    <a:pt x="20286" y="28930"/>
                    <a:pt x="21174" y="28930"/>
                  </a:cubicBezTo>
                  <a:cubicBezTo>
                    <a:pt x="21483" y="28930"/>
                    <a:pt x="21792" y="28922"/>
                    <a:pt x="22098" y="28907"/>
                  </a:cubicBezTo>
                  <a:cubicBezTo>
                    <a:pt x="22182" y="28911"/>
                    <a:pt x="22266" y="28912"/>
                    <a:pt x="22350" y="28912"/>
                  </a:cubicBezTo>
                  <a:cubicBezTo>
                    <a:pt x="24260" y="28912"/>
                    <a:pt x="26031" y="27922"/>
                    <a:pt x="26991" y="26262"/>
                  </a:cubicBezTo>
                  <a:cubicBezTo>
                    <a:pt x="27721" y="25198"/>
                    <a:pt x="28329" y="24043"/>
                    <a:pt x="28754" y="22828"/>
                  </a:cubicBezTo>
                  <a:cubicBezTo>
                    <a:pt x="29210" y="21490"/>
                    <a:pt x="29180" y="20062"/>
                    <a:pt x="28663" y="18724"/>
                  </a:cubicBezTo>
                  <a:cubicBezTo>
                    <a:pt x="28116" y="17356"/>
                    <a:pt x="26931" y="16232"/>
                    <a:pt x="26536" y="14803"/>
                  </a:cubicBezTo>
                  <a:cubicBezTo>
                    <a:pt x="26384" y="14226"/>
                    <a:pt x="26292" y="13648"/>
                    <a:pt x="26232" y="13040"/>
                  </a:cubicBezTo>
                  <a:cubicBezTo>
                    <a:pt x="25776" y="10791"/>
                    <a:pt x="24317" y="8846"/>
                    <a:pt x="22250" y="7812"/>
                  </a:cubicBezTo>
                  <a:cubicBezTo>
                    <a:pt x="21247" y="7326"/>
                    <a:pt x="20183" y="7113"/>
                    <a:pt x="19210" y="6536"/>
                  </a:cubicBezTo>
                  <a:cubicBezTo>
                    <a:pt x="17842" y="5745"/>
                    <a:pt x="16870" y="4317"/>
                    <a:pt x="15623" y="3283"/>
                  </a:cubicBezTo>
                  <a:cubicBezTo>
                    <a:pt x="13465" y="1429"/>
                    <a:pt x="10578" y="852"/>
                    <a:pt x="7903" y="608"/>
                  </a:cubicBezTo>
                  <a:cubicBezTo>
                    <a:pt x="5259" y="396"/>
                    <a:pt x="2645" y="274"/>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6"/>
            <p:cNvSpPr/>
            <p:nvPr/>
          </p:nvSpPr>
          <p:spPr>
            <a:xfrm>
              <a:off x="9881492" y="-2546481"/>
              <a:ext cx="834592" cy="993492"/>
            </a:xfrm>
            <a:custGeom>
              <a:avLst/>
              <a:gdLst/>
              <a:ahLst/>
              <a:cxnLst/>
              <a:rect l="l" t="t" r="r" b="b"/>
              <a:pathLst>
                <a:path w="24439" h="29092" extrusionOk="0">
                  <a:moveTo>
                    <a:pt x="1671" y="1"/>
                  </a:moveTo>
                  <a:cubicBezTo>
                    <a:pt x="1645" y="1"/>
                    <a:pt x="1620" y="44"/>
                    <a:pt x="1642" y="87"/>
                  </a:cubicBezTo>
                  <a:cubicBezTo>
                    <a:pt x="1885" y="482"/>
                    <a:pt x="2098" y="938"/>
                    <a:pt x="2250" y="1394"/>
                  </a:cubicBezTo>
                  <a:cubicBezTo>
                    <a:pt x="2311" y="1576"/>
                    <a:pt x="2341" y="1759"/>
                    <a:pt x="2402" y="1941"/>
                  </a:cubicBezTo>
                  <a:cubicBezTo>
                    <a:pt x="1885" y="1546"/>
                    <a:pt x="1338" y="1211"/>
                    <a:pt x="791" y="877"/>
                  </a:cubicBezTo>
                  <a:cubicBezTo>
                    <a:pt x="764" y="857"/>
                    <a:pt x="740" y="849"/>
                    <a:pt x="718" y="849"/>
                  </a:cubicBezTo>
                  <a:cubicBezTo>
                    <a:pt x="638" y="849"/>
                    <a:pt x="598" y="958"/>
                    <a:pt x="669" y="1029"/>
                  </a:cubicBezTo>
                  <a:cubicBezTo>
                    <a:pt x="1156" y="1424"/>
                    <a:pt x="1642" y="1850"/>
                    <a:pt x="2128" y="2245"/>
                  </a:cubicBezTo>
                  <a:lnTo>
                    <a:pt x="1581" y="2245"/>
                  </a:lnTo>
                  <a:cubicBezTo>
                    <a:pt x="1064" y="2214"/>
                    <a:pt x="578" y="2154"/>
                    <a:pt x="92" y="2032"/>
                  </a:cubicBezTo>
                  <a:cubicBezTo>
                    <a:pt x="61" y="2032"/>
                    <a:pt x="1" y="2093"/>
                    <a:pt x="61" y="2093"/>
                  </a:cubicBezTo>
                  <a:cubicBezTo>
                    <a:pt x="456" y="2245"/>
                    <a:pt x="852" y="2336"/>
                    <a:pt x="1247" y="2397"/>
                  </a:cubicBezTo>
                  <a:cubicBezTo>
                    <a:pt x="1642" y="2427"/>
                    <a:pt x="2037" y="2458"/>
                    <a:pt x="2432" y="2518"/>
                  </a:cubicBezTo>
                  <a:cubicBezTo>
                    <a:pt x="3162" y="3126"/>
                    <a:pt x="3891" y="3734"/>
                    <a:pt x="4621" y="4342"/>
                  </a:cubicBezTo>
                  <a:cubicBezTo>
                    <a:pt x="4165" y="4342"/>
                    <a:pt x="3739" y="4342"/>
                    <a:pt x="3283" y="4312"/>
                  </a:cubicBezTo>
                  <a:cubicBezTo>
                    <a:pt x="2675" y="4251"/>
                    <a:pt x="2037" y="4160"/>
                    <a:pt x="1429" y="4008"/>
                  </a:cubicBezTo>
                  <a:cubicBezTo>
                    <a:pt x="1368" y="4008"/>
                    <a:pt x="1368" y="4069"/>
                    <a:pt x="1429" y="4099"/>
                  </a:cubicBezTo>
                  <a:cubicBezTo>
                    <a:pt x="2327" y="4330"/>
                    <a:pt x="3377" y="4582"/>
                    <a:pt x="4359" y="4582"/>
                  </a:cubicBezTo>
                  <a:cubicBezTo>
                    <a:pt x="4540" y="4582"/>
                    <a:pt x="4719" y="4574"/>
                    <a:pt x="4894" y="4555"/>
                  </a:cubicBezTo>
                  <a:cubicBezTo>
                    <a:pt x="5563" y="5132"/>
                    <a:pt x="6262" y="5740"/>
                    <a:pt x="6900" y="6348"/>
                  </a:cubicBezTo>
                  <a:cubicBezTo>
                    <a:pt x="5875" y="6622"/>
                    <a:pt x="4832" y="6759"/>
                    <a:pt x="3784" y="6759"/>
                  </a:cubicBezTo>
                  <a:cubicBezTo>
                    <a:pt x="3435" y="6759"/>
                    <a:pt x="3086" y="6743"/>
                    <a:pt x="2736" y="6713"/>
                  </a:cubicBezTo>
                  <a:cubicBezTo>
                    <a:pt x="2675" y="6713"/>
                    <a:pt x="2645" y="6804"/>
                    <a:pt x="2706" y="6835"/>
                  </a:cubicBezTo>
                  <a:cubicBezTo>
                    <a:pt x="3184" y="6904"/>
                    <a:pt x="3669" y="6938"/>
                    <a:pt x="4156" y="6938"/>
                  </a:cubicBezTo>
                  <a:cubicBezTo>
                    <a:pt x="5152" y="6938"/>
                    <a:pt x="6153" y="6796"/>
                    <a:pt x="7113" y="6531"/>
                  </a:cubicBezTo>
                  <a:lnTo>
                    <a:pt x="7508" y="6895"/>
                  </a:lnTo>
                  <a:cubicBezTo>
                    <a:pt x="8147" y="7503"/>
                    <a:pt x="8785" y="8142"/>
                    <a:pt x="9423" y="8780"/>
                  </a:cubicBezTo>
                  <a:cubicBezTo>
                    <a:pt x="9028" y="8871"/>
                    <a:pt x="8663" y="8993"/>
                    <a:pt x="8268" y="9053"/>
                  </a:cubicBezTo>
                  <a:cubicBezTo>
                    <a:pt x="7691" y="9145"/>
                    <a:pt x="7083" y="9175"/>
                    <a:pt x="6475" y="9175"/>
                  </a:cubicBezTo>
                  <a:cubicBezTo>
                    <a:pt x="6353" y="9175"/>
                    <a:pt x="6353" y="9357"/>
                    <a:pt x="6475" y="9357"/>
                  </a:cubicBezTo>
                  <a:cubicBezTo>
                    <a:pt x="6718" y="9365"/>
                    <a:pt x="6984" y="9373"/>
                    <a:pt x="7260" y="9373"/>
                  </a:cubicBezTo>
                  <a:cubicBezTo>
                    <a:pt x="8052" y="9373"/>
                    <a:pt x="8929" y="9308"/>
                    <a:pt x="9606" y="8993"/>
                  </a:cubicBezTo>
                  <a:cubicBezTo>
                    <a:pt x="10031" y="9449"/>
                    <a:pt x="10457" y="9905"/>
                    <a:pt x="10882" y="10360"/>
                  </a:cubicBezTo>
                  <a:cubicBezTo>
                    <a:pt x="9367" y="10940"/>
                    <a:pt x="7770" y="11241"/>
                    <a:pt x="6163" y="11241"/>
                  </a:cubicBezTo>
                  <a:cubicBezTo>
                    <a:pt x="5578" y="11241"/>
                    <a:pt x="4992" y="11201"/>
                    <a:pt x="4408" y="11120"/>
                  </a:cubicBezTo>
                  <a:cubicBezTo>
                    <a:pt x="4347" y="11120"/>
                    <a:pt x="4317" y="11212"/>
                    <a:pt x="4378" y="11242"/>
                  </a:cubicBezTo>
                  <a:cubicBezTo>
                    <a:pt x="5121" y="11383"/>
                    <a:pt x="5872" y="11454"/>
                    <a:pt x="6620" y="11454"/>
                  </a:cubicBezTo>
                  <a:cubicBezTo>
                    <a:pt x="8135" y="11454"/>
                    <a:pt x="9641" y="11163"/>
                    <a:pt x="11065" y="10573"/>
                  </a:cubicBezTo>
                  <a:cubicBezTo>
                    <a:pt x="11612" y="11181"/>
                    <a:pt x="12159" y="11819"/>
                    <a:pt x="12706" y="12488"/>
                  </a:cubicBezTo>
                  <a:cubicBezTo>
                    <a:pt x="12607" y="12481"/>
                    <a:pt x="12510" y="12477"/>
                    <a:pt x="12414" y="12477"/>
                  </a:cubicBezTo>
                  <a:cubicBezTo>
                    <a:pt x="12127" y="12477"/>
                    <a:pt x="11847" y="12511"/>
                    <a:pt x="11551" y="12579"/>
                  </a:cubicBezTo>
                  <a:cubicBezTo>
                    <a:pt x="10669" y="12792"/>
                    <a:pt x="9788" y="12944"/>
                    <a:pt x="8906" y="13005"/>
                  </a:cubicBezTo>
                  <a:cubicBezTo>
                    <a:pt x="8846" y="13005"/>
                    <a:pt x="8846" y="13096"/>
                    <a:pt x="8906" y="13096"/>
                  </a:cubicBezTo>
                  <a:cubicBezTo>
                    <a:pt x="9020" y="13101"/>
                    <a:pt x="9133" y="13104"/>
                    <a:pt x="9246" y="13104"/>
                  </a:cubicBezTo>
                  <a:cubicBezTo>
                    <a:pt x="9770" y="13104"/>
                    <a:pt x="10291" y="13050"/>
                    <a:pt x="10791" y="12974"/>
                  </a:cubicBezTo>
                  <a:cubicBezTo>
                    <a:pt x="11270" y="12906"/>
                    <a:pt x="11885" y="12718"/>
                    <a:pt x="12432" y="12718"/>
                  </a:cubicBezTo>
                  <a:cubicBezTo>
                    <a:pt x="12615" y="12718"/>
                    <a:pt x="12790" y="12739"/>
                    <a:pt x="12949" y="12792"/>
                  </a:cubicBezTo>
                  <a:cubicBezTo>
                    <a:pt x="13192" y="13096"/>
                    <a:pt x="13466" y="13400"/>
                    <a:pt x="13679" y="13704"/>
                  </a:cubicBezTo>
                  <a:cubicBezTo>
                    <a:pt x="13891" y="13947"/>
                    <a:pt x="14104" y="14190"/>
                    <a:pt x="14287" y="14464"/>
                  </a:cubicBezTo>
                  <a:cubicBezTo>
                    <a:pt x="14096" y="14437"/>
                    <a:pt x="13904" y="14425"/>
                    <a:pt x="13711" y="14425"/>
                  </a:cubicBezTo>
                  <a:cubicBezTo>
                    <a:pt x="12831" y="14425"/>
                    <a:pt x="11938" y="14668"/>
                    <a:pt x="11065" y="14768"/>
                  </a:cubicBezTo>
                  <a:cubicBezTo>
                    <a:pt x="10545" y="14844"/>
                    <a:pt x="10021" y="14881"/>
                    <a:pt x="9497" y="14881"/>
                  </a:cubicBezTo>
                  <a:cubicBezTo>
                    <a:pt x="8552" y="14881"/>
                    <a:pt x="7607" y="14759"/>
                    <a:pt x="6688" y="14525"/>
                  </a:cubicBezTo>
                  <a:cubicBezTo>
                    <a:pt x="6627" y="14525"/>
                    <a:pt x="6566" y="14616"/>
                    <a:pt x="6657" y="14646"/>
                  </a:cubicBezTo>
                  <a:cubicBezTo>
                    <a:pt x="7549" y="14928"/>
                    <a:pt x="8477" y="15083"/>
                    <a:pt x="9413" y="15083"/>
                  </a:cubicBezTo>
                  <a:cubicBezTo>
                    <a:pt x="9689" y="15083"/>
                    <a:pt x="9967" y="15069"/>
                    <a:pt x="10244" y="15041"/>
                  </a:cubicBezTo>
                  <a:cubicBezTo>
                    <a:pt x="11445" y="14990"/>
                    <a:pt x="12624" y="14703"/>
                    <a:pt x="13818" y="14703"/>
                  </a:cubicBezTo>
                  <a:cubicBezTo>
                    <a:pt x="14045" y="14703"/>
                    <a:pt x="14272" y="14713"/>
                    <a:pt x="14499" y="14737"/>
                  </a:cubicBezTo>
                  <a:cubicBezTo>
                    <a:pt x="15138" y="15558"/>
                    <a:pt x="15746" y="16379"/>
                    <a:pt x="16353" y="17230"/>
                  </a:cubicBezTo>
                  <a:cubicBezTo>
                    <a:pt x="16075" y="17171"/>
                    <a:pt x="15798" y="17146"/>
                    <a:pt x="15522" y="17146"/>
                  </a:cubicBezTo>
                  <a:cubicBezTo>
                    <a:pt x="14654" y="17146"/>
                    <a:pt x="13795" y="17394"/>
                    <a:pt x="12919" y="17625"/>
                  </a:cubicBezTo>
                  <a:cubicBezTo>
                    <a:pt x="11751" y="17917"/>
                    <a:pt x="10569" y="18166"/>
                    <a:pt x="9392" y="18166"/>
                  </a:cubicBezTo>
                  <a:cubicBezTo>
                    <a:pt x="8854" y="18166"/>
                    <a:pt x="8316" y="18114"/>
                    <a:pt x="7782" y="17990"/>
                  </a:cubicBezTo>
                  <a:cubicBezTo>
                    <a:pt x="7776" y="17987"/>
                    <a:pt x="7771" y="17986"/>
                    <a:pt x="7766" y="17986"/>
                  </a:cubicBezTo>
                  <a:cubicBezTo>
                    <a:pt x="7711" y="17986"/>
                    <a:pt x="7668" y="18114"/>
                    <a:pt x="7751" y="18142"/>
                  </a:cubicBezTo>
                  <a:cubicBezTo>
                    <a:pt x="8435" y="18309"/>
                    <a:pt x="9134" y="18392"/>
                    <a:pt x="9834" y="18392"/>
                  </a:cubicBezTo>
                  <a:cubicBezTo>
                    <a:pt x="10533" y="18392"/>
                    <a:pt x="11232" y="18309"/>
                    <a:pt x="11916" y="18142"/>
                  </a:cubicBezTo>
                  <a:cubicBezTo>
                    <a:pt x="13059" y="17890"/>
                    <a:pt x="14254" y="17415"/>
                    <a:pt x="15436" y="17415"/>
                  </a:cubicBezTo>
                  <a:cubicBezTo>
                    <a:pt x="15825" y="17415"/>
                    <a:pt x="16213" y="17467"/>
                    <a:pt x="16597" y="17595"/>
                  </a:cubicBezTo>
                  <a:cubicBezTo>
                    <a:pt x="17144" y="18354"/>
                    <a:pt x="17660" y="19114"/>
                    <a:pt x="18147" y="19905"/>
                  </a:cubicBezTo>
                  <a:cubicBezTo>
                    <a:pt x="17899" y="19865"/>
                    <a:pt x="17653" y="19848"/>
                    <a:pt x="17408" y="19848"/>
                  </a:cubicBezTo>
                  <a:cubicBezTo>
                    <a:pt x="15660" y="19848"/>
                    <a:pt x="13974" y="20731"/>
                    <a:pt x="12265" y="20731"/>
                  </a:cubicBezTo>
                  <a:cubicBezTo>
                    <a:pt x="12007" y="20731"/>
                    <a:pt x="11749" y="20711"/>
                    <a:pt x="11490" y="20665"/>
                  </a:cubicBezTo>
                  <a:cubicBezTo>
                    <a:pt x="11399" y="20665"/>
                    <a:pt x="11369" y="20786"/>
                    <a:pt x="11460" y="20817"/>
                  </a:cubicBezTo>
                  <a:cubicBezTo>
                    <a:pt x="11776" y="20887"/>
                    <a:pt x="12092" y="20917"/>
                    <a:pt x="12407" y="20917"/>
                  </a:cubicBezTo>
                  <a:cubicBezTo>
                    <a:pt x="14042" y="20917"/>
                    <a:pt x="15654" y="20116"/>
                    <a:pt x="17288" y="20116"/>
                  </a:cubicBezTo>
                  <a:cubicBezTo>
                    <a:pt x="17634" y="20116"/>
                    <a:pt x="17981" y="20152"/>
                    <a:pt x="18329" y="20239"/>
                  </a:cubicBezTo>
                  <a:cubicBezTo>
                    <a:pt x="18542" y="20573"/>
                    <a:pt x="18755" y="20908"/>
                    <a:pt x="18967" y="21272"/>
                  </a:cubicBezTo>
                  <a:cubicBezTo>
                    <a:pt x="19302" y="21850"/>
                    <a:pt x="19667" y="22427"/>
                    <a:pt x="20001" y="23035"/>
                  </a:cubicBezTo>
                  <a:cubicBezTo>
                    <a:pt x="19648" y="22900"/>
                    <a:pt x="19266" y="22855"/>
                    <a:pt x="18877" y="22855"/>
                  </a:cubicBezTo>
                  <a:cubicBezTo>
                    <a:pt x="18394" y="22855"/>
                    <a:pt x="17902" y="22924"/>
                    <a:pt x="17448" y="22975"/>
                  </a:cubicBezTo>
                  <a:cubicBezTo>
                    <a:pt x="16825" y="23066"/>
                    <a:pt x="16194" y="23149"/>
                    <a:pt x="15575" y="23149"/>
                  </a:cubicBezTo>
                  <a:cubicBezTo>
                    <a:pt x="14955" y="23149"/>
                    <a:pt x="14347" y="23066"/>
                    <a:pt x="13770" y="22823"/>
                  </a:cubicBezTo>
                  <a:cubicBezTo>
                    <a:pt x="13760" y="22819"/>
                    <a:pt x="13750" y="22818"/>
                    <a:pt x="13740" y="22818"/>
                  </a:cubicBezTo>
                  <a:cubicBezTo>
                    <a:pt x="13661" y="22818"/>
                    <a:pt x="13597" y="22917"/>
                    <a:pt x="13679" y="22944"/>
                  </a:cubicBezTo>
                  <a:cubicBezTo>
                    <a:pt x="14379" y="23238"/>
                    <a:pt x="15130" y="23397"/>
                    <a:pt x="15881" y="23397"/>
                  </a:cubicBezTo>
                  <a:cubicBezTo>
                    <a:pt x="16141" y="23397"/>
                    <a:pt x="16400" y="23378"/>
                    <a:pt x="16657" y="23339"/>
                  </a:cubicBezTo>
                  <a:cubicBezTo>
                    <a:pt x="17358" y="23269"/>
                    <a:pt x="18018" y="23179"/>
                    <a:pt x="18684" y="23179"/>
                  </a:cubicBezTo>
                  <a:cubicBezTo>
                    <a:pt x="19174" y="23179"/>
                    <a:pt x="19668" y="23228"/>
                    <a:pt x="20183" y="23370"/>
                  </a:cubicBezTo>
                  <a:cubicBezTo>
                    <a:pt x="20518" y="24008"/>
                    <a:pt x="20852" y="24616"/>
                    <a:pt x="21186" y="25285"/>
                  </a:cubicBezTo>
                  <a:lnTo>
                    <a:pt x="21278" y="25406"/>
                  </a:lnTo>
                  <a:cubicBezTo>
                    <a:pt x="20859" y="25305"/>
                    <a:pt x="20438" y="25271"/>
                    <a:pt x="20015" y="25271"/>
                  </a:cubicBezTo>
                  <a:cubicBezTo>
                    <a:pt x="19122" y="25271"/>
                    <a:pt x="18223" y="25424"/>
                    <a:pt x="17337" y="25424"/>
                  </a:cubicBezTo>
                  <a:cubicBezTo>
                    <a:pt x="16873" y="25424"/>
                    <a:pt x="16413" y="25382"/>
                    <a:pt x="15958" y="25254"/>
                  </a:cubicBezTo>
                  <a:cubicBezTo>
                    <a:pt x="15898" y="25254"/>
                    <a:pt x="15867" y="25345"/>
                    <a:pt x="15928" y="25345"/>
                  </a:cubicBezTo>
                  <a:cubicBezTo>
                    <a:pt x="16476" y="25534"/>
                    <a:pt x="17036" y="25588"/>
                    <a:pt x="17602" y="25588"/>
                  </a:cubicBezTo>
                  <a:cubicBezTo>
                    <a:pt x="18352" y="25588"/>
                    <a:pt x="19113" y="25494"/>
                    <a:pt x="19872" y="25494"/>
                  </a:cubicBezTo>
                  <a:cubicBezTo>
                    <a:pt x="20383" y="25494"/>
                    <a:pt x="20894" y="25537"/>
                    <a:pt x="21399" y="25680"/>
                  </a:cubicBezTo>
                  <a:cubicBezTo>
                    <a:pt x="21916" y="26804"/>
                    <a:pt x="22402" y="28051"/>
                    <a:pt x="23101" y="29023"/>
                  </a:cubicBezTo>
                  <a:cubicBezTo>
                    <a:pt x="23139" y="29070"/>
                    <a:pt x="23188" y="29091"/>
                    <a:pt x="23238" y="29091"/>
                  </a:cubicBezTo>
                  <a:cubicBezTo>
                    <a:pt x="23347" y="29091"/>
                    <a:pt x="23457" y="28988"/>
                    <a:pt x="23436" y="28841"/>
                  </a:cubicBezTo>
                  <a:cubicBezTo>
                    <a:pt x="23192" y="27625"/>
                    <a:pt x="22524" y="26470"/>
                    <a:pt x="21946" y="25376"/>
                  </a:cubicBezTo>
                  <a:cubicBezTo>
                    <a:pt x="22524" y="23491"/>
                    <a:pt x="24135" y="22215"/>
                    <a:pt x="24439" y="20148"/>
                  </a:cubicBezTo>
                  <a:cubicBezTo>
                    <a:pt x="24439" y="20110"/>
                    <a:pt x="24404" y="20084"/>
                    <a:pt x="24370" y="20084"/>
                  </a:cubicBezTo>
                  <a:cubicBezTo>
                    <a:pt x="24349" y="20084"/>
                    <a:pt x="24329" y="20094"/>
                    <a:pt x="24317" y="20117"/>
                  </a:cubicBezTo>
                  <a:cubicBezTo>
                    <a:pt x="23952" y="22063"/>
                    <a:pt x="22402" y="23309"/>
                    <a:pt x="21794" y="25102"/>
                  </a:cubicBezTo>
                  <a:lnTo>
                    <a:pt x="21703" y="24950"/>
                  </a:lnTo>
                  <a:cubicBezTo>
                    <a:pt x="21399" y="24312"/>
                    <a:pt x="21034" y="23674"/>
                    <a:pt x="20700" y="23066"/>
                  </a:cubicBezTo>
                  <a:cubicBezTo>
                    <a:pt x="21034" y="21789"/>
                    <a:pt x="21673" y="20877"/>
                    <a:pt x="22311" y="19753"/>
                  </a:cubicBezTo>
                  <a:cubicBezTo>
                    <a:pt x="22889" y="18810"/>
                    <a:pt x="23192" y="17747"/>
                    <a:pt x="23162" y="16652"/>
                  </a:cubicBezTo>
                  <a:cubicBezTo>
                    <a:pt x="23162" y="16592"/>
                    <a:pt x="23124" y="16561"/>
                    <a:pt x="23086" y="16561"/>
                  </a:cubicBezTo>
                  <a:cubicBezTo>
                    <a:pt x="23048" y="16561"/>
                    <a:pt x="23010" y="16592"/>
                    <a:pt x="23010" y="16652"/>
                  </a:cubicBezTo>
                  <a:cubicBezTo>
                    <a:pt x="23040" y="18081"/>
                    <a:pt x="22341" y="19236"/>
                    <a:pt x="21642" y="20361"/>
                  </a:cubicBezTo>
                  <a:cubicBezTo>
                    <a:pt x="21217" y="21060"/>
                    <a:pt x="20670" y="21880"/>
                    <a:pt x="20518" y="22731"/>
                  </a:cubicBezTo>
                  <a:cubicBezTo>
                    <a:pt x="20183" y="22124"/>
                    <a:pt x="19819" y="21546"/>
                    <a:pt x="19484" y="20938"/>
                  </a:cubicBezTo>
                  <a:cubicBezTo>
                    <a:pt x="19271" y="20604"/>
                    <a:pt x="19059" y="20239"/>
                    <a:pt x="18846" y="19905"/>
                  </a:cubicBezTo>
                  <a:cubicBezTo>
                    <a:pt x="19271" y="17473"/>
                    <a:pt x="21612" y="15953"/>
                    <a:pt x="21733" y="13339"/>
                  </a:cubicBezTo>
                  <a:cubicBezTo>
                    <a:pt x="21733" y="13286"/>
                    <a:pt x="21692" y="13254"/>
                    <a:pt x="21658" y="13254"/>
                  </a:cubicBezTo>
                  <a:cubicBezTo>
                    <a:pt x="21633" y="13254"/>
                    <a:pt x="21612" y="13271"/>
                    <a:pt x="21612" y="13309"/>
                  </a:cubicBezTo>
                  <a:cubicBezTo>
                    <a:pt x="21369" y="15801"/>
                    <a:pt x="19180" y="17291"/>
                    <a:pt x="18664" y="19601"/>
                  </a:cubicBezTo>
                  <a:cubicBezTo>
                    <a:pt x="18147" y="18810"/>
                    <a:pt x="17630" y="18020"/>
                    <a:pt x="17083" y="17260"/>
                  </a:cubicBezTo>
                  <a:cubicBezTo>
                    <a:pt x="17144" y="15588"/>
                    <a:pt x="18268" y="14221"/>
                    <a:pt x="18937" y="12762"/>
                  </a:cubicBezTo>
                  <a:cubicBezTo>
                    <a:pt x="19636" y="11424"/>
                    <a:pt x="19910" y="9905"/>
                    <a:pt x="19697" y="8385"/>
                  </a:cubicBezTo>
                  <a:cubicBezTo>
                    <a:pt x="19737" y="8304"/>
                    <a:pt x="19670" y="8250"/>
                    <a:pt x="19611" y="8250"/>
                  </a:cubicBezTo>
                  <a:cubicBezTo>
                    <a:pt x="19582" y="8250"/>
                    <a:pt x="19555" y="8263"/>
                    <a:pt x="19545" y="8294"/>
                  </a:cubicBezTo>
                  <a:cubicBezTo>
                    <a:pt x="19727" y="10239"/>
                    <a:pt x="19028" y="11971"/>
                    <a:pt x="18177" y="13552"/>
                  </a:cubicBezTo>
                  <a:cubicBezTo>
                    <a:pt x="17600" y="14585"/>
                    <a:pt x="16961" y="15619"/>
                    <a:pt x="16840" y="16835"/>
                  </a:cubicBezTo>
                  <a:cubicBezTo>
                    <a:pt x="16232" y="15953"/>
                    <a:pt x="15624" y="15133"/>
                    <a:pt x="14986" y="14312"/>
                  </a:cubicBezTo>
                  <a:cubicBezTo>
                    <a:pt x="15198" y="12853"/>
                    <a:pt x="15837" y="11546"/>
                    <a:pt x="16110" y="10087"/>
                  </a:cubicBezTo>
                  <a:cubicBezTo>
                    <a:pt x="16384" y="8810"/>
                    <a:pt x="16353" y="7473"/>
                    <a:pt x="15989" y="6196"/>
                  </a:cubicBezTo>
                  <a:cubicBezTo>
                    <a:pt x="15976" y="6171"/>
                    <a:pt x="15952" y="6161"/>
                    <a:pt x="15931" y="6161"/>
                  </a:cubicBezTo>
                  <a:cubicBezTo>
                    <a:pt x="15903" y="6161"/>
                    <a:pt x="15880" y="6179"/>
                    <a:pt x="15898" y="6196"/>
                  </a:cubicBezTo>
                  <a:cubicBezTo>
                    <a:pt x="16232" y="7746"/>
                    <a:pt x="16171" y="9327"/>
                    <a:pt x="15715" y="10847"/>
                  </a:cubicBezTo>
                  <a:cubicBezTo>
                    <a:pt x="15411" y="11880"/>
                    <a:pt x="14864" y="12914"/>
                    <a:pt x="14773" y="14008"/>
                  </a:cubicBezTo>
                  <a:lnTo>
                    <a:pt x="14135" y="13248"/>
                  </a:lnTo>
                  <a:cubicBezTo>
                    <a:pt x="13891" y="12944"/>
                    <a:pt x="13648" y="12640"/>
                    <a:pt x="13375" y="12336"/>
                  </a:cubicBezTo>
                  <a:cubicBezTo>
                    <a:pt x="13283" y="11667"/>
                    <a:pt x="13709" y="10847"/>
                    <a:pt x="13891" y="10208"/>
                  </a:cubicBezTo>
                  <a:cubicBezTo>
                    <a:pt x="14074" y="9601"/>
                    <a:pt x="14195" y="8932"/>
                    <a:pt x="14195" y="8294"/>
                  </a:cubicBezTo>
                  <a:cubicBezTo>
                    <a:pt x="14195" y="8263"/>
                    <a:pt x="14173" y="8248"/>
                    <a:pt x="14150" y="8248"/>
                  </a:cubicBezTo>
                  <a:cubicBezTo>
                    <a:pt x="14127" y="8248"/>
                    <a:pt x="14104" y="8263"/>
                    <a:pt x="14104" y="8294"/>
                  </a:cubicBezTo>
                  <a:cubicBezTo>
                    <a:pt x="13983" y="9175"/>
                    <a:pt x="13739" y="10056"/>
                    <a:pt x="13405" y="10908"/>
                  </a:cubicBezTo>
                  <a:cubicBezTo>
                    <a:pt x="13253" y="11272"/>
                    <a:pt x="13162" y="11667"/>
                    <a:pt x="13131" y="12032"/>
                  </a:cubicBezTo>
                  <a:cubicBezTo>
                    <a:pt x="12584" y="11394"/>
                    <a:pt x="12037" y="10756"/>
                    <a:pt x="11460" y="10148"/>
                  </a:cubicBezTo>
                  <a:cubicBezTo>
                    <a:pt x="12584" y="8081"/>
                    <a:pt x="12858" y="5649"/>
                    <a:pt x="12220" y="3369"/>
                  </a:cubicBezTo>
                  <a:cubicBezTo>
                    <a:pt x="12207" y="3331"/>
                    <a:pt x="12178" y="3314"/>
                    <a:pt x="12151" y="3314"/>
                  </a:cubicBezTo>
                  <a:cubicBezTo>
                    <a:pt x="12114" y="3314"/>
                    <a:pt x="12080" y="3347"/>
                    <a:pt x="12098" y="3400"/>
                  </a:cubicBezTo>
                  <a:cubicBezTo>
                    <a:pt x="12584" y="5619"/>
                    <a:pt x="12280" y="7929"/>
                    <a:pt x="11247" y="9935"/>
                  </a:cubicBezTo>
                  <a:cubicBezTo>
                    <a:pt x="10852" y="9479"/>
                    <a:pt x="10396" y="9023"/>
                    <a:pt x="9970" y="8567"/>
                  </a:cubicBezTo>
                  <a:cubicBezTo>
                    <a:pt x="10426" y="7686"/>
                    <a:pt x="10426" y="6409"/>
                    <a:pt x="10365" y="5436"/>
                  </a:cubicBezTo>
                  <a:cubicBezTo>
                    <a:pt x="10365" y="5376"/>
                    <a:pt x="10320" y="5345"/>
                    <a:pt x="10274" y="5345"/>
                  </a:cubicBezTo>
                  <a:cubicBezTo>
                    <a:pt x="10229" y="5345"/>
                    <a:pt x="10183" y="5376"/>
                    <a:pt x="10183" y="5436"/>
                  </a:cubicBezTo>
                  <a:cubicBezTo>
                    <a:pt x="10214" y="6044"/>
                    <a:pt x="10183" y="6652"/>
                    <a:pt x="10062" y="7260"/>
                  </a:cubicBezTo>
                  <a:cubicBezTo>
                    <a:pt x="10001" y="7625"/>
                    <a:pt x="9879" y="8020"/>
                    <a:pt x="9788" y="8385"/>
                  </a:cubicBezTo>
                  <a:cubicBezTo>
                    <a:pt x="9150" y="7746"/>
                    <a:pt x="8511" y="7108"/>
                    <a:pt x="7843" y="6500"/>
                  </a:cubicBezTo>
                  <a:lnTo>
                    <a:pt x="7448" y="6135"/>
                  </a:lnTo>
                  <a:cubicBezTo>
                    <a:pt x="7782" y="4676"/>
                    <a:pt x="7721" y="3157"/>
                    <a:pt x="7235" y="1728"/>
                  </a:cubicBezTo>
                  <a:cubicBezTo>
                    <a:pt x="7226" y="1719"/>
                    <a:pt x="7214" y="1716"/>
                    <a:pt x="7202" y="1716"/>
                  </a:cubicBezTo>
                  <a:cubicBezTo>
                    <a:pt x="7174" y="1716"/>
                    <a:pt x="7144" y="1737"/>
                    <a:pt x="7144" y="1759"/>
                  </a:cubicBezTo>
                  <a:cubicBezTo>
                    <a:pt x="7508" y="3126"/>
                    <a:pt x="7539" y="4555"/>
                    <a:pt x="7235" y="5953"/>
                  </a:cubicBezTo>
                  <a:cubicBezTo>
                    <a:pt x="6596" y="5345"/>
                    <a:pt x="5897" y="4737"/>
                    <a:pt x="5229" y="4160"/>
                  </a:cubicBezTo>
                  <a:cubicBezTo>
                    <a:pt x="5198" y="3035"/>
                    <a:pt x="4651" y="1850"/>
                    <a:pt x="4104" y="877"/>
                  </a:cubicBezTo>
                  <a:cubicBezTo>
                    <a:pt x="4092" y="854"/>
                    <a:pt x="4072" y="844"/>
                    <a:pt x="4053" y="844"/>
                  </a:cubicBezTo>
                  <a:cubicBezTo>
                    <a:pt x="4022" y="844"/>
                    <a:pt x="3994" y="870"/>
                    <a:pt x="4013" y="907"/>
                  </a:cubicBezTo>
                  <a:cubicBezTo>
                    <a:pt x="4317" y="1455"/>
                    <a:pt x="4530" y="2062"/>
                    <a:pt x="4712" y="2640"/>
                  </a:cubicBezTo>
                  <a:cubicBezTo>
                    <a:pt x="4833" y="3066"/>
                    <a:pt x="4864" y="3491"/>
                    <a:pt x="4955" y="3917"/>
                  </a:cubicBezTo>
                  <a:cubicBezTo>
                    <a:pt x="4226" y="3309"/>
                    <a:pt x="3496" y="2731"/>
                    <a:pt x="2706" y="2154"/>
                  </a:cubicBezTo>
                  <a:cubicBezTo>
                    <a:pt x="2523" y="1819"/>
                    <a:pt x="2463" y="1424"/>
                    <a:pt x="2341" y="1059"/>
                  </a:cubicBezTo>
                  <a:cubicBezTo>
                    <a:pt x="2159" y="695"/>
                    <a:pt x="1946" y="330"/>
                    <a:pt x="1703" y="26"/>
                  </a:cubicBezTo>
                  <a:cubicBezTo>
                    <a:pt x="1694" y="8"/>
                    <a:pt x="1682" y="1"/>
                    <a:pt x="16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6"/>
            <p:cNvSpPr/>
            <p:nvPr/>
          </p:nvSpPr>
          <p:spPr>
            <a:xfrm>
              <a:off x="11255312" y="-1380975"/>
              <a:ext cx="281908" cy="365678"/>
            </a:xfrm>
            <a:custGeom>
              <a:avLst/>
              <a:gdLst/>
              <a:ahLst/>
              <a:cxnLst/>
              <a:rect l="l" t="t" r="r" b="b"/>
              <a:pathLst>
                <a:path w="8255" h="10708" extrusionOk="0">
                  <a:moveTo>
                    <a:pt x="373" y="1"/>
                  </a:moveTo>
                  <a:cubicBezTo>
                    <a:pt x="183" y="1"/>
                    <a:pt x="0" y="122"/>
                    <a:pt x="15" y="366"/>
                  </a:cubicBezTo>
                  <a:cubicBezTo>
                    <a:pt x="167" y="2554"/>
                    <a:pt x="76" y="5138"/>
                    <a:pt x="1383" y="7022"/>
                  </a:cubicBezTo>
                  <a:cubicBezTo>
                    <a:pt x="2751" y="9028"/>
                    <a:pt x="5274" y="10275"/>
                    <a:pt x="7584" y="10700"/>
                  </a:cubicBezTo>
                  <a:cubicBezTo>
                    <a:pt x="7612" y="10705"/>
                    <a:pt x="7640" y="10708"/>
                    <a:pt x="7667" y="10708"/>
                  </a:cubicBezTo>
                  <a:cubicBezTo>
                    <a:pt x="8093" y="10708"/>
                    <a:pt x="8255" y="10056"/>
                    <a:pt x="7797" y="9971"/>
                  </a:cubicBezTo>
                  <a:lnTo>
                    <a:pt x="7797" y="9971"/>
                  </a:lnTo>
                  <a:lnTo>
                    <a:pt x="7797" y="10001"/>
                  </a:lnTo>
                  <a:cubicBezTo>
                    <a:pt x="5608" y="9575"/>
                    <a:pt x="3146" y="8390"/>
                    <a:pt x="1900" y="6445"/>
                  </a:cubicBezTo>
                  <a:cubicBezTo>
                    <a:pt x="806" y="4712"/>
                    <a:pt x="927" y="2372"/>
                    <a:pt x="775" y="366"/>
                  </a:cubicBezTo>
                  <a:cubicBezTo>
                    <a:pt x="760" y="122"/>
                    <a:pt x="563" y="1"/>
                    <a:pt x="3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6"/>
            <p:cNvSpPr/>
            <p:nvPr/>
          </p:nvSpPr>
          <p:spPr>
            <a:xfrm>
              <a:off x="11331603" y="-1121469"/>
              <a:ext cx="98625" cy="93469"/>
            </a:xfrm>
            <a:custGeom>
              <a:avLst/>
              <a:gdLst/>
              <a:ahLst/>
              <a:cxnLst/>
              <a:rect l="l" t="t" r="r" b="b"/>
              <a:pathLst>
                <a:path w="2888" h="2737" extrusionOk="0">
                  <a:moveTo>
                    <a:pt x="0" y="1"/>
                  </a:moveTo>
                  <a:lnTo>
                    <a:pt x="2371" y="2736"/>
                  </a:lnTo>
                  <a:lnTo>
                    <a:pt x="2888" y="1004"/>
                  </a:lnTo>
                  <a:lnTo>
                    <a:pt x="2888" y="1004"/>
                  </a:lnTo>
                  <a:cubicBezTo>
                    <a:pt x="2866" y="1005"/>
                    <a:pt x="2843" y="1006"/>
                    <a:pt x="2819" y="1006"/>
                  </a:cubicBezTo>
                  <a:cubicBezTo>
                    <a:pt x="1983" y="1006"/>
                    <a:pt x="1"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6"/>
            <p:cNvSpPr/>
            <p:nvPr/>
          </p:nvSpPr>
          <p:spPr>
            <a:xfrm>
              <a:off x="11379345" y="-1099101"/>
              <a:ext cx="447433" cy="219277"/>
            </a:xfrm>
            <a:custGeom>
              <a:avLst/>
              <a:gdLst/>
              <a:ahLst/>
              <a:cxnLst/>
              <a:rect l="l" t="t" r="r" b="b"/>
              <a:pathLst>
                <a:path w="13102" h="6421" extrusionOk="0">
                  <a:moveTo>
                    <a:pt x="3518" y="1"/>
                  </a:moveTo>
                  <a:cubicBezTo>
                    <a:pt x="2364" y="1"/>
                    <a:pt x="1202" y="155"/>
                    <a:pt x="61" y="470"/>
                  </a:cubicBezTo>
                  <a:lnTo>
                    <a:pt x="1" y="470"/>
                  </a:lnTo>
                  <a:cubicBezTo>
                    <a:pt x="1004" y="2598"/>
                    <a:pt x="2675" y="4331"/>
                    <a:pt x="4773" y="5425"/>
                  </a:cubicBezTo>
                  <a:cubicBezTo>
                    <a:pt x="6149" y="6082"/>
                    <a:pt x="7650" y="6420"/>
                    <a:pt x="9164" y="6420"/>
                  </a:cubicBezTo>
                  <a:cubicBezTo>
                    <a:pt x="9890" y="6420"/>
                    <a:pt x="10619" y="6342"/>
                    <a:pt x="11338" y="6185"/>
                  </a:cubicBezTo>
                  <a:cubicBezTo>
                    <a:pt x="11946" y="6063"/>
                    <a:pt x="12493" y="5759"/>
                    <a:pt x="12888" y="5303"/>
                  </a:cubicBezTo>
                  <a:cubicBezTo>
                    <a:pt x="12980" y="5121"/>
                    <a:pt x="13040" y="4969"/>
                    <a:pt x="13040" y="4786"/>
                  </a:cubicBezTo>
                  <a:cubicBezTo>
                    <a:pt x="13101" y="4209"/>
                    <a:pt x="12676" y="3753"/>
                    <a:pt x="12250" y="3358"/>
                  </a:cubicBezTo>
                  <a:cubicBezTo>
                    <a:pt x="9819" y="1172"/>
                    <a:pt x="6700" y="1"/>
                    <a:pt x="35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6"/>
            <p:cNvSpPr/>
            <p:nvPr/>
          </p:nvSpPr>
          <p:spPr>
            <a:xfrm>
              <a:off x="11381428" y="-1099101"/>
              <a:ext cx="445350" cy="181132"/>
            </a:xfrm>
            <a:custGeom>
              <a:avLst/>
              <a:gdLst/>
              <a:ahLst/>
              <a:cxnLst/>
              <a:rect l="l" t="t" r="r" b="b"/>
              <a:pathLst>
                <a:path w="13041" h="5304" extrusionOk="0">
                  <a:moveTo>
                    <a:pt x="3457" y="1"/>
                  </a:moveTo>
                  <a:cubicBezTo>
                    <a:pt x="2303" y="1"/>
                    <a:pt x="1141" y="155"/>
                    <a:pt x="0" y="470"/>
                  </a:cubicBezTo>
                  <a:lnTo>
                    <a:pt x="12827" y="5303"/>
                  </a:lnTo>
                  <a:cubicBezTo>
                    <a:pt x="12919" y="5121"/>
                    <a:pt x="12979" y="4969"/>
                    <a:pt x="12979" y="4786"/>
                  </a:cubicBezTo>
                  <a:cubicBezTo>
                    <a:pt x="13040" y="4209"/>
                    <a:pt x="12615" y="3753"/>
                    <a:pt x="12189" y="3358"/>
                  </a:cubicBezTo>
                  <a:cubicBezTo>
                    <a:pt x="9758" y="1172"/>
                    <a:pt x="6639" y="1"/>
                    <a:pt x="34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6"/>
            <p:cNvSpPr/>
            <p:nvPr/>
          </p:nvSpPr>
          <p:spPr>
            <a:xfrm>
              <a:off x="10552061" y="-2065785"/>
              <a:ext cx="417381" cy="488926"/>
            </a:xfrm>
            <a:custGeom>
              <a:avLst/>
              <a:gdLst/>
              <a:ahLst/>
              <a:cxnLst/>
              <a:rect l="l" t="t" r="r" b="b"/>
              <a:pathLst>
                <a:path w="12222" h="14317" extrusionOk="0">
                  <a:moveTo>
                    <a:pt x="623" y="0"/>
                  </a:moveTo>
                  <a:cubicBezTo>
                    <a:pt x="433" y="0"/>
                    <a:pt x="243" y="129"/>
                    <a:pt x="243" y="388"/>
                  </a:cubicBezTo>
                  <a:cubicBezTo>
                    <a:pt x="0" y="7196"/>
                    <a:pt x="4833" y="13154"/>
                    <a:pt x="11551" y="14309"/>
                  </a:cubicBezTo>
                  <a:cubicBezTo>
                    <a:pt x="11579" y="14314"/>
                    <a:pt x="11607" y="14317"/>
                    <a:pt x="11633" y="14317"/>
                  </a:cubicBezTo>
                  <a:cubicBezTo>
                    <a:pt x="12059" y="14317"/>
                    <a:pt x="12221" y="13665"/>
                    <a:pt x="11763" y="13580"/>
                  </a:cubicBezTo>
                  <a:cubicBezTo>
                    <a:pt x="5380" y="12516"/>
                    <a:pt x="760" y="6862"/>
                    <a:pt x="1003" y="388"/>
                  </a:cubicBezTo>
                  <a:cubicBezTo>
                    <a:pt x="1003" y="129"/>
                    <a:pt x="813" y="0"/>
                    <a:pt x="6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6"/>
            <p:cNvSpPr/>
            <p:nvPr/>
          </p:nvSpPr>
          <p:spPr>
            <a:xfrm>
              <a:off x="10659565" y="-1446304"/>
              <a:ext cx="489916" cy="1008893"/>
            </a:xfrm>
            <a:custGeom>
              <a:avLst/>
              <a:gdLst/>
              <a:ahLst/>
              <a:cxnLst/>
              <a:rect l="l" t="t" r="r" b="b"/>
              <a:pathLst>
                <a:path w="14346" h="29543" extrusionOk="0">
                  <a:moveTo>
                    <a:pt x="13748" y="1"/>
                  </a:moveTo>
                  <a:cubicBezTo>
                    <a:pt x="13667" y="1"/>
                    <a:pt x="13584" y="28"/>
                    <a:pt x="13509" y="90"/>
                  </a:cubicBezTo>
                  <a:cubicBezTo>
                    <a:pt x="11746" y="1549"/>
                    <a:pt x="10409" y="3525"/>
                    <a:pt x="9284" y="5500"/>
                  </a:cubicBezTo>
                  <a:cubicBezTo>
                    <a:pt x="8038" y="7537"/>
                    <a:pt x="7096" y="9756"/>
                    <a:pt x="6457" y="12066"/>
                  </a:cubicBezTo>
                  <a:cubicBezTo>
                    <a:pt x="5697" y="15075"/>
                    <a:pt x="5758" y="18175"/>
                    <a:pt x="4846" y="21124"/>
                  </a:cubicBezTo>
                  <a:cubicBezTo>
                    <a:pt x="3934" y="24042"/>
                    <a:pt x="2354" y="26686"/>
                    <a:pt x="256" y="28905"/>
                  </a:cubicBezTo>
                  <a:cubicBezTo>
                    <a:pt x="0" y="29161"/>
                    <a:pt x="244" y="29542"/>
                    <a:pt x="522" y="29542"/>
                  </a:cubicBezTo>
                  <a:cubicBezTo>
                    <a:pt x="607" y="29542"/>
                    <a:pt x="695" y="29507"/>
                    <a:pt x="773" y="29422"/>
                  </a:cubicBezTo>
                  <a:cubicBezTo>
                    <a:pt x="2627" y="27476"/>
                    <a:pt x="4117" y="25197"/>
                    <a:pt x="5089" y="22674"/>
                  </a:cubicBezTo>
                  <a:cubicBezTo>
                    <a:pt x="6275" y="19695"/>
                    <a:pt x="6366" y="16595"/>
                    <a:pt x="6913" y="13464"/>
                  </a:cubicBezTo>
                  <a:cubicBezTo>
                    <a:pt x="7430" y="11032"/>
                    <a:pt x="8311" y="8662"/>
                    <a:pt x="9588" y="6504"/>
                  </a:cubicBezTo>
                  <a:cubicBezTo>
                    <a:pt x="10743" y="4376"/>
                    <a:pt x="12141" y="2218"/>
                    <a:pt x="14056" y="637"/>
                  </a:cubicBezTo>
                  <a:cubicBezTo>
                    <a:pt x="14346" y="396"/>
                    <a:pt x="14060" y="1"/>
                    <a:pt x="137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6"/>
            <p:cNvSpPr/>
            <p:nvPr/>
          </p:nvSpPr>
          <p:spPr>
            <a:xfrm>
              <a:off x="10655843" y="-564039"/>
              <a:ext cx="114232" cy="122496"/>
            </a:xfrm>
            <a:custGeom>
              <a:avLst/>
              <a:gdLst/>
              <a:ahLst/>
              <a:cxnLst/>
              <a:rect l="l" t="t" r="r" b="b"/>
              <a:pathLst>
                <a:path w="3345" h="3587" extrusionOk="0">
                  <a:moveTo>
                    <a:pt x="3344" y="0"/>
                  </a:moveTo>
                  <a:lnTo>
                    <a:pt x="1" y="2979"/>
                  </a:lnTo>
                  <a:lnTo>
                    <a:pt x="2220" y="3587"/>
                  </a:lnTo>
                  <a:lnTo>
                    <a:pt x="33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6"/>
            <p:cNvSpPr/>
            <p:nvPr/>
          </p:nvSpPr>
          <p:spPr>
            <a:xfrm>
              <a:off x="10361060" y="-522547"/>
              <a:ext cx="402765" cy="548551"/>
            </a:xfrm>
            <a:custGeom>
              <a:avLst/>
              <a:gdLst/>
              <a:ahLst/>
              <a:cxnLst/>
              <a:rect l="l" t="t" r="r" b="b"/>
              <a:pathLst>
                <a:path w="11794" h="16063" extrusionOk="0">
                  <a:moveTo>
                    <a:pt x="11156" y="1"/>
                  </a:moveTo>
                  <a:lnTo>
                    <a:pt x="11125" y="31"/>
                  </a:lnTo>
                  <a:cubicBezTo>
                    <a:pt x="5472" y="2311"/>
                    <a:pt x="1368" y="7326"/>
                    <a:pt x="213" y="13314"/>
                  </a:cubicBezTo>
                  <a:cubicBezTo>
                    <a:pt x="61" y="14074"/>
                    <a:pt x="0" y="14956"/>
                    <a:pt x="517" y="15533"/>
                  </a:cubicBezTo>
                  <a:cubicBezTo>
                    <a:pt x="669" y="15715"/>
                    <a:pt x="882" y="15867"/>
                    <a:pt x="1125" y="15959"/>
                  </a:cubicBezTo>
                  <a:cubicBezTo>
                    <a:pt x="1341" y="16031"/>
                    <a:pt x="1573" y="16063"/>
                    <a:pt x="1812" y="16063"/>
                  </a:cubicBezTo>
                  <a:cubicBezTo>
                    <a:pt x="2381" y="16063"/>
                    <a:pt x="2991" y="15881"/>
                    <a:pt x="3526" y="15624"/>
                  </a:cubicBezTo>
                  <a:cubicBezTo>
                    <a:pt x="6353" y="14317"/>
                    <a:pt x="8663" y="12098"/>
                    <a:pt x="10061" y="9332"/>
                  </a:cubicBezTo>
                  <a:cubicBezTo>
                    <a:pt x="11460" y="6566"/>
                    <a:pt x="11794" y="3040"/>
                    <a:pt x="111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6"/>
            <p:cNvSpPr/>
            <p:nvPr/>
          </p:nvSpPr>
          <p:spPr>
            <a:xfrm>
              <a:off x="10361060" y="-521488"/>
              <a:ext cx="378894" cy="543941"/>
            </a:xfrm>
            <a:custGeom>
              <a:avLst/>
              <a:gdLst/>
              <a:ahLst/>
              <a:cxnLst/>
              <a:rect l="l" t="t" r="r" b="b"/>
              <a:pathLst>
                <a:path w="11095" h="15928" extrusionOk="0">
                  <a:moveTo>
                    <a:pt x="11095" y="0"/>
                  </a:moveTo>
                  <a:cubicBezTo>
                    <a:pt x="5441" y="2310"/>
                    <a:pt x="1338" y="7295"/>
                    <a:pt x="183" y="13283"/>
                  </a:cubicBezTo>
                  <a:cubicBezTo>
                    <a:pt x="61" y="14043"/>
                    <a:pt x="0" y="14925"/>
                    <a:pt x="517" y="15502"/>
                  </a:cubicBezTo>
                  <a:cubicBezTo>
                    <a:pt x="669" y="15684"/>
                    <a:pt x="882" y="15836"/>
                    <a:pt x="1125" y="15928"/>
                  </a:cubicBezTo>
                  <a:lnTo>
                    <a:pt x="110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6"/>
            <p:cNvSpPr/>
            <p:nvPr/>
          </p:nvSpPr>
          <p:spPr>
            <a:xfrm>
              <a:off x="11056525" y="-1102789"/>
              <a:ext cx="86195" cy="120447"/>
            </a:xfrm>
            <a:custGeom>
              <a:avLst/>
              <a:gdLst/>
              <a:ahLst/>
              <a:cxnLst/>
              <a:rect l="l" t="t" r="r" b="b"/>
              <a:pathLst>
                <a:path w="2524" h="3527" extrusionOk="0">
                  <a:moveTo>
                    <a:pt x="2098" y="1"/>
                  </a:moveTo>
                  <a:cubicBezTo>
                    <a:pt x="2098" y="1"/>
                    <a:pt x="517" y="822"/>
                    <a:pt x="0" y="3527"/>
                  </a:cubicBezTo>
                  <a:lnTo>
                    <a:pt x="2523" y="3466"/>
                  </a:lnTo>
                  <a:cubicBezTo>
                    <a:pt x="2523" y="3466"/>
                    <a:pt x="1703" y="1338"/>
                    <a:pt x="20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6"/>
            <p:cNvSpPr/>
            <p:nvPr/>
          </p:nvSpPr>
          <p:spPr>
            <a:xfrm>
              <a:off x="10561384" y="-1633207"/>
              <a:ext cx="137044" cy="59216"/>
            </a:xfrm>
            <a:custGeom>
              <a:avLst/>
              <a:gdLst/>
              <a:ahLst/>
              <a:cxnLst/>
              <a:rect l="l" t="t" r="r" b="b"/>
              <a:pathLst>
                <a:path w="4013" h="1734" extrusionOk="0">
                  <a:moveTo>
                    <a:pt x="487" y="1"/>
                  </a:moveTo>
                  <a:lnTo>
                    <a:pt x="1" y="1733"/>
                  </a:lnTo>
                  <a:cubicBezTo>
                    <a:pt x="882" y="1549"/>
                    <a:pt x="1791" y="1447"/>
                    <a:pt x="2699" y="1447"/>
                  </a:cubicBezTo>
                  <a:cubicBezTo>
                    <a:pt x="3138" y="1447"/>
                    <a:pt x="3577" y="1471"/>
                    <a:pt x="4013" y="1520"/>
                  </a:cubicBezTo>
                  <a:cubicBezTo>
                    <a:pt x="4013" y="1520"/>
                    <a:pt x="852" y="578"/>
                    <a:pt x="4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6"/>
            <p:cNvSpPr/>
            <p:nvPr/>
          </p:nvSpPr>
          <p:spPr>
            <a:xfrm>
              <a:off x="10617458" y="-1816934"/>
              <a:ext cx="65431" cy="88278"/>
            </a:xfrm>
            <a:custGeom>
              <a:avLst/>
              <a:gdLst/>
              <a:ahLst/>
              <a:cxnLst/>
              <a:rect l="l" t="t" r="r" b="b"/>
              <a:pathLst>
                <a:path w="1916" h="2585" extrusionOk="0">
                  <a:moveTo>
                    <a:pt x="0" y="1"/>
                  </a:moveTo>
                  <a:lnTo>
                    <a:pt x="0" y="1"/>
                  </a:lnTo>
                  <a:cubicBezTo>
                    <a:pt x="304" y="1064"/>
                    <a:pt x="973" y="1976"/>
                    <a:pt x="1915" y="2584"/>
                  </a:cubicBezTo>
                  <a:cubicBezTo>
                    <a:pt x="1641" y="1916"/>
                    <a:pt x="1641" y="1186"/>
                    <a:pt x="1885" y="517"/>
                  </a:cubicBez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6"/>
            <p:cNvSpPr/>
            <p:nvPr/>
          </p:nvSpPr>
          <p:spPr>
            <a:xfrm>
              <a:off x="10879013" y="-1062287"/>
              <a:ext cx="381012" cy="825235"/>
            </a:xfrm>
            <a:custGeom>
              <a:avLst/>
              <a:gdLst/>
              <a:ahLst/>
              <a:cxnLst/>
              <a:rect l="l" t="t" r="r" b="b"/>
              <a:pathLst>
                <a:path w="11157" h="24165" extrusionOk="0">
                  <a:moveTo>
                    <a:pt x="6566" y="0"/>
                  </a:moveTo>
                  <a:lnTo>
                    <a:pt x="6506" y="61"/>
                  </a:lnTo>
                  <a:cubicBezTo>
                    <a:pt x="1551" y="6110"/>
                    <a:pt x="1" y="14286"/>
                    <a:pt x="2372" y="21733"/>
                  </a:cubicBezTo>
                  <a:cubicBezTo>
                    <a:pt x="2676" y="22675"/>
                    <a:pt x="3132" y="23709"/>
                    <a:pt x="4074" y="24043"/>
                  </a:cubicBezTo>
                  <a:cubicBezTo>
                    <a:pt x="4276" y="24124"/>
                    <a:pt x="4479" y="24165"/>
                    <a:pt x="4691" y="24165"/>
                  </a:cubicBezTo>
                  <a:cubicBezTo>
                    <a:pt x="4797" y="24165"/>
                    <a:pt x="4905" y="24155"/>
                    <a:pt x="5016" y="24134"/>
                  </a:cubicBezTo>
                  <a:cubicBezTo>
                    <a:pt x="5989" y="23982"/>
                    <a:pt x="6901" y="23131"/>
                    <a:pt x="7539" y="22311"/>
                  </a:cubicBezTo>
                  <a:cubicBezTo>
                    <a:pt x="9910" y="19089"/>
                    <a:pt x="11156" y="15168"/>
                    <a:pt x="11034" y="11186"/>
                  </a:cubicBezTo>
                  <a:cubicBezTo>
                    <a:pt x="10913" y="7204"/>
                    <a:pt x="9120" y="3009"/>
                    <a:pt x="6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6"/>
            <p:cNvSpPr/>
            <p:nvPr/>
          </p:nvSpPr>
          <p:spPr>
            <a:xfrm>
              <a:off x="10880072" y="-1060204"/>
              <a:ext cx="222146" cy="823152"/>
            </a:xfrm>
            <a:custGeom>
              <a:avLst/>
              <a:gdLst/>
              <a:ahLst/>
              <a:cxnLst/>
              <a:rect l="l" t="t" r="r" b="b"/>
              <a:pathLst>
                <a:path w="6505" h="24104" extrusionOk="0">
                  <a:moveTo>
                    <a:pt x="6505" y="0"/>
                  </a:moveTo>
                  <a:lnTo>
                    <a:pt x="6505" y="0"/>
                  </a:lnTo>
                  <a:cubicBezTo>
                    <a:pt x="1550" y="6049"/>
                    <a:pt x="0" y="14225"/>
                    <a:pt x="2371" y="21672"/>
                  </a:cubicBezTo>
                  <a:cubicBezTo>
                    <a:pt x="2675" y="22614"/>
                    <a:pt x="3161" y="23648"/>
                    <a:pt x="4073" y="23982"/>
                  </a:cubicBezTo>
                  <a:cubicBezTo>
                    <a:pt x="4276" y="24063"/>
                    <a:pt x="4492" y="24104"/>
                    <a:pt x="4704" y="24104"/>
                  </a:cubicBezTo>
                  <a:cubicBezTo>
                    <a:pt x="4809" y="24104"/>
                    <a:pt x="4914" y="24094"/>
                    <a:pt x="5016" y="24073"/>
                  </a:cubicBezTo>
                  <a:lnTo>
                    <a:pt x="6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6"/>
            <p:cNvSpPr/>
            <p:nvPr/>
          </p:nvSpPr>
          <p:spPr>
            <a:xfrm>
              <a:off x="10510535" y="-2459876"/>
              <a:ext cx="323879" cy="700075"/>
            </a:xfrm>
            <a:custGeom>
              <a:avLst/>
              <a:gdLst/>
              <a:ahLst/>
              <a:cxnLst/>
              <a:rect l="l" t="t" r="r" b="b"/>
              <a:pathLst>
                <a:path w="9484" h="20500" extrusionOk="0">
                  <a:moveTo>
                    <a:pt x="5291" y="1"/>
                  </a:moveTo>
                  <a:cubicBezTo>
                    <a:pt x="5170" y="1"/>
                    <a:pt x="5047" y="16"/>
                    <a:pt x="4924" y="43"/>
                  </a:cubicBezTo>
                  <a:cubicBezTo>
                    <a:pt x="4104" y="195"/>
                    <a:pt x="3374" y="925"/>
                    <a:pt x="2858" y="1654"/>
                  </a:cubicBezTo>
                  <a:cubicBezTo>
                    <a:pt x="943" y="4451"/>
                    <a:pt x="0" y="7794"/>
                    <a:pt x="213" y="11168"/>
                  </a:cubicBezTo>
                  <a:cubicBezTo>
                    <a:pt x="456" y="14511"/>
                    <a:pt x="2098" y="18007"/>
                    <a:pt x="4347" y="20499"/>
                  </a:cubicBezTo>
                  <a:lnTo>
                    <a:pt x="4408" y="20439"/>
                  </a:lnTo>
                  <a:cubicBezTo>
                    <a:pt x="8390" y="15150"/>
                    <a:pt x="9484" y="8220"/>
                    <a:pt x="7235" y="1989"/>
                  </a:cubicBezTo>
                  <a:cubicBezTo>
                    <a:pt x="6961" y="1198"/>
                    <a:pt x="6535" y="347"/>
                    <a:pt x="5715" y="74"/>
                  </a:cubicBezTo>
                  <a:cubicBezTo>
                    <a:pt x="5581" y="23"/>
                    <a:pt x="5438" y="1"/>
                    <a:pt x="5291" y="1"/>
                  </a:cubicBezTo>
                  <a:close/>
                </a:path>
              </a:pathLst>
            </a:custGeom>
            <a:solidFill>
              <a:srgbClr val="8CB0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6"/>
            <p:cNvSpPr/>
            <p:nvPr/>
          </p:nvSpPr>
          <p:spPr>
            <a:xfrm>
              <a:off x="10660009" y="-2459876"/>
              <a:ext cx="174404" cy="697992"/>
            </a:xfrm>
            <a:custGeom>
              <a:avLst/>
              <a:gdLst/>
              <a:ahLst/>
              <a:cxnLst/>
              <a:rect l="l" t="t" r="r" b="b"/>
              <a:pathLst>
                <a:path w="5107" h="20439" extrusionOk="0">
                  <a:moveTo>
                    <a:pt x="914" y="1"/>
                  </a:moveTo>
                  <a:cubicBezTo>
                    <a:pt x="793" y="1"/>
                    <a:pt x="670" y="16"/>
                    <a:pt x="547" y="43"/>
                  </a:cubicBezTo>
                  <a:lnTo>
                    <a:pt x="0" y="20439"/>
                  </a:lnTo>
                  <a:cubicBezTo>
                    <a:pt x="4013" y="15150"/>
                    <a:pt x="5107" y="8220"/>
                    <a:pt x="2858" y="1989"/>
                  </a:cubicBezTo>
                  <a:cubicBezTo>
                    <a:pt x="2584" y="1198"/>
                    <a:pt x="2128" y="347"/>
                    <a:pt x="1338" y="74"/>
                  </a:cubicBezTo>
                  <a:cubicBezTo>
                    <a:pt x="1204" y="23"/>
                    <a:pt x="1061" y="1"/>
                    <a:pt x="9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6"/>
            <p:cNvSpPr/>
            <p:nvPr/>
          </p:nvSpPr>
          <p:spPr>
            <a:xfrm>
              <a:off x="9994630" y="-1846201"/>
              <a:ext cx="619720" cy="286894"/>
            </a:xfrm>
            <a:custGeom>
              <a:avLst/>
              <a:gdLst/>
              <a:ahLst/>
              <a:cxnLst/>
              <a:rect l="l" t="t" r="r" b="b"/>
              <a:pathLst>
                <a:path w="18147" h="8401" extrusionOk="0">
                  <a:moveTo>
                    <a:pt x="5932" y="0"/>
                  </a:moveTo>
                  <a:cubicBezTo>
                    <a:pt x="4698" y="0"/>
                    <a:pt x="3459" y="163"/>
                    <a:pt x="2250" y="493"/>
                  </a:cubicBezTo>
                  <a:cubicBezTo>
                    <a:pt x="1460" y="706"/>
                    <a:pt x="609" y="1131"/>
                    <a:pt x="213" y="1800"/>
                  </a:cubicBezTo>
                  <a:cubicBezTo>
                    <a:pt x="92" y="2013"/>
                    <a:pt x="31" y="2256"/>
                    <a:pt x="1" y="2499"/>
                  </a:cubicBezTo>
                  <a:cubicBezTo>
                    <a:pt x="1" y="3259"/>
                    <a:pt x="609" y="3897"/>
                    <a:pt x="1217" y="4384"/>
                  </a:cubicBezTo>
                  <a:cubicBezTo>
                    <a:pt x="4462" y="7026"/>
                    <a:pt x="8463" y="8401"/>
                    <a:pt x="12526" y="8401"/>
                  </a:cubicBezTo>
                  <a:cubicBezTo>
                    <a:pt x="14399" y="8401"/>
                    <a:pt x="16285" y="8109"/>
                    <a:pt x="18117" y="7514"/>
                  </a:cubicBezTo>
                  <a:lnTo>
                    <a:pt x="18147" y="7484"/>
                  </a:lnTo>
                  <a:cubicBezTo>
                    <a:pt x="16688" y="4779"/>
                    <a:pt x="14135" y="2286"/>
                    <a:pt x="11308" y="1070"/>
                  </a:cubicBezTo>
                  <a:cubicBezTo>
                    <a:pt x="9599" y="361"/>
                    <a:pt x="7770" y="0"/>
                    <a:pt x="5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6"/>
            <p:cNvSpPr/>
            <p:nvPr/>
          </p:nvSpPr>
          <p:spPr>
            <a:xfrm>
              <a:off x="9994630" y="-1784765"/>
              <a:ext cx="617671" cy="225492"/>
            </a:xfrm>
            <a:custGeom>
              <a:avLst/>
              <a:gdLst/>
              <a:ahLst/>
              <a:cxnLst/>
              <a:rect l="l" t="t" r="r" b="b"/>
              <a:pathLst>
                <a:path w="18087" h="6603" extrusionOk="0">
                  <a:moveTo>
                    <a:pt x="213" y="1"/>
                  </a:moveTo>
                  <a:cubicBezTo>
                    <a:pt x="92" y="214"/>
                    <a:pt x="1" y="457"/>
                    <a:pt x="1" y="700"/>
                  </a:cubicBezTo>
                  <a:cubicBezTo>
                    <a:pt x="1" y="1460"/>
                    <a:pt x="609" y="2098"/>
                    <a:pt x="1186" y="2615"/>
                  </a:cubicBezTo>
                  <a:cubicBezTo>
                    <a:pt x="4430" y="5235"/>
                    <a:pt x="8441" y="6603"/>
                    <a:pt x="12500" y="6603"/>
                  </a:cubicBezTo>
                  <a:cubicBezTo>
                    <a:pt x="14376" y="6603"/>
                    <a:pt x="16261" y="6311"/>
                    <a:pt x="18086" y="5715"/>
                  </a:cubicBezTo>
                  <a:lnTo>
                    <a:pt x="2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6"/>
            <p:cNvSpPr/>
            <p:nvPr/>
          </p:nvSpPr>
          <p:spPr>
            <a:xfrm>
              <a:off x="10219542" y="-1494524"/>
              <a:ext cx="883768" cy="791836"/>
            </a:xfrm>
            <a:custGeom>
              <a:avLst/>
              <a:gdLst/>
              <a:ahLst/>
              <a:cxnLst/>
              <a:rect l="l" t="t" r="r" b="b"/>
              <a:pathLst>
                <a:path w="25879" h="23187" extrusionOk="0">
                  <a:moveTo>
                    <a:pt x="25291" y="0"/>
                  </a:moveTo>
                  <a:cubicBezTo>
                    <a:pt x="25235" y="0"/>
                    <a:pt x="25177" y="13"/>
                    <a:pt x="25117" y="43"/>
                  </a:cubicBezTo>
                  <a:cubicBezTo>
                    <a:pt x="20345" y="2566"/>
                    <a:pt x="15482" y="5119"/>
                    <a:pt x="11379" y="8675"/>
                  </a:cubicBezTo>
                  <a:cubicBezTo>
                    <a:pt x="6850" y="12596"/>
                    <a:pt x="3658" y="17855"/>
                    <a:pt x="193" y="22657"/>
                  </a:cubicBezTo>
                  <a:cubicBezTo>
                    <a:pt x="0" y="22914"/>
                    <a:pt x="275" y="23187"/>
                    <a:pt x="550" y="23187"/>
                  </a:cubicBezTo>
                  <a:cubicBezTo>
                    <a:pt x="666" y="23187"/>
                    <a:pt x="781" y="23139"/>
                    <a:pt x="862" y="23022"/>
                  </a:cubicBezTo>
                  <a:cubicBezTo>
                    <a:pt x="4266" y="18280"/>
                    <a:pt x="7427" y="13083"/>
                    <a:pt x="11895" y="9223"/>
                  </a:cubicBezTo>
                  <a:cubicBezTo>
                    <a:pt x="15968" y="5727"/>
                    <a:pt x="20771" y="3204"/>
                    <a:pt x="25513" y="712"/>
                  </a:cubicBezTo>
                  <a:cubicBezTo>
                    <a:pt x="25879" y="502"/>
                    <a:pt x="25637" y="0"/>
                    <a:pt x="252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6"/>
            <p:cNvSpPr/>
            <p:nvPr/>
          </p:nvSpPr>
          <p:spPr>
            <a:xfrm>
              <a:off x="10018911" y="-1466282"/>
              <a:ext cx="1009406" cy="213028"/>
            </a:xfrm>
            <a:custGeom>
              <a:avLst/>
              <a:gdLst/>
              <a:ahLst/>
              <a:cxnLst/>
              <a:rect l="l" t="t" r="r" b="b"/>
              <a:pathLst>
                <a:path w="29558" h="6238" extrusionOk="0">
                  <a:moveTo>
                    <a:pt x="29032" y="0"/>
                  </a:moveTo>
                  <a:cubicBezTo>
                    <a:pt x="28969" y="0"/>
                    <a:pt x="28902" y="21"/>
                    <a:pt x="28834" y="67"/>
                  </a:cubicBezTo>
                  <a:lnTo>
                    <a:pt x="28834" y="37"/>
                  </a:lnTo>
                  <a:cubicBezTo>
                    <a:pt x="23429" y="3627"/>
                    <a:pt x="17154" y="5476"/>
                    <a:pt x="10822" y="5476"/>
                  </a:cubicBezTo>
                  <a:cubicBezTo>
                    <a:pt x="7397" y="5476"/>
                    <a:pt x="3956" y="4935"/>
                    <a:pt x="627" y="3836"/>
                  </a:cubicBezTo>
                  <a:cubicBezTo>
                    <a:pt x="584" y="3822"/>
                    <a:pt x="544" y="3815"/>
                    <a:pt x="506" y="3815"/>
                  </a:cubicBezTo>
                  <a:cubicBezTo>
                    <a:pt x="137" y="3815"/>
                    <a:pt x="1" y="4428"/>
                    <a:pt x="414" y="4566"/>
                  </a:cubicBezTo>
                  <a:cubicBezTo>
                    <a:pt x="3818" y="5686"/>
                    <a:pt x="7335" y="6237"/>
                    <a:pt x="10833" y="6237"/>
                  </a:cubicBezTo>
                  <a:cubicBezTo>
                    <a:pt x="17300" y="6237"/>
                    <a:pt x="23707" y="4355"/>
                    <a:pt x="29229" y="705"/>
                  </a:cubicBezTo>
                  <a:cubicBezTo>
                    <a:pt x="29557" y="478"/>
                    <a:pt x="29341" y="0"/>
                    <a:pt x="290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6"/>
            <p:cNvSpPr/>
            <p:nvPr/>
          </p:nvSpPr>
          <p:spPr>
            <a:xfrm>
              <a:off x="9840170" y="-1470175"/>
              <a:ext cx="1279157" cy="536462"/>
            </a:xfrm>
            <a:custGeom>
              <a:avLst/>
              <a:gdLst/>
              <a:ahLst/>
              <a:cxnLst/>
              <a:rect l="l" t="t" r="r" b="b"/>
              <a:pathLst>
                <a:path w="37457" h="15709" extrusionOk="0">
                  <a:moveTo>
                    <a:pt x="37004" y="0"/>
                  </a:moveTo>
                  <a:cubicBezTo>
                    <a:pt x="36961" y="0"/>
                    <a:pt x="36915" y="9"/>
                    <a:pt x="36865" y="29"/>
                  </a:cubicBezTo>
                  <a:cubicBezTo>
                    <a:pt x="30968" y="2491"/>
                    <a:pt x="26257" y="6838"/>
                    <a:pt x="20937" y="10242"/>
                  </a:cubicBezTo>
                  <a:cubicBezTo>
                    <a:pt x="18111" y="12066"/>
                    <a:pt x="15132" y="13555"/>
                    <a:pt x="11849" y="14315"/>
                  </a:cubicBezTo>
                  <a:cubicBezTo>
                    <a:pt x="9977" y="14764"/>
                    <a:pt x="8066" y="14984"/>
                    <a:pt x="6152" y="14984"/>
                  </a:cubicBezTo>
                  <a:cubicBezTo>
                    <a:pt x="4304" y="14984"/>
                    <a:pt x="2454" y="14779"/>
                    <a:pt x="633" y="14376"/>
                  </a:cubicBezTo>
                  <a:cubicBezTo>
                    <a:pt x="599" y="14367"/>
                    <a:pt x="567" y="14363"/>
                    <a:pt x="536" y="14363"/>
                  </a:cubicBezTo>
                  <a:cubicBezTo>
                    <a:pt x="150" y="14363"/>
                    <a:pt x="0" y="15021"/>
                    <a:pt x="451" y="15105"/>
                  </a:cubicBezTo>
                  <a:lnTo>
                    <a:pt x="451" y="15075"/>
                  </a:lnTo>
                  <a:cubicBezTo>
                    <a:pt x="2307" y="15499"/>
                    <a:pt x="4197" y="15709"/>
                    <a:pt x="6084" y="15709"/>
                  </a:cubicBezTo>
                  <a:cubicBezTo>
                    <a:pt x="9604" y="15709"/>
                    <a:pt x="13113" y="14980"/>
                    <a:pt x="16378" y="13555"/>
                  </a:cubicBezTo>
                  <a:cubicBezTo>
                    <a:pt x="21120" y="11488"/>
                    <a:pt x="25132" y="8145"/>
                    <a:pt x="29357" y="5196"/>
                  </a:cubicBezTo>
                  <a:cubicBezTo>
                    <a:pt x="31758" y="3464"/>
                    <a:pt x="34342" y="1974"/>
                    <a:pt x="37077" y="789"/>
                  </a:cubicBezTo>
                  <a:cubicBezTo>
                    <a:pt x="37456" y="600"/>
                    <a:pt x="37353" y="0"/>
                    <a:pt x="370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6"/>
            <p:cNvSpPr/>
            <p:nvPr/>
          </p:nvSpPr>
          <p:spPr>
            <a:xfrm>
              <a:off x="9729934" y="-812139"/>
              <a:ext cx="577169" cy="649465"/>
            </a:xfrm>
            <a:custGeom>
              <a:avLst/>
              <a:gdLst/>
              <a:ahLst/>
              <a:cxnLst/>
              <a:rect l="l" t="t" r="r" b="b"/>
              <a:pathLst>
                <a:path w="16901" h="19018" extrusionOk="0">
                  <a:moveTo>
                    <a:pt x="16475" y="1"/>
                  </a:moveTo>
                  <a:cubicBezTo>
                    <a:pt x="8907" y="2067"/>
                    <a:pt x="2919" y="7782"/>
                    <a:pt x="518" y="15259"/>
                  </a:cubicBezTo>
                  <a:cubicBezTo>
                    <a:pt x="214" y="16201"/>
                    <a:pt x="1" y="17296"/>
                    <a:pt x="578" y="18116"/>
                  </a:cubicBezTo>
                  <a:cubicBezTo>
                    <a:pt x="761" y="18390"/>
                    <a:pt x="1004" y="18603"/>
                    <a:pt x="1277" y="18755"/>
                  </a:cubicBezTo>
                  <a:cubicBezTo>
                    <a:pt x="1665" y="18942"/>
                    <a:pt x="2123" y="19017"/>
                    <a:pt x="2600" y="19017"/>
                  </a:cubicBezTo>
                  <a:cubicBezTo>
                    <a:pt x="3208" y="19017"/>
                    <a:pt x="3846" y="18895"/>
                    <a:pt x="4408" y="18724"/>
                  </a:cubicBezTo>
                  <a:cubicBezTo>
                    <a:pt x="8208" y="17478"/>
                    <a:pt x="11490" y="15016"/>
                    <a:pt x="13709" y="11703"/>
                  </a:cubicBezTo>
                  <a:cubicBezTo>
                    <a:pt x="15898" y="8420"/>
                    <a:pt x="16901" y="3922"/>
                    <a:pt x="16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6"/>
            <p:cNvSpPr/>
            <p:nvPr/>
          </p:nvSpPr>
          <p:spPr>
            <a:xfrm>
              <a:off x="9730992" y="-812139"/>
              <a:ext cx="561597" cy="640483"/>
            </a:xfrm>
            <a:custGeom>
              <a:avLst/>
              <a:gdLst/>
              <a:ahLst/>
              <a:cxnLst/>
              <a:rect l="l" t="t" r="r" b="b"/>
              <a:pathLst>
                <a:path w="16445" h="18755" extrusionOk="0">
                  <a:moveTo>
                    <a:pt x="16444" y="1"/>
                  </a:moveTo>
                  <a:lnTo>
                    <a:pt x="16444" y="1"/>
                  </a:lnTo>
                  <a:cubicBezTo>
                    <a:pt x="8906" y="2067"/>
                    <a:pt x="2888" y="7782"/>
                    <a:pt x="487" y="15259"/>
                  </a:cubicBezTo>
                  <a:cubicBezTo>
                    <a:pt x="213" y="16201"/>
                    <a:pt x="0" y="17296"/>
                    <a:pt x="547" y="18116"/>
                  </a:cubicBezTo>
                  <a:cubicBezTo>
                    <a:pt x="730" y="18390"/>
                    <a:pt x="973" y="18603"/>
                    <a:pt x="1246" y="18755"/>
                  </a:cubicBezTo>
                  <a:lnTo>
                    <a:pt x="164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6"/>
            <p:cNvSpPr/>
            <p:nvPr/>
          </p:nvSpPr>
          <p:spPr>
            <a:xfrm>
              <a:off x="9452807" y="-1092510"/>
              <a:ext cx="645674" cy="255920"/>
            </a:xfrm>
            <a:custGeom>
              <a:avLst/>
              <a:gdLst/>
              <a:ahLst/>
              <a:cxnLst/>
              <a:rect l="l" t="t" r="r" b="b"/>
              <a:pathLst>
                <a:path w="18907" h="7494" extrusionOk="0">
                  <a:moveTo>
                    <a:pt x="8937" y="1"/>
                  </a:moveTo>
                  <a:cubicBezTo>
                    <a:pt x="6378" y="1"/>
                    <a:pt x="3858" y="713"/>
                    <a:pt x="1672" y="2071"/>
                  </a:cubicBezTo>
                  <a:cubicBezTo>
                    <a:pt x="973" y="2496"/>
                    <a:pt x="243" y="3165"/>
                    <a:pt x="91" y="3894"/>
                  </a:cubicBezTo>
                  <a:cubicBezTo>
                    <a:pt x="0" y="4138"/>
                    <a:pt x="0" y="4381"/>
                    <a:pt x="91" y="4624"/>
                  </a:cubicBezTo>
                  <a:cubicBezTo>
                    <a:pt x="274" y="5384"/>
                    <a:pt x="1034" y="5809"/>
                    <a:pt x="1763" y="6113"/>
                  </a:cubicBezTo>
                  <a:cubicBezTo>
                    <a:pt x="3985" y="7038"/>
                    <a:pt x="6336" y="7493"/>
                    <a:pt x="8676" y="7493"/>
                  </a:cubicBezTo>
                  <a:cubicBezTo>
                    <a:pt x="12256" y="7493"/>
                    <a:pt x="15812" y="6428"/>
                    <a:pt x="18845" y="4350"/>
                  </a:cubicBezTo>
                  <a:lnTo>
                    <a:pt x="18906" y="4320"/>
                  </a:lnTo>
                  <a:cubicBezTo>
                    <a:pt x="16748" y="2131"/>
                    <a:pt x="13587" y="460"/>
                    <a:pt x="10547" y="95"/>
                  </a:cubicBezTo>
                  <a:cubicBezTo>
                    <a:pt x="10011" y="32"/>
                    <a:pt x="9473" y="1"/>
                    <a:pt x="89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6"/>
            <p:cNvSpPr/>
            <p:nvPr/>
          </p:nvSpPr>
          <p:spPr>
            <a:xfrm>
              <a:off x="9452807" y="-959530"/>
              <a:ext cx="644615" cy="122940"/>
            </a:xfrm>
            <a:custGeom>
              <a:avLst/>
              <a:gdLst/>
              <a:ahLst/>
              <a:cxnLst/>
              <a:rect l="l" t="t" r="r" b="b"/>
              <a:pathLst>
                <a:path w="18876" h="3600" extrusionOk="0">
                  <a:moveTo>
                    <a:pt x="91" y="0"/>
                  </a:moveTo>
                  <a:cubicBezTo>
                    <a:pt x="0" y="244"/>
                    <a:pt x="0" y="487"/>
                    <a:pt x="91" y="730"/>
                  </a:cubicBezTo>
                  <a:cubicBezTo>
                    <a:pt x="274" y="1490"/>
                    <a:pt x="1034" y="1915"/>
                    <a:pt x="1763" y="2219"/>
                  </a:cubicBezTo>
                  <a:cubicBezTo>
                    <a:pt x="3985" y="3144"/>
                    <a:pt x="6336" y="3599"/>
                    <a:pt x="8678" y="3599"/>
                  </a:cubicBezTo>
                  <a:cubicBezTo>
                    <a:pt x="12261" y="3599"/>
                    <a:pt x="15824" y="2534"/>
                    <a:pt x="18876" y="456"/>
                  </a:cubicBezTo>
                  <a:lnTo>
                    <a:pt x="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6"/>
            <p:cNvSpPr/>
            <p:nvPr/>
          </p:nvSpPr>
          <p:spPr>
            <a:xfrm>
              <a:off x="9395708" y="-1635973"/>
              <a:ext cx="794124" cy="373191"/>
            </a:xfrm>
            <a:custGeom>
              <a:avLst/>
              <a:gdLst/>
              <a:ahLst/>
              <a:cxnLst/>
              <a:rect l="l" t="t" r="r" b="b"/>
              <a:pathLst>
                <a:path w="23254" h="10928" extrusionOk="0">
                  <a:moveTo>
                    <a:pt x="7418" y="1"/>
                  </a:moveTo>
                  <a:cubicBezTo>
                    <a:pt x="5930" y="1"/>
                    <a:pt x="4439" y="189"/>
                    <a:pt x="2979" y="568"/>
                  </a:cubicBezTo>
                  <a:cubicBezTo>
                    <a:pt x="1946" y="811"/>
                    <a:pt x="821" y="1358"/>
                    <a:pt x="304" y="2209"/>
                  </a:cubicBezTo>
                  <a:cubicBezTo>
                    <a:pt x="152" y="2483"/>
                    <a:pt x="61" y="2787"/>
                    <a:pt x="31" y="3121"/>
                  </a:cubicBezTo>
                  <a:cubicBezTo>
                    <a:pt x="0" y="4094"/>
                    <a:pt x="791" y="4915"/>
                    <a:pt x="1520" y="5553"/>
                  </a:cubicBezTo>
                  <a:cubicBezTo>
                    <a:pt x="5740" y="9069"/>
                    <a:pt x="11021" y="10927"/>
                    <a:pt x="16378" y="10927"/>
                  </a:cubicBezTo>
                  <a:cubicBezTo>
                    <a:pt x="18661" y="10927"/>
                    <a:pt x="20958" y="10590"/>
                    <a:pt x="23192" y="9899"/>
                  </a:cubicBezTo>
                  <a:lnTo>
                    <a:pt x="23253" y="9869"/>
                  </a:lnTo>
                  <a:cubicBezTo>
                    <a:pt x="21429" y="6343"/>
                    <a:pt x="18207" y="3091"/>
                    <a:pt x="14590" y="1510"/>
                  </a:cubicBezTo>
                  <a:cubicBezTo>
                    <a:pt x="12304" y="509"/>
                    <a:pt x="9864" y="1"/>
                    <a:pt x="7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6"/>
            <p:cNvSpPr/>
            <p:nvPr/>
          </p:nvSpPr>
          <p:spPr>
            <a:xfrm>
              <a:off x="9395708" y="-1561595"/>
              <a:ext cx="792041" cy="297959"/>
            </a:xfrm>
            <a:custGeom>
              <a:avLst/>
              <a:gdLst/>
              <a:ahLst/>
              <a:cxnLst/>
              <a:rect l="l" t="t" r="r" b="b"/>
              <a:pathLst>
                <a:path w="23193" h="8725" extrusionOk="0">
                  <a:moveTo>
                    <a:pt x="304" y="1"/>
                  </a:moveTo>
                  <a:cubicBezTo>
                    <a:pt x="152" y="275"/>
                    <a:pt x="61" y="578"/>
                    <a:pt x="31" y="913"/>
                  </a:cubicBezTo>
                  <a:cubicBezTo>
                    <a:pt x="0" y="1885"/>
                    <a:pt x="791" y="2706"/>
                    <a:pt x="1520" y="3344"/>
                  </a:cubicBezTo>
                  <a:cubicBezTo>
                    <a:pt x="5732" y="6876"/>
                    <a:pt x="10986" y="8725"/>
                    <a:pt x="16334" y="8725"/>
                  </a:cubicBezTo>
                  <a:cubicBezTo>
                    <a:pt x="18628" y="8725"/>
                    <a:pt x="20939" y="8384"/>
                    <a:pt x="23192" y="7691"/>
                  </a:cubicBezTo>
                  <a:lnTo>
                    <a:pt x="3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16">
    <p:spTree>
      <p:nvGrpSpPr>
        <p:cNvPr id="1" name="Shape 1100"/>
        <p:cNvGrpSpPr/>
        <p:nvPr/>
      </p:nvGrpSpPr>
      <p:grpSpPr>
        <a:xfrm>
          <a:off x="0" y="0"/>
          <a:ext cx="0" cy="0"/>
          <a:chOff x="0" y="0"/>
          <a:chExt cx="0" cy="0"/>
        </a:xfrm>
      </p:grpSpPr>
      <p:sp>
        <p:nvSpPr>
          <p:cNvPr id="1101" name="Google Shape;1101;p57"/>
          <p:cNvSpPr/>
          <p:nvPr/>
        </p:nvSpPr>
        <p:spPr>
          <a:xfrm rot="-1158018" flipH="1">
            <a:off x="-1506736" y="-1815161"/>
            <a:ext cx="10915830" cy="8195308"/>
          </a:xfrm>
          <a:custGeom>
            <a:avLst/>
            <a:gdLst/>
            <a:ahLst/>
            <a:cxnLst/>
            <a:rect l="l" t="t" r="r" b="b"/>
            <a:pathLst>
              <a:path w="154812" h="130137" extrusionOk="0">
                <a:moveTo>
                  <a:pt x="92281" y="1"/>
                </a:moveTo>
                <a:cubicBezTo>
                  <a:pt x="91659" y="1"/>
                  <a:pt x="91020" y="24"/>
                  <a:pt x="90365" y="72"/>
                </a:cubicBezTo>
                <a:cubicBezTo>
                  <a:pt x="54673" y="2741"/>
                  <a:pt x="60244" y="27726"/>
                  <a:pt x="35693" y="40601"/>
                </a:cubicBezTo>
                <a:cubicBezTo>
                  <a:pt x="11142" y="53477"/>
                  <a:pt x="1" y="80997"/>
                  <a:pt x="5538" y="100978"/>
                </a:cubicBezTo>
                <a:cubicBezTo>
                  <a:pt x="8573" y="111978"/>
                  <a:pt x="15494" y="116223"/>
                  <a:pt x="23212" y="116223"/>
                </a:cubicBezTo>
                <a:cubicBezTo>
                  <a:pt x="29489" y="116223"/>
                  <a:pt x="36294" y="113415"/>
                  <a:pt x="41964" y="109151"/>
                </a:cubicBezTo>
                <a:cubicBezTo>
                  <a:pt x="45455" y="106528"/>
                  <a:pt x="48555" y="105380"/>
                  <a:pt x="51623" y="105380"/>
                </a:cubicBezTo>
                <a:cubicBezTo>
                  <a:pt x="59637" y="105380"/>
                  <a:pt x="67435" y="113209"/>
                  <a:pt x="81426" y="123027"/>
                </a:cubicBezTo>
                <a:cubicBezTo>
                  <a:pt x="88167" y="127738"/>
                  <a:pt x="97536" y="130136"/>
                  <a:pt x="107139" y="130136"/>
                </a:cubicBezTo>
                <a:cubicBezTo>
                  <a:pt x="125146" y="130136"/>
                  <a:pt x="143979" y="121706"/>
                  <a:pt x="147873" y="104280"/>
                </a:cubicBezTo>
                <a:cubicBezTo>
                  <a:pt x="154811" y="73325"/>
                  <a:pt x="116984" y="53878"/>
                  <a:pt x="115884" y="36398"/>
                </a:cubicBezTo>
                <a:cubicBezTo>
                  <a:pt x="114852" y="19539"/>
                  <a:pt x="110176" y="1"/>
                  <a:pt x="92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7"/>
          <p:cNvSpPr/>
          <p:nvPr/>
        </p:nvSpPr>
        <p:spPr>
          <a:xfrm flipH="1">
            <a:off x="152870" y="313792"/>
            <a:ext cx="1340537" cy="492420"/>
          </a:xfrm>
          <a:custGeom>
            <a:avLst/>
            <a:gdLst/>
            <a:ahLst/>
            <a:cxnLst/>
            <a:rect l="l" t="t" r="r" b="b"/>
            <a:pathLst>
              <a:path w="34013" h="12494" extrusionOk="0">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7"/>
          <p:cNvSpPr/>
          <p:nvPr/>
        </p:nvSpPr>
        <p:spPr>
          <a:xfrm flipH="1">
            <a:off x="7991070" y="806199"/>
            <a:ext cx="980350" cy="360308"/>
          </a:xfrm>
          <a:custGeom>
            <a:avLst/>
            <a:gdLst/>
            <a:ahLst/>
            <a:cxnLst/>
            <a:rect l="l" t="t" r="r" b="b"/>
            <a:pathLst>
              <a:path w="26718" h="9819" extrusionOk="0">
                <a:moveTo>
                  <a:pt x="11824" y="0"/>
                </a:moveTo>
                <a:cubicBezTo>
                  <a:pt x="10639" y="0"/>
                  <a:pt x="9544" y="760"/>
                  <a:pt x="8815" y="2006"/>
                </a:cubicBezTo>
                <a:cubicBezTo>
                  <a:pt x="8268" y="1520"/>
                  <a:pt x="7569" y="1216"/>
                  <a:pt x="6839" y="1216"/>
                </a:cubicBezTo>
                <a:cubicBezTo>
                  <a:pt x="5046" y="1216"/>
                  <a:pt x="3556" y="2949"/>
                  <a:pt x="3070" y="5320"/>
                </a:cubicBezTo>
                <a:cubicBezTo>
                  <a:pt x="2888" y="5350"/>
                  <a:pt x="2705" y="5380"/>
                  <a:pt x="2553" y="5411"/>
                </a:cubicBezTo>
                <a:cubicBezTo>
                  <a:pt x="0" y="6019"/>
                  <a:pt x="486" y="9818"/>
                  <a:pt x="3101" y="9818"/>
                </a:cubicBezTo>
                <a:lnTo>
                  <a:pt x="23739" y="9818"/>
                </a:lnTo>
                <a:cubicBezTo>
                  <a:pt x="25715" y="9818"/>
                  <a:pt x="26718" y="7417"/>
                  <a:pt x="25320" y="6019"/>
                </a:cubicBezTo>
                <a:cubicBezTo>
                  <a:pt x="24529" y="5198"/>
                  <a:pt x="23435" y="4712"/>
                  <a:pt x="22280" y="4681"/>
                </a:cubicBezTo>
                <a:cubicBezTo>
                  <a:pt x="21763" y="4712"/>
                  <a:pt x="21247" y="4803"/>
                  <a:pt x="20760" y="5016"/>
                </a:cubicBezTo>
                <a:cubicBezTo>
                  <a:pt x="20061" y="2888"/>
                  <a:pt x="18359" y="1429"/>
                  <a:pt x="16383" y="1429"/>
                </a:cubicBezTo>
                <a:cubicBezTo>
                  <a:pt x="15776" y="1429"/>
                  <a:pt x="15228" y="1550"/>
                  <a:pt x="14681" y="1794"/>
                </a:cubicBezTo>
                <a:cubicBezTo>
                  <a:pt x="13982" y="669"/>
                  <a:pt x="12979" y="0"/>
                  <a:pt x="11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4" name="Google Shape;1104;p57"/>
          <p:cNvGrpSpPr/>
          <p:nvPr/>
        </p:nvGrpSpPr>
        <p:grpSpPr>
          <a:xfrm rot="5813467">
            <a:off x="5068447" y="2547461"/>
            <a:ext cx="3501237" cy="4103679"/>
            <a:chOff x="9395708" y="-2591285"/>
            <a:chExt cx="2431070" cy="2849374"/>
          </a:xfrm>
        </p:grpSpPr>
        <p:sp>
          <p:nvSpPr>
            <p:cNvPr id="1105" name="Google Shape;1105;p57"/>
            <p:cNvSpPr/>
            <p:nvPr/>
          </p:nvSpPr>
          <p:spPr>
            <a:xfrm>
              <a:off x="10858250" y="-1271968"/>
              <a:ext cx="817995" cy="1530057"/>
            </a:xfrm>
            <a:custGeom>
              <a:avLst/>
              <a:gdLst/>
              <a:ahLst/>
              <a:cxnLst/>
              <a:rect l="l" t="t" r="r" b="b"/>
              <a:pathLst>
                <a:path w="23953" h="44804" extrusionOk="0">
                  <a:moveTo>
                    <a:pt x="6990" y="13248"/>
                  </a:moveTo>
                  <a:lnTo>
                    <a:pt x="6990" y="13248"/>
                  </a:lnTo>
                  <a:cubicBezTo>
                    <a:pt x="6990" y="13250"/>
                    <a:pt x="6990" y="13252"/>
                    <a:pt x="6992" y="13253"/>
                  </a:cubicBezTo>
                  <a:cubicBezTo>
                    <a:pt x="6991" y="13252"/>
                    <a:pt x="6991" y="13250"/>
                    <a:pt x="6990" y="13248"/>
                  </a:cubicBezTo>
                  <a:close/>
                  <a:moveTo>
                    <a:pt x="5531" y="20573"/>
                  </a:moveTo>
                  <a:cubicBezTo>
                    <a:pt x="5531" y="20575"/>
                    <a:pt x="5531" y="20577"/>
                    <a:pt x="5533" y="20578"/>
                  </a:cubicBezTo>
                  <a:cubicBezTo>
                    <a:pt x="5532" y="20577"/>
                    <a:pt x="5531" y="20575"/>
                    <a:pt x="5531" y="20573"/>
                  </a:cubicBezTo>
                  <a:close/>
                  <a:moveTo>
                    <a:pt x="3101" y="28051"/>
                  </a:moveTo>
                  <a:cubicBezTo>
                    <a:pt x="3100" y="28053"/>
                    <a:pt x="3100" y="28054"/>
                    <a:pt x="3101" y="28055"/>
                  </a:cubicBezTo>
                  <a:cubicBezTo>
                    <a:pt x="3101" y="28054"/>
                    <a:pt x="3101" y="28053"/>
                    <a:pt x="3101" y="28051"/>
                  </a:cubicBezTo>
                  <a:close/>
                  <a:moveTo>
                    <a:pt x="1" y="34950"/>
                  </a:moveTo>
                  <a:cubicBezTo>
                    <a:pt x="1" y="34952"/>
                    <a:pt x="0" y="34954"/>
                    <a:pt x="1" y="34955"/>
                  </a:cubicBezTo>
                  <a:cubicBezTo>
                    <a:pt x="1" y="34954"/>
                    <a:pt x="1" y="34952"/>
                    <a:pt x="1" y="34950"/>
                  </a:cubicBezTo>
                  <a:close/>
                  <a:moveTo>
                    <a:pt x="15746" y="0"/>
                  </a:moveTo>
                  <a:cubicBezTo>
                    <a:pt x="15655" y="0"/>
                    <a:pt x="15564" y="61"/>
                    <a:pt x="15564" y="183"/>
                  </a:cubicBezTo>
                  <a:cubicBezTo>
                    <a:pt x="15533" y="791"/>
                    <a:pt x="15533" y="1368"/>
                    <a:pt x="15564" y="1976"/>
                  </a:cubicBezTo>
                  <a:lnTo>
                    <a:pt x="15472" y="2067"/>
                  </a:lnTo>
                  <a:cubicBezTo>
                    <a:pt x="15320" y="2219"/>
                    <a:pt x="15138" y="2402"/>
                    <a:pt x="14925" y="2614"/>
                  </a:cubicBezTo>
                  <a:cubicBezTo>
                    <a:pt x="13922" y="3557"/>
                    <a:pt x="12220" y="5107"/>
                    <a:pt x="10305" y="6809"/>
                  </a:cubicBezTo>
                  <a:cubicBezTo>
                    <a:pt x="7362" y="9421"/>
                    <a:pt x="6941" y="13072"/>
                    <a:pt x="6990" y="13248"/>
                  </a:cubicBezTo>
                  <a:lnTo>
                    <a:pt x="6990" y="13248"/>
                  </a:lnTo>
                  <a:cubicBezTo>
                    <a:pt x="7007" y="13133"/>
                    <a:pt x="9876" y="11532"/>
                    <a:pt x="12949" y="8876"/>
                  </a:cubicBezTo>
                  <a:cubicBezTo>
                    <a:pt x="14287" y="7660"/>
                    <a:pt x="15199" y="6079"/>
                    <a:pt x="15594" y="4317"/>
                  </a:cubicBezTo>
                  <a:lnTo>
                    <a:pt x="15594" y="4317"/>
                  </a:lnTo>
                  <a:cubicBezTo>
                    <a:pt x="15594" y="5380"/>
                    <a:pt x="15533" y="6444"/>
                    <a:pt x="15472" y="7508"/>
                  </a:cubicBezTo>
                  <a:cubicBezTo>
                    <a:pt x="15442" y="8420"/>
                    <a:pt x="15351" y="9301"/>
                    <a:pt x="15260" y="10213"/>
                  </a:cubicBezTo>
                  <a:cubicBezTo>
                    <a:pt x="15108" y="10335"/>
                    <a:pt x="14864" y="10548"/>
                    <a:pt x="14560" y="10791"/>
                  </a:cubicBezTo>
                  <a:cubicBezTo>
                    <a:pt x="13466" y="11642"/>
                    <a:pt x="11582" y="13010"/>
                    <a:pt x="9515" y="14499"/>
                  </a:cubicBezTo>
                  <a:cubicBezTo>
                    <a:pt x="6305" y="16809"/>
                    <a:pt x="5493" y="20391"/>
                    <a:pt x="5531" y="20573"/>
                  </a:cubicBezTo>
                  <a:lnTo>
                    <a:pt x="5531" y="20573"/>
                  </a:lnTo>
                  <a:cubicBezTo>
                    <a:pt x="5542" y="20444"/>
                    <a:pt x="8567" y="19141"/>
                    <a:pt x="11886" y="16809"/>
                  </a:cubicBezTo>
                  <a:cubicBezTo>
                    <a:pt x="13345" y="15745"/>
                    <a:pt x="14439" y="14256"/>
                    <a:pt x="15016" y="12523"/>
                  </a:cubicBezTo>
                  <a:lnTo>
                    <a:pt x="15016" y="12523"/>
                  </a:lnTo>
                  <a:cubicBezTo>
                    <a:pt x="14925" y="13283"/>
                    <a:pt x="14834" y="14043"/>
                    <a:pt x="14712" y="14773"/>
                  </a:cubicBezTo>
                  <a:cubicBezTo>
                    <a:pt x="14500" y="16110"/>
                    <a:pt x="14256" y="17447"/>
                    <a:pt x="13983" y="18754"/>
                  </a:cubicBezTo>
                  <a:lnTo>
                    <a:pt x="13953" y="18754"/>
                  </a:lnTo>
                  <a:lnTo>
                    <a:pt x="13892" y="18785"/>
                  </a:lnTo>
                  <a:cubicBezTo>
                    <a:pt x="13709" y="18906"/>
                    <a:pt x="13466" y="19089"/>
                    <a:pt x="13193" y="19271"/>
                  </a:cubicBezTo>
                  <a:cubicBezTo>
                    <a:pt x="12007" y="19970"/>
                    <a:pt x="10001" y="21125"/>
                    <a:pt x="7752" y="22402"/>
                  </a:cubicBezTo>
                  <a:cubicBezTo>
                    <a:pt x="4291" y="24358"/>
                    <a:pt x="3095" y="27862"/>
                    <a:pt x="3101" y="28051"/>
                  </a:cubicBezTo>
                  <a:lnTo>
                    <a:pt x="3101" y="28051"/>
                  </a:lnTo>
                  <a:cubicBezTo>
                    <a:pt x="3136" y="27935"/>
                    <a:pt x="6286" y="26961"/>
                    <a:pt x="9849" y="24955"/>
                  </a:cubicBezTo>
                  <a:cubicBezTo>
                    <a:pt x="11460" y="24043"/>
                    <a:pt x="12737" y="22645"/>
                    <a:pt x="13497" y="20943"/>
                  </a:cubicBezTo>
                  <a:lnTo>
                    <a:pt x="13497" y="20943"/>
                  </a:lnTo>
                  <a:cubicBezTo>
                    <a:pt x="13010" y="22888"/>
                    <a:pt x="12494" y="24803"/>
                    <a:pt x="11855" y="26718"/>
                  </a:cubicBezTo>
                  <a:lnTo>
                    <a:pt x="11673" y="26809"/>
                  </a:lnTo>
                  <a:cubicBezTo>
                    <a:pt x="11490" y="26931"/>
                    <a:pt x="11247" y="27052"/>
                    <a:pt x="10974" y="27174"/>
                  </a:cubicBezTo>
                  <a:cubicBezTo>
                    <a:pt x="9758" y="27782"/>
                    <a:pt x="7600" y="28694"/>
                    <a:pt x="5259" y="29758"/>
                  </a:cubicBezTo>
                  <a:cubicBezTo>
                    <a:pt x="1592" y="31381"/>
                    <a:pt x="35" y="34758"/>
                    <a:pt x="1" y="34950"/>
                  </a:cubicBezTo>
                  <a:lnTo>
                    <a:pt x="1" y="34950"/>
                  </a:lnTo>
                  <a:cubicBezTo>
                    <a:pt x="59" y="34816"/>
                    <a:pt x="3275" y="34173"/>
                    <a:pt x="7053" y="32524"/>
                  </a:cubicBezTo>
                  <a:cubicBezTo>
                    <a:pt x="8785" y="31764"/>
                    <a:pt x="10214" y="30426"/>
                    <a:pt x="11156" y="28785"/>
                  </a:cubicBezTo>
                  <a:lnTo>
                    <a:pt x="11156" y="28785"/>
                  </a:lnTo>
                  <a:lnTo>
                    <a:pt x="11095" y="28998"/>
                  </a:lnTo>
                  <a:cubicBezTo>
                    <a:pt x="10791" y="29788"/>
                    <a:pt x="10487" y="30609"/>
                    <a:pt x="10183" y="31399"/>
                  </a:cubicBezTo>
                  <a:cubicBezTo>
                    <a:pt x="10031" y="31551"/>
                    <a:pt x="9880" y="31733"/>
                    <a:pt x="9697" y="31916"/>
                  </a:cubicBezTo>
                  <a:lnTo>
                    <a:pt x="9606" y="32007"/>
                  </a:lnTo>
                  <a:cubicBezTo>
                    <a:pt x="8147" y="33648"/>
                    <a:pt x="6870" y="35442"/>
                    <a:pt x="5867" y="37387"/>
                  </a:cubicBezTo>
                  <a:cubicBezTo>
                    <a:pt x="4682" y="39727"/>
                    <a:pt x="3892" y="42220"/>
                    <a:pt x="3496" y="44803"/>
                  </a:cubicBezTo>
                  <a:cubicBezTo>
                    <a:pt x="5746" y="43253"/>
                    <a:pt x="7600" y="41186"/>
                    <a:pt x="8876" y="38755"/>
                  </a:cubicBezTo>
                  <a:cubicBezTo>
                    <a:pt x="9819" y="36870"/>
                    <a:pt x="10366" y="34834"/>
                    <a:pt x="10518" y="32767"/>
                  </a:cubicBezTo>
                  <a:cubicBezTo>
                    <a:pt x="10548" y="32189"/>
                    <a:pt x="10548" y="31764"/>
                    <a:pt x="10548" y="31460"/>
                  </a:cubicBezTo>
                  <a:cubicBezTo>
                    <a:pt x="10731" y="30943"/>
                    <a:pt x="10943" y="30457"/>
                    <a:pt x="11126" y="29970"/>
                  </a:cubicBezTo>
                  <a:cubicBezTo>
                    <a:pt x="11278" y="29545"/>
                    <a:pt x="11430" y="29089"/>
                    <a:pt x="11582" y="28663"/>
                  </a:cubicBezTo>
                  <a:lnTo>
                    <a:pt x="11582" y="28663"/>
                  </a:lnTo>
                  <a:cubicBezTo>
                    <a:pt x="11217" y="30578"/>
                    <a:pt x="11369" y="32584"/>
                    <a:pt x="12007" y="34408"/>
                  </a:cubicBezTo>
                  <a:cubicBezTo>
                    <a:pt x="13436" y="38268"/>
                    <a:pt x="14621" y="41551"/>
                    <a:pt x="14530" y="41551"/>
                  </a:cubicBezTo>
                  <a:cubicBezTo>
                    <a:pt x="14652" y="41551"/>
                    <a:pt x="16962" y="37265"/>
                    <a:pt x="15412" y="33314"/>
                  </a:cubicBezTo>
                  <a:cubicBezTo>
                    <a:pt x="14652" y="31369"/>
                    <a:pt x="13770" y="29484"/>
                    <a:pt x="12706" y="27660"/>
                  </a:cubicBezTo>
                  <a:lnTo>
                    <a:pt x="12372" y="27022"/>
                  </a:lnTo>
                  <a:lnTo>
                    <a:pt x="12250" y="26779"/>
                  </a:lnTo>
                  <a:cubicBezTo>
                    <a:pt x="12676" y="25502"/>
                    <a:pt x="13041" y="24226"/>
                    <a:pt x="13375" y="22919"/>
                  </a:cubicBezTo>
                  <a:cubicBezTo>
                    <a:pt x="13588" y="22219"/>
                    <a:pt x="13770" y="21490"/>
                    <a:pt x="13953" y="20761"/>
                  </a:cubicBezTo>
                  <a:lnTo>
                    <a:pt x="13953" y="20761"/>
                  </a:lnTo>
                  <a:cubicBezTo>
                    <a:pt x="13801" y="22675"/>
                    <a:pt x="14165" y="24590"/>
                    <a:pt x="14986" y="26323"/>
                  </a:cubicBezTo>
                  <a:cubicBezTo>
                    <a:pt x="16840" y="30001"/>
                    <a:pt x="18421" y="33101"/>
                    <a:pt x="18299" y="33162"/>
                  </a:cubicBezTo>
                  <a:cubicBezTo>
                    <a:pt x="18421" y="33162"/>
                    <a:pt x="20244" y="28663"/>
                    <a:pt x="18299" y="24925"/>
                  </a:cubicBezTo>
                  <a:cubicBezTo>
                    <a:pt x="17296" y="23071"/>
                    <a:pt x="16171" y="21308"/>
                    <a:pt x="14925" y="19636"/>
                  </a:cubicBezTo>
                  <a:lnTo>
                    <a:pt x="14500" y="19028"/>
                  </a:lnTo>
                  <a:lnTo>
                    <a:pt x="14408" y="18846"/>
                  </a:lnTo>
                  <a:lnTo>
                    <a:pt x="14378" y="18815"/>
                  </a:lnTo>
                  <a:cubicBezTo>
                    <a:pt x="14834" y="16688"/>
                    <a:pt x="15199" y="14529"/>
                    <a:pt x="15472" y="12371"/>
                  </a:cubicBezTo>
                  <a:cubicBezTo>
                    <a:pt x="15564" y="14256"/>
                    <a:pt x="16141" y="16080"/>
                    <a:pt x="17144" y="17660"/>
                  </a:cubicBezTo>
                  <a:cubicBezTo>
                    <a:pt x="19424" y="21095"/>
                    <a:pt x="21339" y="24043"/>
                    <a:pt x="21217" y="24074"/>
                  </a:cubicBezTo>
                  <a:cubicBezTo>
                    <a:pt x="21339" y="24074"/>
                    <a:pt x="22646" y="19423"/>
                    <a:pt x="20244" y="15897"/>
                  </a:cubicBezTo>
                  <a:cubicBezTo>
                    <a:pt x="19059" y="14165"/>
                    <a:pt x="17752" y="12523"/>
                    <a:pt x="16323" y="10973"/>
                  </a:cubicBezTo>
                  <a:lnTo>
                    <a:pt x="15837" y="10365"/>
                  </a:lnTo>
                  <a:lnTo>
                    <a:pt x="15715" y="10244"/>
                  </a:lnTo>
                  <a:cubicBezTo>
                    <a:pt x="15776" y="9666"/>
                    <a:pt x="15807" y="9089"/>
                    <a:pt x="15867" y="8511"/>
                  </a:cubicBezTo>
                  <a:cubicBezTo>
                    <a:pt x="15959" y="7174"/>
                    <a:pt x="16019" y="5836"/>
                    <a:pt x="16050" y="4468"/>
                  </a:cubicBezTo>
                  <a:lnTo>
                    <a:pt x="16050" y="4165"/>
                  </a:lnTo>
                  <a:cubicBezTo>
                    <a:pt x="16354" y="6019"/>
                    <a:pt x="17114" y="7751"/>
                    <a:pt x="18269" y="9210"/>
                  </a:cubicBezTo>
                  <a:cubicBezTo>
                    <a:pt x="20913" y="12402"/>
                    <a:pt x="23132" y="15137"/>
                    <a:pt x="23041" y="15198"/>
                  </a:cubicBezTo>
                  <a:cubicBezTo>
                    <a:pt x="23162" y="15137"/>
                    <a:pt x="23953" y="10396"/>
                    <a:pt x="21187" y="7143"/>
                  </a:cubicBezTo>
                  <a:cubicBezTo>
                    <a:pt x="19819" y="5502"/>
                    <a:pt x="18330" y="3982"/>
                    <a:pt x="16719" y="2584"/>
                  </a:cubicBezTo>
                  <a:lnTo>
                    <a:pt x="16050" y="1946"/>
                  </a:lnTo>
                  <a:cubicBezTo>
                    <a:pt x="16050" y="1338"/>
                    <a:pt x="16019" y="760"/>
                    <a:pt x="15928" y="183"/>
                  </a:cubicBezTo>
                  <a:cubicBezTo>
                    <a:pt x="15928" y="61"/>
                    <a:pt x="15837" y="0"/>
                    <a:pt x="157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7"/>
            <p:cNvSpPr/>
            <p:nvPr/>
          </p:nvSpPr>
          <p:spPr>
            <a:xfrm>
              <a:off x="10174225" y="-1747439"/>
              <a:ext cx="1086653" cy="1304872"/>
            </a:xfrm>
            <a:custGeom>
              <a:avLst/>
              <a:gdLst/>
              <a:ahLst/>
              <a:cxnLst/>
              <a:rect l="l" t="t" r="r" b="b"/>
              <a:pathLst>
                <a:path w="31820" h="38210" extrusionOk="0">
                  <a:moveTo>
                    <a:pt x="15016" y="9087"/>
                  </a:moveTo>
                  <a:cubicBezTo>
                    <a:pt x="15015" y="9088"/>
                    <a:pt x="15015" y="9089"/>
                    <a:pt x="15016" y="9090"/>
                  </a:cubicBezTo>
                  <a:cubicBezTo>
                    <a:pt x="15016" y="9090"/>
                    <a:pt x="15016" y="9088"/>
                    <a:pt x="15016" y="9087"/>
                  </a:cubicBezTo>
                  <a:close/>
                  <a:moveTo>
                    <a:pt x="10913" y="15347"/>
                  </a:moveTo>
                  <a:lnTo>
                    <a:pt x="10913" y="15347"/>
                  </a:lnTo>
                  <a:cubicBezTo>
                    <a:pt x="10912" y="15348"/>
                    <a:pt x="10912" y="15350"/>
                    <a:pt x="10912" y="15352"/>
                  </a:cubicBezTo>
                  <a:cubicBezTo>
                    <a:pt x="10912" y="15351"/>
                    <a:pt x="10912" y="15349"/>
                    <a:pt x="10913" y="15347"/>
                  </a:cubicBezTo>
                  <a:close/>
                  <a:moveTo>
                    <a:pt x="29212" y="16811"/>
                  </a:moveTo>
                  <a:lnTo>
                    <a:pt x="29212" y="16811"/>
                  </a:lnTo>
                  <a:cubicBezTo>
                    <a:pt x="29211" y="16811"/>
                    <a:pt x="29211" y="16811"/>
                    <a:pt x="29210" y="16811"/>
                  </a:cubicBezTo>
                  <a:cubicBezTo>
                    <a:pt x="29211" y="16811"/>
                    <a:pt x="29211" y="16811"/>
                    <a:pt x="29212" y="16811"/>
                  </a:cubicBezTo>
                  <a:close/>
                  <a:moveTo>
                    <a:pt x="5867" y="21395"/>
                  </a:moveTo>
                  <a:lnTo>
                    <a:pt x="5867" y="21395"/>
                  </a:lnTo>
                  <a:cubicBezTo>
                    <a:pt x="5866" y="21397"/>
                    <a:pt x="5866" y="21399"/>
                    <a:pt x="5867" y="21401"/>
                  </a:cubicBezTo>
                  <a:cubicBezTo>
                    <a:pt x="5867" y="21399"/>
                    <a:pt x="5867" y="21397"/>
                    <a:pt x="5867" y="21395"/>
                  </a:cubicBezTo>
                  <a:close/>
                  <a:moveTo>
                    <a:pt x="11459" y="38209"/>
                  </a:moveTo>
                  <a:cubicBezTo>
                    <a:pt x="11460" y="38209"/>
                    <a:pt x="11460" y="38210"/>
                    <a:pt x="11460" y="38210"/>
                  </a:cubicBezTo>
                  <a:lnTo>
                    <a:pt x="11460" y="38210"/>
                  </a:lnTo>
                  <a:cubicBezTo>
                    <a:pt x="11460" y="38210"/>
                    <a:pt x="11460" y="38209"/>
                    <a:pt x="11459" y="38209"/>
                  </a:cubicBezTo>
                  <a:close/>
                  <a:moveTo>
                    <a:pt x="28011" y="1"/>
                  </a:moveTo>
                  <a:cubicBezTo>
                    <a:pt x="27942" y="1"/>
                    <a:pt x="27875" y="37"/>
                    <a:pt x="27843" y="124"/>
                  </a:cubicBezTo>
                  <a:cubicBezTo>
                    <a:pt x="27599" y="671"/>
                    <a:pt x="27387" y="1218"/>
                    <a:pt x="27174" y="1765"/>
                  </a:cubicBezTo>
                  <a:lnTo>
                    <a:pt x="27052" y="1826"/>
                  </a:lnTo>
                  <a:cubicBezTo>
                    <a:pt x="26870" y="1917"/>
                    <a:pt x="26627" y="2008"/>
                    <a:pt x="26323" y="2130"/>
                  </a:cubicBezTo>
                  <a:cubicBezTo>
                    <a:pt x="25077" y="2647"/>
                    <a:pt x="22888" y="3437"/>
                    <a:pt x="20487" y="4318"/>
                  </a:cubicBezTo>
                  <a:cubicBezTo>
                    <a:pt x="16747" y="5676"/>
                    <a:pt x="15042" y="8919"/>
                    <a:pt x="15016" y="9087"/>
                  </a:cubicBezTo>
                  <a:lnTo>
                    <a:pt x="15016" y="9087"/>
                  </a:lnTo>
                  <a:cubicBezTo>
                    <a:pt x="15062" y="8990"/>
                    <a:pt x="18314" y="8588"/>
                    <a:pt x="22159" y="7236"/>
                  </a:cubicBezTo>
                  <a:cubicBezTo>
                    <a:pt x="23861" y="6598"/>
                    <a:pt x="25289" y="5473"/>
                    <a:pt x="26292" y="3984"/>
                  </a:cubicBezTo>
                  <a:lnTo>
                    <a:pt x="26292" y="3984"/>
                  </a:lnTo>
                  <a:cubicBezTo>
                    <a:pt x="25897" y="4957"/>
                    <a:pt x="25472" y="5929"/>
                    <a:pt x="25016" y="6902"/>
                  </a:cubicBezTo>
                  <a:cubicBezTo>
                    <a:pt x="24621" y="7723"/>
                    <a:pt x="24226" y="8513"/>
                    <a:pt x="23830" y="9334"/>
                  </a:cubicBezTo>
                  <a:cubicBezTo>
                    <a:pt x="23618" y="9394"/>
                    <a:pt x="23314" y="9486"/>
                    <a:pt x="22919" y="9607"/>
                  </a:cubicBezTo>
                  <a:cubicBezTo>
                    <a:pt x="21611" y="10002"/>
                    <a:pt x="19362" y="10549"/>
                    <a:pt x="16870" y="11157"/>
                  </a:cubicBezTo>
                  <a:cubicBezTo>
                    <a:pt x="13023" y="12119"/>
                    <a:pt x="10959" y="15160"/>
                    <a:pt x="10913" y="15347"/>
                  </a:cubicBezTo>
                  <a:lnTo>
                    <a:pt x="10913" y="15347"/>
                  </a:lnTo>
                  <a:cubicBezTo>
                    <a:pt x="10979" y="15228"/>
                    <a:pt x="14254" y="15155"/>
                    <a:pt x="18238" y="14197"/>
                  </a:cubicBezTo>
                  <a:cubicBezTo>
                    <a:pt x="19970" y="13741"/>
                    <a:pt x="21551" y="12768"/>
                    <a:pt x="22706" y="11400"/>
                  </a:cubicBezTo>
                  <a:lnTo>
                    <a:pt x="22706" y="11400"/>
                  </a:lnTo>
                  <a:cubicBezTo>
                    <a:pt x="22341" y="12069"/>
                    <a:pt x="21946" y="12708"/>
                    <a:pt x="21581" y="13376"/>
                  </a:cubicBezTo>
                  <a:cubicBezTo>
                    <a:pt x="20882" y="14531"/>
                    <a:pt x="20183" y="15656"/>
                    <a:pt x="19423" y="16781"/>
                  </a:cubicBezTo>
                  <a:lnTo>
                    <a:pt x="19393" y="16781"/>
                  </a:lnTo>
                  <a:lnTo>
                    <a:pt x="19301" y="16811"/>
                  </a:lnTo>
                  <a:cubicBezTo>
                    <a:pt x="19119" y="16841"/>
                    <a:pt x="18815" y="16902"/>
                    <a:pt x="18481" y="16993"/>
                  </a:cubicBezTo>
                  <a:cubicBezTo>
                    <a:pt x="17143" y="17206"/>
                    <a:pt x="14833" y="17540"/>
                    <a:pt x="12280" y="17875"/>
                  </a:cubicBezTo>
                  <a:cubicBezTo>
                    <a:pt x="8344" y="18416"/>
                    <a:pt x="5923" y="21213"/>
                    <a:pt x="5867" y="21395"/>
                  </a:cubicBezTo>
                  <a:lnTo>
                    <a:pt x="5867" y="21395"/>
                  </a:lnTo>
                  <a:cubicBezTo>
                    <a:pt x="5884" y="21371"/>
                    <a:pt x="6070" y="21365"/>
                    <a:pt x="6395" y="21365"/>
                  </a:cubicBezTo>
                  <a:cubicBezTo>
                    <a:pt x="6662" y="21365"/>
                    <a:pt x="7023" y="21369"/>
                    <a:pt x="7461" y="21369"/>
                  </a:cubicBezTo>
                  <a:cubicBezTo>
                    <a:pt x="8821" y="21369"/>
                    <a:pt x="10927" y="21333"/>
                    <a:pt x="13283" y="21036"/>
                  </a:cubicBezTo>
                  <a:cubicBezTo>
                    <a:pt x="15107" y="20762"/>
                    <a:pt x="16809" y="19942"/>
                    <a:pt x="18146" y="18665"/>
                  </a:cubicBezTo>
                  <a:lnTo>
                    <a:pt x="18146" y="18665"/>
                  </a:lnTo>
                  <a:cubicBezTo>
                    <a:pt x="16991" y="20276"/>
                    <a:pt x="15776" y="21887"/>
                    <a:pt x="14499" y="23407"/>
                  </a:cubicBezTo>
                  <a:lnTo>
                    <a:pt x="14286" y="23437"/>
                  </a:lnTo>
                  <a:cubicBezTo>
                    <a:pt x="14073" y="23468"/>
                    <a:pt x="13800" y="23498"/>
                    <a:pt x="13526" y="23528"/>
                  </a:cubicBezTo>
                  <a:cubicBezTo>
                    <a:pt x="12158" y="23589"/>
                    <a:pt x="9818" y="23680"/>
                    <a:pt x="7234" y="23771"/>
                  </a:cubicBezTo>
                  <a:cubicBezTo>
                    <a:pt x="3222" y="23923"/>
                    <a:pt x="457" y="26537"/>
                    <a:pt x="456" y="26659"/>
                  </a:cubicBezTo>
                  <a:lnTo>
                    <a:pt x="456" y="26659"/>
                  </a:lnTo>
                  <a:cubicBezTo>
                    <a:pt x="456" y="26648"/>
                    <a:pt x="484" y="26643"/>
                    <a:pt x="537" y="26643"/>
                  </a:cubicBezTo>
                  <a:cubicBezTo>
                    <a:pt x="1012" y="26643"/>
                    <a:pt x="3527" y="27040"/>
                    <a:pt x="6758" y="27040"/>
                  </a:cubicBezTo>
                  <a:cubicBezTo>
                    <a:pt x="7121" y="27040"/>
                    <a:pt x="7493" y="27035"/>
                    <a:pt x="7873" y="27024"/>
                  </a:cubicBezTo>
                  <a:cubicBezTo>
                    <a:pt x="9788" y="26933"/>
                    <a:pt x="11611" y="26264"/>
                    <a:pt x="13101" y="25079"/>
                  </a:cubicBezTo>
                  <a:lnTo>
                    <a:pt x="13101" y="25079"/>
                  </a:lnTo>
                  <a:lnTo>
                    <a:pt x="12949" y="25230"/>
                  </a:lnTo>
                  <a:cubicBezTo>
                    <a:pt x="12371" y="25869"/>
                    <a:pt x="11794" y="26507"/>
                    <a:pt x="11186" y="27145"/>
                  </a:cubicBezTo>
                  <a:cubicBezTo>
                    <a:pt x="11034" y="27206"/>
                    <a:pt x="10821" y="27328"/>
                    <a:pt x="10547" y="27419"/>
                  </a:cubicBezTo>
                  <a:lnTo>
                    <a:pt x="10456" y="27480"/>
                  </a:lnTo>
                  <a:cubicBezTo>
                    <a:pt x="8481" y="28452"/>
                    <a:pt x="6626" y="29668"/>
                    <a:pt x="4985" y="31066"/>
                  </a:cubicBezTo>
                  <a:cubicBezTo>
                    <a:pt x="3009" y="32829"/>
                    <a:pt x="1338" y="34835"/>
                    <a:pt x="0" y="37085"/>
                  </a:cubicBezTo>
                  <a:cubicBezTo>
                    <a:pt x="2675" y="36477"/>
                    <a:pt x="5167" y="35261"/>
                    <a:pt x="7265" y="33468"/>
                  </a:cubicBezTo>
                  <a:cubicBezTo>
                    <a:pt x="8845" y="32100"/>
                    <a:pt x="10122" y="30398"/>
                    <a:pt x="11034" y="28544"/>
                  </a:cubicBezTo>
                  <a:cubicBezTo>
                    <a:pt x="11277" y="28027"/>
                    <a:pt x="11429" y="27601"/>
                    <a:pt x="11520" y="27328"/>
                  </a:cubicBezTo>
                  <a:lnTo>
                    <a:pt x="12614" y="26173"/>
                  </a:lnTo>
                  <a:cubicBezTo>
                    <a:pt x="12918" y="25838"/>
                    <a:pt x="13222" y="25474"/>
                    <a:pt x="13526" y="25139"/>
                  </a:cubicBezTo>
                  <a:lnTo>
                    <a:pt x="13526" y="25139"/>
                  </a:lnTo>
                  <a:cubicBezTo>
                    <a:pt x="12493" y="26781"/>
                    <a:pt x="11885" y="28696"/>
                    <a:pt x="11794" y="30641"/>
                  </a:cubicBezTo>
                  <a:cubicBezTo>
                    <a:pt x="11703" y="34727"/>
                    <a:pt x="11582" y="38210"/>
                    <a:pt x="11461" y="38210"/>
                  </a:cubicBezTo>
                  <a:cubicBezTo>
                    <a:pt x="11461" y="38210"/>
                    <a:pt x="11460" y="38210"/>
                    <a:pt x="11460" y="38210"/>
                  </a:cubicBezTo>
                  <a:lnTo>
                    <a:pt x="11460" y="38210"/>
                  </a:lnTo>
                  <a:cubicBezTo>
                    <a:pt x="11461" y="38210"/>
                    <a:pt x="11461" y="38210"/>
                    <a:pt x="11461" y="38210"/>
                  </a:cubicBezTo>
                  <a:cubicBezTo>
                    <a:pt x="11617" y="38210"/>
                    <a:pt x="15320" y="35089"/>
                    <a:pt x="15350" y="30884"/>
                  </a:cubicBezTo>
                  <a:cubicBezTo>
                    <a:pt x="15380" y="28787"/>
                    <a:pt x="15228" y="26689"/>
                    <a:pt x="14955" y="24623"/>
                  </a:cubicBezTo>
                  <a:cubicBezTo>
                    <a:pt x="14924" y="24319"/>
                    <a:pt x="14894" y="24075"/>
                    <a:pt x="14864" y="23893"/>
                  </a:cubicBezTo>
                  <a:cubicBezTo>
                    <a:pt x="14864" y="23771"/>
                    <a:pt x="14864" y="23680"/>
                    <a:pt x="14833" y="23620"/>
                  </a:cubicBezTo>
                  <a:cubicBezTo>
                    <a:pt x="15715" y="22586"/>
                    <a:pt x="16535" y="21553"/>
                    <a:pt x="17356" y="20458"/>
                  </a:cubicBezTo>
                  <a:cubicBezTo>
                    <a:pt x="17782" y="19881"/>
                    <a:pt x="18238" y="19273"/>
                    <a:pt x="18663" y="18665"/>
                  </a:cubicBezTo>
                  <a:lnTo>
                    <a:pt x="18663" y="18665"/>
                  </a:lnTo>
                  <a:cubicBezTo>
                    <a:pt x="17812" y="20398"/>
                    <a:pt x="17447" y="22313"/>
                    <a:pt x="17569" y="24227"/>
                  </a:cubicBezTo>
                  <a:cubicBezTo>
                    <a:pt x="17934" y="28331"/>
                    <a:pt x="18207" y="31796"/>
                    <a:pt x="18086" y="31796"/>
                  </a:cubicBezTo>
                  <a:cubicBezTo>
                    <a:pt x="18086" y="31796"/>
                    <a:pt x="18087" y="31796"/>
                    <a:pt x="18087" y="31796"/>
                  </a:cubicBezTo>
                  <a:cubicBezTo>
                    <a:pt x="18236" y="31796"/>
                    <a:pt x="21579" y="28313"/>
                    <a:pt x="21125" y="24136"/>
                  </a:cubicBezTo>
                  <a:cubicBezTo>
                    <a:pt x="20912" y="22039"/>
                    <a:pt x="20548" y="19972"/>
                    <a:pt x="20031" y="17936"/>
                  </a:cubicBezTo>
                  <a:cubicBezTo>
                    <a:pt x="19970" y="17662"/>
                    <a:pt x="19909" y="17419"/>
                    <a:pt x="19879" y="17236"/>
                  </a:cubicBezTo>
                  <a:lnTo>
                    <a:pt x="19849" y="17024"/>
                  </a:lnTo>
                  <a:lnTo>
                    <a:pt x="19849" y="16963"/>
                  </a:lnTo>
                  <a:cubicBezTo>
                    <a:pt x="21064" y="15170"/>
                    <a:pt x="22189" y="13315"/>
                    <a:pt x="23253" y="11400"/>
                  </a:cubicBezTo>
                  <a:lnTo>
                    <a:pt x="23253" y="11400"/>
                  </a:lnTo>
                  <a:cubicBezTo>
                    <a:pt x="22675" y="13194"/>
                    <a:pt x="22523" y="15078"/>
                    <a:pt x="22858" y="16932"/>
                  </a:cubicBezTo>
                  <a:cubicBezTo>
                    <a:pt x="23678" y="20975"/>
                    <a:pt x="24377" y="24410"/>
                    <a:pt x="24256" y="24410"/>
                  </a:cubicBezTo>
                  <a:cubicBezTo>
                    <a:pt x="24256" y="24410"/>
                    <a:pt x="24257" y="24410"/>
                    <a:pt x="24257" y="24410"/>
                  </a:cubicBezTo>
                  <a:cubicBezTo>
                    <a:pt x="24400" y="24410"/>
                    <a:pt x="27292" y="20594"/>
                    <a:pt x="26384" y="16446"/>
                  </a:cubicBezTo>
                  <a:cubicBezTo>
                    <a:pt x="25928" y="14410"/>
                    <a:pt x="25289" y="12373"/>
                    <a:pt x="24560" y="10397"/>
                  </a:cubicBezTo>
                  <a:cubicBezTo>
                    <a:pt x="24438" y="10093"/>
                    <a:pt x="24377" y="9850"/>
                    <a:pt x="24286" y="9668"/>
                  </a:cubicBezTo>
                  <a:lnTo>
                    <a:pt x="24256" y="9516"/>
                  </a:lnTo>
                  <a:cubicBezTo>
                    <a:pt x="24499" y="8999"/>
                    <a:pt x="24773" y="8483"/>
                    <a:pt x="25016" y="7966"/>
                  </a:cubicBezTo>
                  <a:cubicBezTo>
                    <a:pt x="25624" y="6750"/>
                    <a:pt x="26171" y="5504"/>
                    <a:pt x="26688" y="4288"/>
                  </a:cubicBezTo>
                  <a:lnTo>
                    <a:pt x="26809" y="3984"/>
                  </a:lnTo>
                  <a:lnTo>
                    <a:pt x="26809" y="3984"/>
                  </a:lnTo>
                  <a:cubicBezTo>
                    <a:pt x="26414" y="5808"/>
                    <a:pt x="26505" y="7723"/>
                    <a:pt x="27022" y="9516"/>
                  </a:cubicBezTo>
                  <a:cubicBezTo>
                    <a:pt x="28263" y="13453"/>
                    <a:pt x="29324" y="16786"/>
                    <a:pt x="29212" y="16811"/>
                  </a:cubicBezTo>
                  <a:lnTo>
                    <a:pt x="29212" y="16811"/>
                  </a:lnTo>
                  <a:cubicBezTo>
                    <a:pt x="29349" y="16783"/>
                    <a:pt x="31820" y="12694"/>
                    <a:pt x="30487" y="8665"/>
                  </a:cubicBezTo>
                  <a:cubicBezTo>
                    <a:pt x="29818" y="6659"/>
                    <a:pt x="28998" y="4683"/>
                    <a:pt x="28055" y="2799"/>
                  </a:cubicBezTo>
                  <a:cubicBezTo>
                    <a:pt x="27873" y="2403"/>
                    <a:pt x="27751" y="2130"/>
                    <a:pt x="27660" y="1947"/>
                  </a:cubicBezTo>
                  <a:cubicBezTo>
                    <a:pt x="27873" y="1400"/>
                    <a:pt x="28055" y="823"/>
                    <a:pt x="28207" y="276"/>
                  </a:cubicBezTo>
                  <a:cubicBezTo>
                    <a:pt x="28266" y="119"/>
                    <a:pt x="28136" y="1"/>
                    <a:pt x="280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7"/>
            <p:cNvSpPr/>
            <p:nvPr/>
          </p:nvSpPr>
          <p:spPr>
            <a:xfrm>
              <a:off x="9732017" y="-1907158"/>
              <a:ext cx="1471694" cy="849276"/>
            </a:xfrm>
            <a:custGeom>
              <a:avLst/>
              <a:gdLst/>
              <a:ahLst/>
              <a:cxnLst/>
              <a:rect l="l" t="t" r="r" b="b"/>
              <a:pathLst>
                <a:path w="43095" h="24869" extrusionOk="0">
                  <a:moveTo>
                    <a:pt x="27116" y="1544"/>
                  </a:moveTo>
                  <a:cubicBezTo>
                    <a:pt x="27114" y="1545"/>
                    <a:pt x="27114" y="1547"/>
                    <a:pt x="27114" y="1548"/>
                  </a:cubicBezTo>
                  <a:cubicBezTo>
                    <a:pt x="27114" y="1547"/>
                    <a:pt x="27115" y="1546"/>
                    <a:pt x="27116" y="1544"/>
                  </a:cubicBezTo>
                  <a:close/>
                  <a:moveTo>
                    <a:pt x="20430" y="4856"/>
                  </a:moveTo>
                  <a:cubicBezTo>
                    <a:pt x="20428" y="4857"/>
                    <a:pt x="20426" y="4859"/>
                    <a:pt x="20426" y="4862"/>
                  </a:cubicBezTo>
                  <a:cubicBezTo>
                    <a:pt x="20427" y="4860"/>
                    <a:pt x="20428" y="4858"/>
                    <a:pt x="20430" y="4856"/>
                  </a:cubicBezTo>
                  <a:close/>
                  <a:moveTo>
                    <a:pt x="13013" y="7593"/>
                  </a:moveTo>
                  <a:cubicBezTo>
                    <a:pt x="13011" y="7594"/>
                    <a:pt x="13010" y="7595"/>
                    <a:pt x="13010" y="7597"/>
                  </a:cubicBezTo>
                  <a:cubicBezTo>
                    <a:pt x="13011" y="7596"/>
                    <a:pt x="13011" y="7595"/>
                    <a:pt x="13013" y="7593"/>
                  </a:cubicBezTo>
                  <a:close/>
                  <a:moveTo>
                    <a:pt x="5688" y="9327"/>
                  </a:moveTo>
                  <a:cubicBezTo>
                    <a:pt x="5686" y="9327"/>
                    <a:pt x="5685" y="9328"/>
                    <a:pt x="5685" y="9330"/>
                  </a:cubicBezTo>
                  <a:cubicBezTo>
                    <a:pt x="5685" y="9329"/>
                    <a:pt x="5686" y="9328"/>
                    <a:pt x="5688" y="9327"/>
                  </a:cubicBezTo>
                  <a:close/>
                  <a:moveTo>
                    <a:pt x="27326" y="19391"/>
                  </a:moveTo>
                  <a:cubicBezTo>
                    <a:pt x="27327" y="19391"/>
                    <a:pt x="27327" y="19391"/>
                    <a:pt x="27327" y="19391"/>
                  </a:cubicBezTo>
                  <a:lnTo>
                    <a:pt x="27327" y="19391"/>
                  </a:lnTo>
                  <a:cubicBezTo>
                    <a:pt x="27327" y="19391"/>
                    <a:pt x="27327" y="19391"/>
                    <a:pt x="27326" y="19391"/>
                  </a:cubicBezTo>
                  <a:close/>
                  <a:moveTo>
                    <a:pt x="9362" y="24862"/>
                  </a:moveTo>
                  <a:cubicBezTo>
                    <a:pt x="9363" y="24862"/>
                    <a:pt x="9363" y="24862"/>
                    <a:pt x="9363" y="24863"/>
                  </a:cubicBezTo>
                  <a:lnTo>
                    <a:pt x="9363" y="24863"/>
                  </a:lnTo>
                  <a:cubicBezTo>
                    <a:pt x="9363" y="24862"/>
                    <a:pt x="9363" y="24862"/>
                    <a:pt x="9362" y="24862"/>
                  </a:cubicBezTo>
                  <a:close/>
                  <a:moveTo>
                    <a:pt x="32525" y="1"/>
                  </a:moveTo>
                  <a:cubicBezTo>
                    <a:pt x="29468" y="1"/>
                    <a:pt x="27197" y="1409"/>
                    <a:pt x="27116" y="1544"/>
                  </a:cubicBezTo>
                  <a:lnTo>
                    <a:pt x="27116" y="1544"/>
                  </a:lnTo>
                  <a:cubicBezTo>
                    <a:pt x="27118" y="1542"/>
                    <a:pt x="27123" y="1540"/>
                    <a:pt x="27131" y="1540"/>
                  </a:cubicBezTo>
                  <a:cubicBezTo>
                    <a:pt x="27382" y="1540"/>
                    <a:pt x="30332" y="2769"/>
                    <a:pt x="34226" y="3524"/>
                  </a:cubicBezTo>
                  <a:cubicBezTo>
                    <a:pt x="34716" y="3609"/>
                    <a:pt x="35210" y="3651"/>
                    <a:pt x="35703" y="3651"/>
                  </a:cubicBezTo>
                  <a:cubicBezTo>
                    <a:pt x="36986" y="3651"/>
                    <a:pt x="38260" y="3365"/>
                    <a:pt x="39424" y="2795"/>
                  </a:cubicBezTo>
                  <a:lnTo>
                    <a:pt x="39424" y="2795"/>
                  </a:lnTo>
                  <a:cubicBezTo>
                    <a:pt x="38573" y="3433"/>
                    <a:pt x="37722" y="4071"/>
                    <a:pt x="36840" y="4679"/>
                  </a:cubicBezTo>
                  <a:cubicBezTo>
                    <a:pt x="36111" y="5196"/>
                    <a:pt x="35351" y="5682"/>
                    <a:pt x="34591" y="6169"/>
                  </a:cubicBezTo>
                  <a:cubicBezTo>
                    <a:pt x="34378" y="6138"/>
                    <a:pt x="34074" y="6077"/>
                    <a:pt x="33679" y="5956"/>
                  </a:cubicBezTo>
                  <a:cubicBezTo>
                    <a:pt x="32372" y="5621"/>
                    <a:pt x="30123" y="4983"/>
                    <a:pt x="27661" y="4254"/>
                  </a:cubicBezTo>
                  <a:cubicBezTo>
                    <a:pt x="26690" y="3969"/>
                    <a:pt x="25749" y="3861"/>
                    <a:pt x="24884" y="3861"/>
                  </a:cubicBezTo>
                  <a:cubicBezTo>
                    <a:pt x="22388" y="3861"/>
                    <a:pt x="20528" y="4755"/>
                    <a:pt x="20430" y="4856"/>
                  </a:cubicBezTo>
                  <a:lnTo>
                    <a:pt x="20430" y="4856"/>
                  </a:lnTo>
                  <a:cubicBezTo>
                    <a:pt x="20432" y="4855"/>
                    <a:pt x="20434" y="4855"/>
                    <a:pt x="20437" y="4855"/>
                  </a:cubicBezTo>
                  <a:cubicBezTo>
                    <a:pt x="20634" y="4855"/>
                    <a:pt x="23484" y="6423"/>
                    <a:pt x="27296" y="7567"/>
                  </a:cubicBezTo>
                  <a:cubicBezTo>
                    <a:pt x="28080" y="7801"/>
                    <a:pt x="28890" y="7916"/>
                    <a:pt x="29699" y="7916"/>
                  </a:cubicBezTo>
                  <a:cubicBezTo>
                    <a:pt x="30676" y="7916"/>
                    <a:pt x="31653" y="7747"/>
                    <a:pt x="32585" y="7415"/>
                  </a:cubicBezTo>
                  <a:lnTo>
                    <a:pt x="32585" y="7415"/>
                  </a:lnTo>
                  <a:cubicBezTo>
                    <a:pt x="31946" y="7780"/>
                    <a:pt x="31278" y="8175"/>
                    <a:pt x="30609" y="8539"/>
                  </a:cubicBezTo>
                  <a:cubicBezTo>
                    <a:pt x="29454" y="9208"/>
                    <a:pt x="28269" y="9816"/>
                    <a:pt x="27053" y="10424"/>
                  </a:cubicBezTo>
                  <a:lnTo>
                    <a:pt x="27022" y="10424"/>
                  </a:lnTo>
                  <a:lnTo>
                    <a:pt x="26931" y="10394"/>
                  </a:lnTo>
                  <a:cubicBezTo>
                    <a:pt x="26718" y="10333"/>
                    <a:pt x="26475" y="10242"/>
                    <a:pt x="26141" y="10120"/>
                  </a:cubicBezTo>
                  <a:cubicBezTo>
                    <a:pt x="24864" y="9634"/>
                    <a:pt x="22706" y="8752"/>
                    <a:pt x="20335" y="7780"/>
                  </a:cubicBezTo>
                  <a:cubicBezTo>
                    <a:pt x="18924" y="7206"/>
                    <a:pt x="17542" y="7022"/>
                    <a:pt x="16367" y="7022"/>
                  </a:cubicBezTo>
                  <a:cubicBezTo>
                    <a:pt x="14458" y="7022"/>
                    <a:pt x="13091" y="7506"/>
                    <a:pt x="13013" y="7593"/>
                  </a:cubicBezTo>
                  <a:lnTo>
                    <a:pt x="13013" y="7593"/>
                  </a:lnTo>
                  <a:cubicBezTo>
                    <a:pt x="13014" y="7592"/>
                    <a:pt x="13017" y="7592"/>
                    <a:pt x="13020" y="7592"/>
                  </a:cubicBezTo>
                  <a:cubicBezTo>
                    <a:pt x="13208" y="7592"/>
                    <a:pt x="15892" y="9439"/>
                    <a:pt x="19606" y="11001"/>
                  </a:cubicBezTo>
                  <a:cubicBezTo>
                    <a:pt x="20653" y="11432"/>
                    <a:pt x="21769" y="11643"/>
                    <a:pt x="22891" y="11643"/>
                  </a:cubicBezTo>
                  <a:cubicBezTo>
                    <a:pt x="23592" y="11643"/>
                    <a:pt x="24296" y="11560"/>
                    <a:pt x="24986" y="11397"/>
                  </a:cubicBezTo>
                  <a:lnTo>
                    <a:pt x="24986" y="11397"/>
                  </a:lnTo>
                  <a:cubicBezTo>
                    <a:pt x="23162" y="12217"/>
                    <a:pt x="21308" y="12977"/>
                    <a:pt x="19454" y="13676"/>
                  </a:cubicBezTo>
                  <a:lnTo>
                    <a:pt x="19271" y="13555"/>
                  </a:lnTo>
                  <a:cubicBezTo>
                    <a:pt x="19059" y="13463"/>
                    <a:pt x="18846" y="13342"/>
                    <a:pt x="18542" y="13220"/>
                  </a:cubicBezTo>
                  <a:cubicBezTo>
                    <a:pt x="17326" y="12612"/>
                    <a:pt x="15259" y="11518"/>
                    <a:pt x="12980" y="10272"/>
                  </a:cubicBezTo>
                  <a:cubicBezTo>
                    <a:pt x="11159" y="9307"/>
                    <a:pt x="9316" y="9060"/>
                    <a:pt x="7937" y="9060"/>
                  </a:cubicBezTo>
                  <a:cubicBezTo>
                    <a:pt x="6645" y="9060"/>
                    <a:pt x="5762" y="9277"/>
                    <a:pt x="5688" y="9327"/>
                  </a:cubicBezTo>
                  <a:lnTo>
                    <a:pt x="5688" y="9327"/>
                  </a:lnTo>
                  <a:cubicBezTo>
                    <a:pt x="5688" y="9327"/>
                    <a:pt x="5689" y="9327"/>
                    <a:pt x="5689" y="9327"/>
                  </a:cubicBezTo>
                  <a:cubicBezTo>
                    <a:pt x="5819" y="9327"/>
                    <a:pt x="8342" y="11467"/>
                    <a:pt x="11916" y="13403"/>
                  </a:cubicBezTo>
                  <a:cubicBezTo>
                    <a:pt x="13207" y="14084"/>
                    <a:pt x="14625" y="14438"/>
                    <a:pt x="16072" y="14438"/>
                  </a:cubicBezTo>
                  <a:cubicBezTo>
                    <a:pt x="16499" y="14438"/>
                    <a:pt x="16928" y="14407"/>
                    <a:pt x="17357" y="14345"/>
                  </a:cubicBezTo>
                  <a:lnTo>
                    <a:pt x="17357" y="14345"/>
                  </a:lnTo>
                  <a:lnTo>
                    <a:pt x="17174" y="14436"/>
                  </a:lnTo>
                  <a:cubicBezTo>
                    <a:pt x="16353" y="14679"/>
                    <a:pt x="15502" y="14953"/>
                    <a:pt x="14682" y="15196"/>
                  </a:cubicBezTo>
                  <a:cubicBezTo>
                    <a:pt x="14499" y="15166"/>
                    <a:pt x="14256" y="15135"/>
                    <a:pt x="13983" y="15105"/>
                  </a:cubicBezTo>
                  <a:lnTo>
                    <a:pt x="13861" y="15105"/>
                  </a:lnTo>
                  <a:cubicBezTo>
                    <a:pt x="13253" y="15063"/>
                    <a:pt x="12645" y="15042"/>
                    <a:pt x="12038" y="15042"/>
                  </a:cubicBezTo>
                  <a:cubicBezTo>
                    <a:pt x="10459" y="15042"/>
                    <a:pt x="8885" y="15184"/>
                    <a:pt x="7326" y="15470"/>
                  </a:cubicBezTo>
                  <a:cubicBezTo>
                    <a:pt x="4773" y="15986"/>
                    <a:pt x="2311" y="16898"/>
                    <a:pt x="1" y="18144"/>
                  </a:cubicBezTo>
                  <a:cubicBezTo>
                    <a:pt x="1664" y="18686"/>
                    <a:pt x="3401" y="18957"/>
                    <a:pt x="5142" y="18957"/>
                  </a:cubicBezTo>
                  <a:cubicBezTo>
                    <a:pt x="6137" y="18957"/>
                    <a:pt x="7133" y="18868"/>
                    <a:pt x="8116" y="18692"/>
                  </a:cubicBezTo>
                  <a:cubicBezTo>
                    <a:pt x="10153" y="18266"/>
                    <a:pt x="12098" y="17476"/>
                    <a:pt x="13831" y="16290"/>
                  </a:cubicBezTo>
                  <a:cubicBezTo>
                    <a:pt x="14317" y="15986"/>
                    <a:pt x="14651" y="15713"/>
                    <a:pt x="14894" y="15530"/>
                  </a:cubicBezTo>
                  <a:lnTo>
                    <a:pt x="16414" y="15074"/>
                  </a:lnTo>
                  <a:cubicBezTo>
                    <a:pt x="16840" y="14922"/>
                    <a:pt x="17296" y="14770"/>
                    <a:pt x="17721" y="14649"/>
                  </a:cubicBezTo>
                  <a:lnTo>
                    <a:pt x="17721" y="14649"/>
                  </a:lnTo>
                  <a:cubicBezTo>
                    <a:pt x="15989" y="15530"/>
                    <a:pt x="14530" y="16868"/>
                    <a:pt x="13466" y="18479"/>
                  </a:cubicBezTo>
                  <a:cubicBezTo>
                    <a:pt x="11340" y="21922"/>
                    <a:pt x="9509" y="24864"/>
                    <a:pt x="9368" y="24864"/>
                  </a:cubicBezTo>
                  <a:cubicBezTo>
                    <a:pt x="9366" y="24864"/>
                    <a:pt x="9365" y="24863"/>
                    <a:pt x="9363" y="24863"/>
                  </a:cubicBezTo>
                  <a:lnTo>
                    <a:pt x="9363" y="24863"/>
                  </a:lnTo>
                  <a:cubicBezTo>
                    <a:pt x="9369" y="24866"/>
                    <a:pt x="9383" y="24868"/>
                    <a:pt x="9407" y="24868"/>
                  </a:cubicBezTo>
                  <a:cubicBezTo>
                    <a:pt x="9905" y="24868"/>
                    <a:pt x="14359" y="23960"/>
                    <a:pt x="16414" y="20515"/>
                  </a:cubicBezTo>
                  <a:cubicBezTo>
                    <a:pt x="17478" y="18692"/>
                    <a:pt x="18420" y="16837"/>
                    <a:pt x="19211" y="14892"/>
                  </a:cubicBezTo>
                  <a:lnTo>
                    <a:pt x="19515" y="14223"/>
                  </a:lnTo>
                  <a:lnTo>
                    <a:pt x="19636" y="13980"/>
                  </a:lnTo>
                  <a:cubicBezTo>
                    <a:pt x="20913" y="13524"/>
                    <a:pt x="22159" y="13038"/>
                    <a:pt x="23375" y="12521"/>
                  </a:cubicBezTo>
                  <a:cubicBezTo>
                    <a:pt x="24074" y="12248"/>
                    <a:pt x="24743" y="11944"/>
                    <a:pt x="25411" y="11640"/>
                  </a:cubicBezTo>
                  <a:lnTo>
                    <a:pt x="25411" y="11640"/>
                  </a:lnTo>
                  <a:cubicBezTo>
                    <a:pt x="23831" y="12704"/>
                    <a:pt x="22524" y="14163"/>
                    <a:pt x="21673" y="15895"/>
                  </a:cubicBezTo>
                  <a:cubicBezTo>
                    <a:pt x="19927" y="19568"/>
                    <a:pt x="18449" y="22674"/>
                    <a:pt x="18332" y="22674"/>
                  </a:cubicBezTo>
                  <a:cubicBezTo>
                    <a:pt x="18331" y="22674"/>
                    <a:pt x="18330" y="22674"/>
                    <a:pt x="18329" y="22673"/>
                  </a:cubicBezTo>
                  <a:lnTo>
                    <a:pt x="18329" y="22673"/>
                  </a:lnTo>
                  <a:cubicBezTo>
                    <a:pt x="18331" y="22676"/>
                    <a:pt x="18338" y="22678"/>
                    <a:pt x="18349" y="22678"/>
                  </a:cubicBezTo>
                  <a:cubicBezTo>
                    <a:pt x="18688" y="22678"/>
                    <a:pt x="23127" y="21333"/>
                    <a:pt x="24803" y="17597"/>
                  </a:cubicBezTo>
                  <a:cubicBezTo>
                    <a:pt x="25685" y="15682"/>
                    <a:pt x="26414" y="13707"/>
                    <a:pt x="26992" y="11701"/>
                  </a:cubicBezTo>
                  <a:lnTo>
                    <a:pt x="27205" y="11001"/>
                  </a:lnTo>
                  <a:lnTo>
                    <a:pt x="27266" y="10789"/>
                  </a:lnTo>
                  <a:lnTo>
                    <a:pt x="27266" y="10758"/>
                  </a:lnTo>
                  <a:cubicBezTo>
                    <a:pt x="29241" y="9816"/>
                    <a:pt x="31156" y="8783"/>
                    <a:pt x="33010" y="7658"/>
                  </a:cubicBezTo>
                  <a:lnTo>
                    <a:pt x="33010" y="7658"/>
                  </a:lnTo>
                  <a:cubicBezTo>
                    <a:pt x="31612" y="8904"/>
                    <a:pt x="30548" y="10454"/>
                    <a:pt x="29880" y="12217"/>
                  </a:cubicBezTo>
                  <a:cubicBezTo>
                    <a:pt x="28584" y="16103"/>
                    <a:pt x="27438" y="19391"/>
                    <a:pt x="27329" y="19391"/>
                  </a:cubicBezTo>
                  <a:cubicBezTo>
                    <a:pt x="27328" y="19391"/>
                    <a:pt x="27328" y="19391"/>
                    <a:pt x="27327" y="19391"/>
                  </a:cubicBezTo>
                  <a:lnTo>
                    <a:pt x="27327" y="19391"/>
                  </a:lnTo>
                  <a:cubicBezTo>
                    <a:pt x="27329" y="19392"/>
                    <a:pt x="27331" y="19392"/>
                    <a:pt x="27334" y="19392"/>
                  </a:cubicBezTo>
                  <a:cubicBezTo>
                    <a:pt x="27561" y="19392"/>
                    <a:pt x="31907" y="17563"/>
                    <a:pt x="33193" y="13585"/>
                  </a:cubicBezTo>
                  <a:cubicBezTo>
                    <a:pt x="33831" y="11579"/>
                    <a:pt x="34348" y="9542"/>
                    <a:pt x="34712" y="7476"/>
                  </a:cubicBezTo>
                  <a:cubicBezTo>
                    <a:pt x="34773" y="7141"/>
                    <a:pt x="34804" y="6898"/>
                    <a:pt x="34864" y="6716"/>
                  </a:cubicBezTo>
                  <a:lnTo>
                    <a:pt x="34895" y="6533"/>
                  </a:lnTo>
                  <a:cubicBezTo>
                    <a:pt x="35381" y="6229"/>
                    <a:pt x="35868" y="5895"/>
                    <a:pt x="36354" y="5591"/>
                  </a:cubicBezTo>
                  <a:cubicBezTo>
                    <a:pt x="37478" y="4831"/>
                    <a:pt x="38573" y="4041"/>
                    <a:pt x="39637" y="3251"/>
                  </a:cubicBezTo>
                  <a:lnTo>
                    <a:pt x="39880" y="3038"/>
                  </a:lnTo>
                  <a:lnTo>
                    <a:pt x="39880" y="3038"/>
                  </a:lnTo>
                  <a:cubicBezTo>
                    <a:pt x="38634" y="4436"/>
                    <a:pt x="37752" y="6108"/>
                    <a:pt x="37296" y="7931"/>
                  </a:cubicBezTo>
                  <a:cubicBezTo>
                    <a:pt x="36388" y="11956"/>
                    <a:pt x="35631" y="15348"/>
                    <a:pt x="35504" y="15348"/>
                  </a:cubicBezTo>
                  <a:cubicBezTo>
                    <a:pt x="35504" y="15348"/>
                    <a:pt x="35503" y="15348"/>
                    <a:pt x="35503" y="15348"/>
                  </a:cubicBezTo>
                  <a:lnTo>
                    <a:pt x="35503" y="15348"/>
                  </a:lnTo>
                  <a:cubicBezTo>
                    <a:pt x="35504" y="15350"/>
                    <a:pt x="35508" y="15351"/>
                    <a:pt x="35512" y="15351"/>
                  </a:cubicBezTo>
                  <a:cubicBezTo>
                    <a:pt x="35754" y="15351"/>
                    <a:pt x="39836" y="13049"/>
                    <a:pt x="40700" y="8935"/>
                  </a:cubicBezTo>
                  <a:cubicBezTo>
                    <a:pt x="41126" y="6868"/>
                    <a:pt x="41430" y="4740"/>
                    <a:pt x="41551" y="2643"/>
                  </a:cubicBezTo>
                  <a:cubicBezTo>
                    <a:pt x="41582" y="2217"/>
                    <a:pt x="41612" y="1913"/>
                    <a:pt x="41643" y="1700"/>
                  </a:cubicBezTo>
                  <a:cubicBezTo>
                    <a:pt x="42099" y="1336"/>
                    <a:pt x="42524" y="940"/>
                    <a:pt x="42950" y="545"/>
                  </a:cubicBezTo>
                  <a:cubicBezTo>
                    <a:pt x="43095" y="400"/>
                    <a:pt x="42990" y="197"/>
                    <a:pt x="42833" y="197"/>
                  </a:cubicBezTo>
                  <a:cubicBezTo>
                    <a:pt x="42793" y="197"/>
                    <a:pt x="42750" y="210"/>
                    <a:pt x="42707" y="241"/>
                  </a:cubicBezTo>
                  <a:cubicBezTo>
                    <a:pt x="42220" y="576"/>
                    <a:pt x="41764" y="940"/>
                    <a:pt x="41308" y="1336"/>
                  </a:cubicBezTo>
                  <a:lnTo>
                    <a:pt x="41156" y="1336"/>
                  </a:lnTo>
                  <a:cubicBezTo>
                    <a:pt x="40974" y="1305"/>
                    <a:pt x="40700" y="1275"/>
                    <a:pt x="40396" y="1244"/>
                  </a:cubicBezTo>
                  <a:cubicBezTo>
                    <a:pt x="39029" y="1032"/>
                    <a:pt x="36749" y="637"/>
                    <a:pt x="34226" y="150"/>
                  </a:cubicBezTo>
                  <a:cubicBezTo>
                    <a:pt x="33639" y="46"/>
                    <a:pt x="33070" y="1"/>
                    <a:pt x="32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7"/>
            <p:cNvSpPr/>
            <p:nvPr/>
          </p:nvSpPr>
          <p:spPr>
            <a:xfrm>
              <a:off x="9796390" y="-2591285"/>
              <a:ext cx="997556" cy="987994"/>
            </a:xfrm>
            <a:custGeom>
              <a:avLst/>
              <a:gdLst/>
              <a:ahLst/>
              <a:cxnLst/>
              <a:rect l="l" t="t" r="r" b="b"/>
              <a:pathLst>
                <a:path w="29211" h="28931" extrusionOk="0">
                  <a:moveTo>
                    <a:pt x="0" y="1"/>
                  </a:moveTo>
                  <a:cubicBezTo>
                    <a:pt x="1155" y="2189"/>
                    <a:pt x="2037" y="4499"/>
                    <a:pt x="2614" y="6900"/>
                  </a:cubicBezTo>
                  <a:cubicBezTo>
                    <a:pt x="3222" y="9271"/>
                    <a:pt x="3891" y="11672"/>
                    <a:pt x="5471" y="13466"/>
                  </a:cubicBezTo>
                  <a:cubicBezTo>
                    <a:pt x="6383" y="14469"/>
                    <a:pt x="7599" y="15290"/>
                    <a:pt x="8085" y="16566"/>
                  </a:cubicBezTo>
                  <a:cubicBezTo>
                    <a:pt x="8450" y="17417"/>
                    <a:pt x="8420" y="18390"/>
                    <a:pt x="8602" y="19302"/>
                  </a:cubicBezTo>
                  <a:cubicBezTo>
                    <a:pt x="8967" y="21156"/>
                    <a:pt x="10183" y="22706"/>
                    <a:pt x="11854" y="23496"/>
                  </a:cubicBezTo>
                  <a:cubicBezTo>
                    <a:pt x="12341" y="23679"/>
                    <a:pt x="12766" y="23891"/>
                    <a:pt x="13222" y="24135"/>
                  </a:cubicBezTo>
                  <a:cubicBezTo>
                    <a:pt x="14225" y="24834"/>
                    <a:pt x="14620" y="26171"/>
                    <a:pt x="15411" y="27113"/>
                  </a:cubicBezTo>
                  <a:cubicBezTo>
                    <a:pt x="16231" y="27995"/>
                    <a:pt x="17326" y="28572"/>
                    <a:pt x="18511" y="28755"/>
                  </a:cubicBezTo>
                  <a:cubicBezTo>
                    <a:pt x="19390" y="28867"/>
                    <a:pt x="20286" y="28930"/>
                    <a:pt x="21174" y="28930"/>
                  </a:cubicBezTo>
                  <a:cubicBezTo>
                    <a:pt x="21483" y="28930"/>
                    <a:pt x="21792" y="28922"/>
                    <a:pt x="22098" y="28907"/>
                  </a:cubicBezTo>
                  <a:cubicBezTo>
                    <a:pt x="22182" y="28911"/>
                    <a:pt x="22266" y="28912"/>
                    <a:pt x="22350" y="28912"/>
                  </a:cubicBezTo>
                  <a:cubicBezTo>
                    <a:pt x="24260" y="28912"/>
                    <a:pt x="26031" y="27922"/>
                    <a:pt x="26991" y="26262"/>
                  </a:cubicBezTo>
                  <a:cubicBezTo>
                    <a:pt x="27721" y="25198"/>
                    <a:pt x="28329" y="24043"/>
                    <a:pt x="28754" y="22828"/>
                  </a:cubicBezTo>
                  <a:cubicBezTo>
                    <a:pt x="29210" y="21490"/>
                    <a:pt x="29180" y="20062"/>
                    <a:pt x="28663" y="18724"/>
                  </a:cubicBezTo>
                  <a:cubicBezTo>
                    <a:pt x="28116" y="17356"/>
                    <a:pt x="26931" y="16232"/>
                    <a:pt x="26536" y="14803"/>
                  </a:cubicBezTo>
                  <a:cubicBezTo>
                    <a:pt x="26384" y="14226"/>
                    <a:pt x="26292" y="13648"/>
                    <a:pt x="26232" y="13040"/>
                  </a:cubicBezTo>
                  <a:cubicBezTo>
                    <a:pt x="25776" y="10791"/>
                    <a:pt x="24317" y="8846"/>
                    <a:pt x="22250" y="7812"/>
                  </a:cubicBezTo>
                  <a:cubicBezTo>
                    <a:pt x="21247" y="7326"/>
                    <a:pt x="20183" y="7113"/>
                    <a:pt x="19210" y="6536"/>
                  </a:cubicBezTo>
                  <a:cubicBezTo>
                    <a:pt x="17842" y="5745"/>
                    <a:pt x="16870" y="4317"/>
                    <a:pt x="15623" y="3283"/>
                  </a:cubicBezTo>
                  <a:cubicBezTo>
                    <a:pt x="13465" y="1429"/>
                    <a:pt x="10578" y="852"/>
                    <a:pt x="7903" y="608"/>
                  </a:cubicBezTo>
                  <a:cubicBezTo>
                    <a:pt x="5259" y="396"/>
                    <a:pt x="2645" y="274"/>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7"/>
            <p:cNvSpPr/>
            <p:nvPr/>
          </p:nvSpPr>
          <p:spPr>
            <a:xfrm>
              <a:off x="9881492" y="-2546481"/>
              <a:ext cx="834592" cy="993492"/>
            </a:xfrm>
            <a:custGeom>
              <a:avLst/>
              <a:gdLst/>
              <a:ahLst/>
              <a:cxnLst/>
              <a:rect l="l" t="t" r="r" b="b"/>
              <a:pathLst>
                <a:path w="24439" h="29092" extrusionOk="0">
                  <a:moveTo>
                    <a:pt x="1671" y="1"/>
                  </a:moveTo>
                  <a:cubicBezTo>
                    <a:pt x="1645" y="1"/>
                    <a:pt x="1620" y="44"/>
                    <a:pt x="1642" y="87"/>
                  </a:cubicBezTo>
                  <a:cubicBezTo>
                    <a:pt x="1885" y="482"/>
                    <a:pt x="2098" y="938"/>
                    <a:pt x="2250" y="1394"/>
                  </a:cubicBezTo>
                  <a:cubicBezTo>
                    <a:pt x="2311" y="1576"/>
                    <a:pt x="2341" y="1759"/>
                    <a:pt x="2402" y="1941"/>
                  </a:cubicBezTo>
                  <a:cubicBezTo>
                    <a:pt x="1885" y="1546"/>
                    <a:pt x="1338" y="1211"/>
                    <a:pt x="791" y="877"/>
                  </a:cubicBezTo>
                  <a:cubicBezTo>
                    <a:pt x="764" y="857"/>
                    <a:pt x="740" y="849"/>
                    <a:pt x="718" y="849"/>
                  </a:cubicBezTo>
                  <a:cubicBezTo>
                    <a:pt x="638" y="849"/>
                    <a:pt x="598" y="958"/>
                    <a:pt x="669" y="1029"/>
                  </a:cubicBezTo>
                  <a:cubicBezTo>
                    <a:pt x="1156" y="1424"/>
                    <a:pt x="1642" y="1850"/>
                    <a:pt x="2128" y="2245"/>
                  </a:cubicBezTo>
                  <a:lnTo>
                    <a:pt x="1581" y="2245"/>
                  </a:lnTo>
                  <a:cubicBezTo>
                    <a:pt x="1064" y="2214"/>
                    <a:pt x="578" y="2154"/>
                    <a:pt x="92" y="2032"/>
                  </a:cubicBezTo>
                  <a:cubicBezTo>
                    <a:pt x="61" y="2032"/>
                    <a:pt x="1" y="2093"/>
                    <a:pt x="61" y="2093"/>
                  </a:cubicBezTo>
                  <a:cubicBezTo>
                    <a:pt x="456" y="2245"/>
                    <a:pt x="852" y="2336"/>
                    <a:pt x="1247" y="2397"/>
                  </a:cubicBezTo>
                  <a:cubicBezTo>
                    <a:pt x="1642" y="2427"/>
                    <a:pt x="2037" y="2458"/>
                    <a:pt x="2432" y="2518"/>
                  </a:cubicBezTo>
                  <a:cubicBezTo>
                    <a:pt x="3162" y="3126"/>
                    <a:pt x="3891" y="3734"/>
                    <a:pt x="4621" y="4342"/>
                  </a:cubicBezTo>
                  <a:cubicBezTo>
                    <a:pt x="4165" y="4342"/>
                    <a:pt x="3739" y="4342"/>
                    <a:pt x="3283" y="4312"/>
                  </a:cubicBezTo>
                  <a:cubicBezTo>
                    <a:pt x="2675" y="4251"/>
                    <a:pt x="2037" y="4160"/>
                    <a:pt x="1429" y="4008"/>
                  </a:cubicBezTo>
                  <a:cubicBezTo>
                    <a:pt x="1368" y="4008"/>
                    <a:pt x="1368" y="4069"/>
                    <a:pt x="1429" y="4099"/>
                  </a:cubicBezTo>
                  <a:cubicBezTo>
                    <a:pt x="2327" y="4330"/>
                    <a:pt x="3377" y="4582"/>
                    <a:pt x="4359" y="4582"/>
                  </a:cubicBezTo>
                  <a:cubicBezTo>
                    <a:pt x="4540" y="4582"/>
                    <a:pt x="4719" y="4574"/>
                    <a:pt x="4894" y="4555"/>
                  </a:cubicBezTo>
                  <a:cubicBezTo>
                    <a:pt x="5563" y="5132"/>
                    <a:pt x="6262" y="5740"/>
                    <a:pt x="6900" y="6348"/>
                  </a:cubicBezTo>
                  <a:cubicBezTo>
                    <a:pt x="5875" y="6622"/>
                    <a:pt x="4832" y="6759"/>
                    <a:pt x="3784" y="6759"/>
                  </a:cubicBezTo>
                  <a:cubicBezTo>
                    <a:pt x="3435" y="6759"/>
                    <a:pt x="3086" y="6743"/>
                    <a:pt x="2736" y="6713"/>
                  </a:cubicBezTo>
                  <a:cubicBezTo>
                    <a:pt x="2675" y="6713"/>
                    <a:pt x="2645" y="6804"/>
                    <a:pt x="2706" y="6835"/>
                  </a:cubicBezTo>
                  <a:cubicBezTo>
                    <a:pt x="3184" y="6904"/>
                    <a:pt x="3669" y="6938"/>
                    <a:pt x="4156" y="6938"/>
                  </a:cubicBezTo>
                  <a:cubicBezTo>
                    <a:pt x="5152" y="6938"/>
                    <a:pt x="6153" y="6796"/>
                    <a:pt x="7113" y="6531"/>
                  </a:cubicBezTo>
                  <a:lnTo>
                    <a:pt x="7508" y="6895"/>
                  </a:lnTo>
                  <a:cubicBezTo>
                    <a:pt x="8147" y="7503"/>
                    <a:pt x="8785" y="8142"/>
                    <a:pt x="9423" y="8780"/>
                  </a:cubicBezTo>
                  <a:cubicBezTo>
                    <a:pt x="9028" y="8871"/>
                    <a:pt x="8663" y="8993"/>
                    <a:pt x="8268" y="9053"/>
                  </a:cubicBezTo>
                  <a:cubicBezTo>
                    <a:pt x="7691" y="9145"/>
                    <a:pt x="7083" y="9175"/>
                    <a:pt x="6475" y="9175"/>
                  </a:cubicBezTo>
                  <a:cubicBezTo>
                    <a:pt x="6353" y="9175"/>
                    <a:pt x="6353" y="9357"/>
                    <a:pt x="6475" y="9357"/>
                  </a:cubicBezTo>
                  <a:cubicBezTo>
                    <a:pt x="6718" y="9365"/>
                    <a:pt x="6984" y="9373"/>
                    <a:pt x="7260" y="9373"/>
                  </a:cubicBezTo>
                  <a:cubicBezTo>
                    <a:pt x="8052" y="9373"/>
                    <a:pt x="8929" y="9308"/>
                    <a:pt x="9606" y="8993"/>
                  </a:cubicBezTo>
                  <a:cubicBezTo>
                    <a:pt x="10031" y="9449"/>
                    <a:pt x="10457" y="9905"/>
                    <a:pt x="10882" y="10360"/>
                  </a:cubicBezTo>
                  <a:cubicBezTo>
                    <a:pt x="9367" y="10940"/>
                    <a:pt x="7770" y="11241"/>
                    <a:pt x="6163" y="11241"/>
                  </a:cubicBezTo>
                  <a:cubicBezTo>
                    <a:pt x="5578" y="11241"/>
                    <a:pt x="4992" y="11201"/>
                    <a:pt x="4408" y="11120"/>
                  </a:cubicBezTo>
                  <a:cubicBezTo>
                    <a:pt x="4347" y="11120"/>
                    <a:pt x="4317" y="11212"/>
                    <a:pt x="4378" y="11242"/>
                  </a:cubicBezTo>
                  <a:cubicBezTo>
                    <a:pt x="5121" y="11383"/>
                    <a:pt x="5872" y="11454"/>
                    <a:pt x="6620" y="11454"/>
                  </a:cubicBezTo>
                  <a:cubicBezTo>
                    <a:pt x="8135" y="11454"/>
                    <a:pt x="9641" y="11163"/>
                    <a:pt x="11065" y="10573"/>
                  </a:cubicBezTo>
                  <a:cubicBezTo>
                    <a:pt x="11612" y="11181"/>
                    <a:pt x="12159" y="11819"/>
                    <a:pt x="12706" y="12488"/>
                  </a:cubicBezTo>
                  <a:cubicBezTo>
                    <a:pt x="12607" y="12481"/>
                    <a:pt x="12510" y="12477"/>
                    <a:pt x="12414" y="12477"/>
                  </a:cubicBezTo>
                  <a:cubicBezTo>
                    <a:pt x="12127" y="12477"/>
                    <a:pt x="11847" y="12511"/>
                    <a:pt x="11551" y="12579"/>
                  </a:cubicBezTo>
                  <a:cubicBezTo>
                    <a:pt x="10669" y="12792"/>
                    <a:pt x="9788" y="12944"/>
                    <a:pt x="8906" y="13005"/>
                  </a:cubicBezTo>
                  <a:cubicBezTo>
                    <a:pt x="8846" y="13005"/>
                    <a:pt x="8846" y="13096"/>
                    <a:pt x="8906" y="13096"/>
                  </a:cubicBezTo>
                  <a:cubicBezTo>
                    <a:pt x="9020" y="13101"/>
                    <a:pt x="9133" y="13104"/>
                    <a:pt x="9246" y="13104"/>
                  </a:cubicBezTo>
                  <a:cubicBezTo>
                    <a:pt x="9770" y="13104"/>
                    <a:pt x="10291" y="13050"/>
                    <a:pt x="10791" y="12974"/>
                  </a:cubicBezTo>
                  <a:cubicBezTo>
                    <a:pt x="11270" y="12906"/>
                    <a:pt x="11885" y="12718"/>
                    <a:pt x="12432" y="12718"/>
                  </a:cubicBezTo>
                  <a:cubicBezTo>
                    <a:pt x="12615" y="12718"/>
                    <a:pt x="12790" y="12739"/>
                    <a:pt x="12949" y="12792"/>
                  </a:cubicBezTo>
                  <a:cubicBezTo>
                    <a:pt x="13192" y="13096"/>
                    <a:pt x="13466" y="13400"/>
                    <a:pt x="13679" y="13704"/>
                  </a:cubicBezTo>
                  <a:cubicBezTo>
                    <a:pt x="13891" y="13947"/>
                    <a:pt x="14104" y="14190"/>
                    <a:pt x="14287" y="14464"/>
                  </a:cubicBezTo>
                  <a:cubicBezTo>
                    <a:pt x="14096" y="14437"/>
                    <a:pt x="13904" y="14425"/>
                    <a:pt x="13711" y="14425"/>
                  </a:cubicBezTo>
                  <a:cubicBezTo>
                    <a:pt x="12831" y="14425"/>
                    <a:pt x="11938" y="14668"/>
                    <a:pt x="11065" y="14768"/>
                  </a:cubicBezTo>
                  <a:cubicBezTo>
                    <a:pt x="10545" y="14844"/>
                    <a:pt x="10021" y="14881"/>
                    <a:pt x="9497" y="14881"/>
                  </a:cubicBezTo>
                  <a:cubicBezTo>
                    <a:pt x="8552" y="14881"/>
                    <a:pt x="7607" y="14759"/>
                    <a:pt x="6688" y="14525"/>
                  </a:cubicBezTo>
                  <a:cubicBezTo>
                    <a:pt x="6627" y="14525"/>
                    <a:pt x="6566" y="14616"/>
                    <a:pt x="6657" y="14646"/>
                  </a:cubicBezTo>
                  <a:cubicBezTo>
                    <a:pt x="7549" y="14928"/>
                    <a:pt x="8477" y="15083"/>
                    <a:pt x="9413" y="15083"/>
                  </a:cubicBezTo>
                  <a:cubicBezTo>
                    <a:pt x="9689" y="15083"/>
                    <a:pt x="9967" y="15069"/>
                    <a:pt x="10244" y="15041"/>
                  </a:cubicBezTo>
                  <a:cubicBezTo>
                    <a:pt x="11445" y="14990"/>
                    <a:pt x="12624" y="14703"/>
                    <a:pt x="13818" y="14703"/>
                  </a:cubicBezTo>
                  <a:cubicBezTo>
                    <a:pt x="14045" y="14703"/>
                    <a:pt x="14272" y="14713"/>
                    <a:pt x="14499" y="14737"/>
                  </a:cubicBezTo>
                  <a:cubicBezTo>
                    <a:pt x="15138" y="15558"/>
                    <a:pt x="15746" y="16379"/>
                    <a:pt x="16353" y="17230"/>
                  </a:cubicBezTo>
                  <a:cubicBezTo>
                    <a:pt x="16075" y="17171"/>
                    <a:pt x="15798" y="17146"/>
                    <a:pt x="15522" y="17146"/>
                  </a:cubicBezTo>
                  <a:cubicBezTo>
                    <a:pt x="14654" y="17146"/>
                    <a:pt x="13795" y="17394"/>
                    <a:pt x="12919" y="17625"/>
                  </a:cubicBezTo>
                  <a:cubicBezTo>
                    <a:pt x="11751" y="17917"/>
                    <a:pt x="10569" y="18166"/>
                    <a:pt x="9392" y="18166"/>
                  </a:cubicBezTo>
                  <a:cubicBezTo>
                    <a:pt x="8854" y="18166"/>
                    <a:pt x="8316" y="18114"/>
                    <a:pt x="7782" y="17990"/>
                  </a:cubicBezTo>
                  <a:cubicBezTo>
                    <a:pt x="7776" y="17987"/>
                    <a:pt x="7771" y="17986"/>
                    <a:pt x="7766" y="17986"/>
                  </a:cubicBezTo>
                  <a:cubicBezTo>
                    <a:pt x="7711" y="17986"/>
                    <a:pt x="7668" y="18114"/>
                    <a:pt x="7751" y="18142"/>
                  </a:cubicBezTo>
                  <a:cubicBezTo>
                    <a:pt x="8435" y="18309"/>
                    <a:pt x="9134" y="18392"/>
                    <a:pt x="9834" y="18392"/>
                  </a:cubicBezTo>
                  <a:cubicBezTo>
                    <a:pt x="10533" y="18392"/>
                    <a:pt x="11232" y="18309"/>
                    <a:pt x="11916" y="18142"/>
                  </a:cubicBezTo>
                  <a:cubicBezTo>
                    <a:pt x="13059" y="17890"/>
                    <a:pt x="14254" y="17415"/>
                    <a:pt x="15436" y="17415"/>
                  </a:cubicBezTo>
                  <a:cubicBezTo>
                    <a:pt x="15825" y="17415"/>
                    <a:pt x="16213" y="17467"/>
                    <a:pt x="16597" y="17595"/>
                  </a:cubicBezTo>
                  <a:cubicBezTo>
                    <a:pt x="17144" y="18354"/>
                    <a:pt x="17660" y="19114"/>
                    <a:pt x="18147" y="19905"/>
                  </a:cubicBezTo>
                  <a:cubicBezTo>
                    <a:pt x="17899" y="19865"/>
                    <a:pt x="17653" y="19848"/>
                    <a:pt x="17408" y="19848"/>
                  </a:cubicBezTo>
                  <a:cubicBezTo>
                    <a:pt x="15660" y="19848"/>
                    <a:pt x="13974" y="20731"/>
                    <a:pt x="12265" y="20731"/>
                  </a:cubicBezTo>
                  <a:cubicBezTo>
                    <a:pt x="12007" y="20731"/>
                    <a:pt x="11749" y="20711"/>
                    <a:pt x="11490" y="20665"/>
                  </a:cubicBezTo>
                  <a:cubicBezTo>
                    <a:pt x="11399" y="20665"/>
                    <a:pt x="11369" y="20786"/>
                    <a:pt x="11460" y="20817"/>
                  </a:cubicBezTo>
                  <a:cubicBezTo>
                    <a:pt x="11776" y="20887"/>
                    <a:pt x="12092" y="20917"/>
                    <a:pt x="12407" y="20917"/>
                  </a:cubicBezTo>
                  <a:cubicBezTo>
                    <a:pt x="14042" y="20917"/>
                    <a:pt x="15654" y="20116"/>
                    <a:pt x="17288" y="20116"/>
                  </a:cubicBezTo>
                  <a:cubicBezTo>
                    <a:pt x="17634" y="20116"/>
                    <a:pt x="17981" y="20152"/>
                    <a:pt x="18329" y="20239"/>
                  </a:cubicBezTo>
                  <a:cubicBezTo>
                    <a:pt x="18542" y="20573"/>
                    <a:pt x="18755" y="20908"/>
                    <a:pt x="18967" y="21272"/>
                  </a:cubicBezTo>
                  <a:cubicBezTo>
                    <a:pt x="19302" y="21850"/>
                    <a:pt x="19667" y="22427"/>
                    <a:pt x="20001" y="23035"/>
                  </a:cubicBezTo>
                  <a:cubicBezTo>
                    <a:pt x="19648" y="22900"/>
                    <a:pt x="19266" y="22855"/>
                    <a:pt x="18877" y="22855"/>
                  </a:cubicBezTo>
                  <a:cubicBezTo>
                    <a:pt x="18394" y="22855"/>
                    <a:pt x="17902" y="22924"/>
                    <a:pt x="17448" y="22975"/>
                  </a:cubicBezTo>
                  <a:cubicBezTo>
                    <a:pt x="16825" y="23066"/>
                    <a:pt x="16194" y="23149"/>
                    <a:pt x="15575" y="23149"/>
                  </a:cubicBezTo>
                  <a:cubicBezTo>
                    <a:pt x="14955" y="23149"/>
                    <a:pt x="14347" y="23066"/>
                    <a:pt x="13770" y="22823"/>
                  </a:cubicBezTo>
                  <a:cubicBezTo>
                    <a:pt x="13760" y="22819"/>
                    <a:pt x="13750" y="22818"/>
                    <a:pt x="13740" y="22818"/>
                  </a:cubicBezTo>
                  <a:cubicBezTo>
                    <a:pt x="13661" y="22818"/>
                    <a:pt x="13597" y="22917"/>
                    <a:pt x="13679" y="22944"/>
                  </a:cubicBezTo>
                  <a:cubicBezTo>
                    <a:pt x="14379" y="23238"/>
                    <a:pt x="15130" y="23397"/>
                    <a:pt x="15881" y="23397"/>
                  </a:cubicBezTo>
                  <a:cubicBezTo>
                    <a:pt x="16141" y="23397"/>
                    <a:pt x="16400" y="23378"/>
                    <a:pt x="16657" y="23339"/>
                  </a:cubicBezTo>
                  <a:cubicBezTo>
                    <a:pt x="17358" y="23269"/>
                    <a:pt x="18018" y="23179"/>
                    <a:pt x="18684" y="23179"/>
                  </a:cubicBezTo>
                  <a:cubicBezTo>
                    <a:pt x="19174" y="23179"/>
                    <a:pt x="19668" y="23228"/>
                    <a:pt x="20183" y="23370"/>
                  </a:cubicBezTo>
                  <a:cubicBezTo>
                    <a:pt x="20518" y="24008"/>
                    <a:pt x="20852" y="24616"/>
                    <a:pt x="21186" y="25285"/>
                  </a:cubicBezTo>
                  <a:lnTo>
                    <a:pt x="21278" y="25406"/>
                  </a:lnTo>
                  <a:cubicBezTo>
                    <a:pt x="20859" y="25305"/>
                    <a:pt x="20438" y="25271"/>
                    <a:pt x="20015" y="25271"/>
                  </a:cubicBezTo>
                  <a:cubicBezTo>
                    <a:pt x="19122" y="25271"/>
                    <a:pt x="18223" y="25424"/>
                    <a:pt x="17337" y="25424"/>
                  </a:cubicBezTo>
                  <a:cubicBezTo>
                    <a:pt x="16873" y="25424"/>
                    <a:pt x="16413" y="25382"/>
                    <a:pt x="15958" y="25254"/>
                  </a:cubicBezTo>
                  <a:cubicBezTo>
                    <a:pt x="15898" y="25254"/>
                    <a:pt x="15867" y="25345"/>
                    <a:pt x="15928" y="25345"/>
                  </a:cubicBezTo>
                  <a:cubicBezTo>
                    <a:pt x="16476" y="25534"/>
                    <a:pt x="17036" y="25588"/>
                    <a:pt x="17602" y="25588"/>
                  </a:cubicBezTo>
                  <a:cubicBezTo>
                    <a:pt x="18352" y="25588"/>
                    <a:pt x="19113" y="25494"/>
                    <a:pt x="19872" y="25494"/>
                  </a:cubicBezTo>
                  <a:cubicBezTo>
                    <a:pt x="20383" y="25494"/>
                    <a:pt x="20894" y="25537"/>
                    <a:pt x="21399" y="25680"/>
                  </a:cubicBezTo>
                  <a:cubicBezTo>
                    <a:pt x="21916" y="26804"/>
                    <a:pt x="22402" y="28051"/>
                    <a:pt x="23101" y="29023"/>
                  </a:cubicBezTo>
                  <a:cubicBezTo>
                    <a:pt x="23139" y="29070"/>
                    <a:pt x="23188" y="29091"/>
                    <a:pt x="23238" y="29091"/>
                  </a:cubicBezTo>
                  <a:cubicBezTo>
                    <a:pt x="23347" y="29091"/>
                    <a:pt x="23457" y="28988"/>
                    <a:pt x="23436" y="28841"/>
                  </a:cubicBezTo>
                  <a:cubicBezTo>
                    <a:pt x="23192" y="27625"/>
                    <a:pt x="22524" y="26470"/>
                    <a:pt x="21946" y="25376"/>
                  </a:cubicBezTo>
                  <a:cubicBezTo>
                    <a:pt x="22524" y="23491"/>
                    <a:pt x="24135" y="22215"/>
                    <a:pt x="24439" y="20148"/>
                  </a:cubicBezTo>
                  <a:cubicBezTo>
                    <a:pt x="24439" y="20110"/>
                    <a:pt x="24404" y="20084"/>
                    <a:pt x="24370" y="20084"/>
                  </a:cubicBezTo>
                  <a:cubicBezTo>
                    <a:pt x="24349" y="20084"/>
                    <a:pt x="24329" y="20094"/>
                    <a:pt x="24317" y="20117"/>
                  </a:cubicBezTo>
                  <a:cubicBezTo>
                    <a:pt x="23952" y="22063"/>
                    <a:pt x="22402" y="23309"/>
                    <a:pt x="21794" y="25102"/>
                  </a:cubicBezTo>
                  <a:lnTo>
                    <a:pt x="21703" y="24950"/>
                  </a:lnTo>
                  <a:cubicBezTo>
                    <a:pt x="21399" y="24312"/>
                    <a:pt x="21034" y="23674"/>
                    <a:pt x="20700" y="23066"/>
                  </a:cubicBezTo>
                  <a:cubicBezTo>
                    <a:pt x="21034" y="21789"/>
                    <a:pt x="21673" y="20877"/>
                    <a:pt x="22311" y="19753"/>
                  </a:cubicBezTo>
                  <a:cubicBezTo>
                    <a:pt x="22889" y="18810"/>
                    <a:pt x="23192" y="17747"/>
                    <a:pt x="23162" y="16652"/>
                  </a:cubicBezTo>
                  <a:cubicBezTo>
                    <a:pt x="23162" y="16592"/>
                    <a:pt x="23124" y="16561"/>
                    <a:pt x="23086" y="16561"/>
                  </a:cubicBezTo>
                  <a:cubicBezTo>
                    <a:pt x="23048" y="16561"/>
                    <a:pt x="23010" y="16592"/>
                    <a:pt x="23010" y="16652"/>
                  </a:cubicBezTo>
                  <a:cubicBezTo>
                    <a:pt x="23040" y="18081"/>
                    <a:pt x="22341" y="19236"/>
                    <a:pt x="21642" y="20361"/>
                  </a:cubicBezTo>
                  <a:cubicBezTo>
                    <a:pt x="21217" y="21060"/>
                    <a:pt x="20670" y="21880"/>
                    <a:pt x="20518" y="22731"/>
                  </a:cubicBezTo>
                  <a:cubicBezTo>
                    <a:pt x="20183" y="22124"/>
                    <a:pt x="19819" y="21546"/>
                    <a:pt x="19484" y="20938"/>
                  </a:cubicBezTo>
                  <a:cubicBezTo>
                    <a:pt x="19271" y="20604"/>
                    <a:pt x="19059" y="20239"/>
                    <a:pt x="18846" y="19905"/>
                  </a:cubicBezTo>
                  <a:cubicBezTo>
                    <a:pt x="19271" y="17473"/>
                    <a:pt x="21612" y="15953"/>
                    <a:pt x="21733" y="13339"/>
                  </a:cubicBezTo>
                  <a:cubicBezTo>
                    <a:pt x="21733" y="13286"/>
                    <a:pt x="21692" y="13254"/>
                    <a:pt x="21658" y="13254"/>
                  </a:cubicBezTo>
                  <a:cubicBezTo>
                    <a:pt x="21633" y="13254"/>
                    <a:pt x="21612" y="13271"/>
                    <a:pt x="21612" y="13309"/>
                  </a:cubicBezTo>
                  <a:cubicBezTo>
                    <a:pt x="21369" y="15801"/>
                    <a:pt x="19180" y="17291"/>
                    <a:pt x="18664" y="19601"/>
                  </a:cubicBezTo>
                  <a:cubicBezTo>
                    <a:pt x="18147" y="18810"/>
                    <a:pt x="17630" y="18020"/>
                    <a:pt x="17083" y="17260"/>
                  </a:cubicBezTo>
                  <a:cubicBezTo>
                    <a:pt x="17144" y="15588"/>
                    <a:pt x="18268" y="14221"/>
                    <a:pt x="18937" y="12762"/>
                  </a:cubicBezTo>
                  <a:cubicBezTo>
                    <a:pt x="19636" y="11424"/>
                    <a:pt x="19910" y="9905"/>
                    <a:pt x="19697" y="8385"/>
                  </a:cubicBezTo>
                  <a:cubicBezTo>
                    <a:pt x="19737" y="8304"/>
                    <a:pt x="19670" y="8250"/>
                    <a:pt x="19611" y="8250"/>
                  </a:cubicBezTo>
                  <a:cubicBezTo>
                    <a:pt x="19582" y="8250"/>
                    <a:pt x="19555" y="8263"/>
                    <a:pt x="19545" y="8294"/>
                  </a:cubicBezTo>
                  <a:cubicBezTo>
                    <a:pt x="19727" y="10239"/>
                    <a:pt x="19028" y="11971"/>
                    <a:pt x="18177" y="13552"/>
                  </a:cubicBezTo>
                  <a:cubicBezTo>
                    <a:pt x="17600" y="14585"/>
                    <a:pt x="16961" y="15619"/>
                    <a:pt x="16840" y="16835"/>
                  </a:cubicBezTo>
                  <a:cubicBezTo>
                    <a:pt x="16232" y="15953"/>
                    <a:pt x="15624" y="15133"/>
                    <a:pt x="14986" y="14312"/>
                  </a:cubicBezTo>
                  <a:cubicBezTo>
                    <a:pt x="15198" y="12853"/>
                    <a:pt x="15837" y="11546"/>
                    <a:pt x="16110" y="10087"/>
                  </a:cubicBezTo>
                  <a:cubicBezTo>
                    <a:pt x="16384" y="8810"/>
                    <a:pt x="16353" y="7473"/>
                    <a:pt x="15989" y="6196"/>
                  </a:cubicBezTo>
                  <a:cubicBezTo>
                    <a:pt x="15976" y="6171"/>
                    <a:pt x="15952" y="6161"/>
                    <a:pt x="15931" y="6161"/>
                  </a:cubicBezTo>
                  <a:cubicBezTo>
                    <a:pt x="15903" y="6161"/>
                    <a:pt x="15880" y="6179"/>
                    <a:pt x="15898" y="6196"/>
                  </a:cubicBezTo>
                  <a:cubicBezTo>
                    <a:pt x="16232" y="7746"/>
                    <a:pt x="16171" y="9327"/>
                    <a:pt x="15715" y="10847"/>
                  </a:cubicBezTo>
                  <a:cubicBezTo>
                    <a:pt x="15411" y="11880"/>
                    <a:pt x="14864" y="12914"/>
                    <a:pt x="14773" y="14008"/>
                  </a:cubicBezTo>
                  <a:lnTo>
                    <a:pt x="14135" y="13248"/>
                  </a:lnTo>
                  <a:cubicBezTo>
                    <a:pt x="13891" y="12944"/>
                    <a:pt x="13648" y="12640"/>
                    <a:pt x="13375" y="12336"/>
                  </a:cubicBezTo>
                  <a:cubicBezTo>
                    <a:pt x="13283" y="11667"/>
                    <a:pt x="13709" y="10847"/>
                    <a:pt x="13891" y="10208"/>
                  </a:cubicBezTo>
                  <a:cubicBezTo>
                    <a:pt x="14074" y="9601"/>
                    <a:pt x="14195" y="8932"/>
                    <a:pt x="14195" y="8294"/>
                  </a:cubicBezTo>
                  <a:cubicBezTo>
                    <a:pt x="14195" y="8263"/>
                    <a:pt x="14173" y="8248"/>
                    <a:pt x="14150" y="8248"/>
                  </a:cubicBezTo>
                  <a:cubicBezTo>
                    <a:pt x="14127" y="8248"/>
                    <a:pt x="14104" y="8263"/>
                    <a:pt x="14104" y="8294"/>
                  </a:cubicBezTo>
                  <a:cubicBezTo>
                    <a:pt x="13983" y="9175"/>
                    <a:pt x="13739" y="10056"/>
                    <a:pt x="13405" y="10908"/>
                  </a:cubicBezTo>
                  <a:cubicBezTo>
                    <a:pt x="13253" y="11272"/>
                    <a:pt x="13162" y="11667"/>
                    <a:pt x="13131" y="12032"/>
                  </a:cubicBezTo>
                  <a:cubicBezTo>
                    <a:pt x="12584" y="11394"/>
                    <a:pt x="12037" y="10756"/>
                    <a:pt x="11460" y="10148"/>
                  </a:cubicBezTo>
                  <a:cubicBezTo>
                    <a:pt x="12584" y="8081"/>
                    <a:pt x="12858" y="5649"/>
                    <a:pt x="12220" y="3369"/>
                  </a:cubicBezTo>
                  <a:cubicBezTo>
                    <a:pt x="12207" y="3331"/>
                    <a:pt x="12178" y="3314"/>
                    <a:pt x="12151" y="3314"/>
                  </a:cubicBezTo>
                  <a:cubicBezTo>
                    <a:pt x="12114" y="3314"/>
                    <a:pt x="12080" y="3347"/>
                    <a:pt x="12098" y="3400"/>
                  </a:cubicBezTo>
                  <a:cubicBezTo>
                    <a:pt x="12584" y="5619"/>
                    <a:pt x="12280" y="7929"/>
                    <a:pt x="11247" y="9935"/>
                  </a:cubicBezTo>
                  <a:cubicBezTo>
                    <a:pt x="10852" y="9479"/>
                    <a:pt x="10396" y="9023"/>
                    <a:pt x="9970" y="8567"/>
                  </a:cubicBezTo>
                  <a:cubicBezTo>
                    <a:pt x="10426" y="7686"/>
                    <a:pt x="10426" y="6409"/>
                    <a:pt x="10365" y="5436"/>
                  </a:cubicBezTo>
                  <a:cubicBezTo>
                    <a:pt x="10365" y="5376"/>
                    <a:pt x="10320" y="5345"/>
                    <a:pt x="10274" y="5345"/>
                  </a:cubicBezTo>
                  <a:cubicBezTo>
                    <a:pt x="10229" y="5345"/>
                    <a:pt x="10183" y="5376"/>
                    <a:pt x="10183" y="5436"/>
                  </a:cubicBezTo>
                  <a:cubicBezTo>
                    <a:pt x="10214" y="6044"/>
                    <a:pt x="10183" y="6652"/>
                    <a:pt x="10062" y="7260"/>
                  </a:cubicBezTo>
                  <a:cubicBezTo>
                    <a:pt x="10001" y="7625"/>
                    <a:pt x="9879" y="8020"/>
                    <a:pt x="9788" y="8385"/>
                  </a:cubicBezTo>
                  <a:cubicBezTo>
                    <a:pt x="9150" y="7746"/>
                    <a:pt x="8511" y="7108"/>
                    <a:pt x="7843" y="6500"/>
                  </a:cubicBezTo>
                  <a:lnTo>
                    <a:pt x="7448" y="6135"/>
                  </a:lnTo>
                  <a:cubicBezTo>
                    <a:pt x="7782" y="4676"/>
                    <a:pt x="7721" y="3157"/>
                    <a:pt x="7235" y="1728"/>
                  </a:cubicBezTo>
                  <a:cubicBezTo>
                    <a:pt x="7226" y="1719"/>
                    <a:pt x="7214" y="1716"/>
                    <a:pt x="7202" y="1716"/>
                  </a:cubicBezTo>
                  <a:cubicBezTo>
                    <a:pt x="7174" y="1716"/>
                    <a:pt x="7144" y="1737"/>
                    <a:pt x="7144" y="1759"/>
                  </a:cubicBezTo>
                  <a:cubicBezTo>
                    <a:pt x="7508" y="3126"/>
                    <a:pt x="7539" y="4555"/>
                    <a:pt x="7235" y="5953"/>
                  </a:cubicBezTo>
                  <a:cubicBezTo>
                    <a:pt x="6596" y="5345"/>
                    <a:pt x="5897" y="4737"/>
                    <a:pt x="5229" y="4160"/>
                  </a:cubicBezTo>
                  <a:cubicBezTo>
                    <a:pt x="5198" y="3035"/>
                    <a:pt x="4651" y="1850"/>
                    <a:pt x="4104" y="877"/>
                  </a:cubicBezTo>
                  <a:cubicBezTo>
                    <a:pt x="4092" y="854"/>
                    <a:pt x="4072" y="844"/>
                    <a:pt x="4053" y="844"/>
                  </a:cubicBezTo>
                  <a:cubicBezTo>
                    <a:pt x="4022" y="844"/>
                    <a:pt x="3994" y="870"/>
                    <a:pt x="4013" y="907"/>
                  </a:cubicBezTo>
                  <a:cubicBezTo>
                    <a:pt x="4317" y="1455"/>
                    <a:pt x="4530" y="2062"/>
                    <a:pt x="4712" y="2640"/>
                  </a:cubicBezTo>
                  <a:cubicBezTo>
                    <a:pt x="4833" y="3066"/>
                    <a:pt x="4864" y="3491"/>
                    <a:pt x="4955" y="3917"/>
                  </a:cubicBezTo>
                  <a:cubicBezTo>
                    <a:pt x="4226" y="3309"/>
                    <a:pt x="3496" y="2731"/>
                    <a:pt x="2706" y="2154"/>
                  </a:cubicBezTo>
                  <a:cubicBezTo>
                    <a:pt x="2523" y="1819"/>
                    <a:pt x="2463" y="1424"/>
                    <a:pt x="2341" y="1059"/>
                  </a:cubicBezTo>
                  <a:cubicBezTo>
                    <a:pt x="2159" y="695"/>
                    <a:pt x="1946" y="330"/>
                    <a:pt x="1703" y="26"/>
                  </a:cubicBezTo>
                  <a:cubicBezTo>
                    <a:pt x="1694" y="8"/>
                    <a:pt x="1682" y="1"/>
                    <a:pt x="16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7"/>
            <p:cNvSpPr/>
            <p:nvPr/>
          </p:nvSpPr>
          <p:spPr>
            <a:xfrm>
              <a:off x="11255312" y="-1380975"/>
              <a:ext cx="281908" cy="365678"/>
            </a:xfrm>
            <a:custGeom>
              <a:avLst/>
              <a:gdLst/>
              <a:ahLst/>
              <a:cxnLst/>
              <a:rect l="l" t="t" r="r" b="b"/>
              <a:pathLst>
                <a:path w="8255" h="10708" extrusionOk="0">
                  <a:moveTo>
                    <a:pt x="373" y="1"/>
                  </a:moveTo>
                  <a:cubicBezTo>
                    <a:pt x="183" y="1"/>
                    <a:pt x="0" y="122"/>
                    <a:pt x="15" y="366"/>
                  </a:cubicBezTo>
                  <a:cubicBezTo>
                    <a:pt x="167" y="2554"/>
                    <a:pt x="76" y="5138"/>
                    <a:pt x="1383" y="7022"/>
                  </a:cubicBezTo>
                  <a:cubicBezTo>
                    <a:pt x="2751" y="9028"/>
                    <a:pt x="5274" y="10275"/>
                    <a:pt x="7584" y="10700"/>
                  </a:cubicBezTo>
                  <a:cubicBezTo>
                    <a:pt x="7612" y="10705"/>
                    <a:pt x="7640" y="10708"/>
                    <a:pt x="7667" y="10708"/>
                  </a:cubicBezTo>
                  <a:cubicBezTo>
                    <a:pt x="8093" y="10708"/>
                    <a:pt x="8255" y="10056"/>
                    <a:pt x="7797" y="9971"/>
                  </a:cubicBezTo>
                  <a:lnTo>
                    <a:pt x="7797" y="9971"/>
                  </a:lnTo>
                  <a:lnTo>
                    <a:pt x="7797" y="10001"/>
                  </a:lnTo>
                  <a:cubicBezTo>
                    <a:pt x="5608" y="9575"/>
                    <a:pt x="3146" y="8390"/>
                    <a:pt x="1900" y="6445"/>
                  </a:cubicBezTo>
                  <a:cubicBezTo>
                    <a:pt x="806" y="4712"/>
                    <a:pt x="927" y="2372"/>
                    <a:pt x="775" y="366"/>
                  </a:cubicBezTo>
                  <a:cubicBezTo>
                    <a:pt x="760" y="122"/>
                    <a:pt x="563" y="1"/>
                    <a:pt x="3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7"/>
            <p:cNvSpPr/>
            <p:nvPr/>
          </p:nvSpPr>
          <p:spPr>
            <a:xfrm>
              <a:off x="11331603" y="-1121469"/>
              <a:ext cx="98625" cy="93469"/>
            </a:xfrm>
            <a:custGeom>
              <a:avLst/>
              <a:gdLst/>
              <a:ahLst/>
              <a:cxnLst/>
              <a:rect l="l" t="t" r="r" b="b"/>
              <a:pathLst>
                <a:path w="2888" h="2737" extrusionOk="0">
                  <a:moveTo>
                    <a:pt x="0" y="1"/>
                  </a:moveTo>
                  <a:lnTo>
                    <a:pt x="2371" y="2736"/>
                  </a:lnTo>
                  <a:lnTo>
                    <a:pt x="2888" y="1004"/>
                  </a:lnTo>
                  <a:lnTo>
                    <a:pt x="2888" y="1004"/>
                  </a:lnTo>
                  <a:cubicBezTo>
                    <a:pt x="2866" y="1005"/>
                    <a:pt x="2843" y="1006"/>
                    <a:pt x="2819" y="1006"/>
                  </a:cubicBezTo>
                  <a:cubicBezTo>
                    <a:pt x="1983" y="1006"/>
                    <a:pt x="1"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7"/>
            <p:cNvSpPr/>
            <p:nvPr/>
          </p:nvSpPr>
          <p:spPr>
            <a:xfrm>
              <a:off x="11379345" y="-1099101"/>
              <a:ext cx="447433" cy="219277"/>
            </a:xfrm>
            <a:custGeom>
              <a:avLst/>
              <a:gdLst/>
              <a:ahLst/>
              <a:cxnLst/>
              <a:rect l="l" t="t" r="r" b="b"/>
              <a:pathLst>
                <a:path w="13102" h="6421" extrusionOk="0">
                  <a:moveTo>
                    <a:pt x="3518" y="1"/>
                  </a:moveTo>
                  <a:cubicBezTo>
                    <a:pt x="2364" y="1"/>
                    <a:pt x="1202" y="155"/>
                    <a:pt x="61" y="470"/>
                  </a:cubicBezTo>
                  <a:lnTo>
                    <a:pt x="1" y="470"/>
                  </a:lnTo>
                  <a:cubicBezTo>
                    <a:pt x="1004" y="2598"/>
                    <a:pt x="2675" y="4331"/>
                    <a:pt x="4773" y="5425"/>
                  </a:cubicBezTo>
                  <a:cubicBezTo>
                    <a:pt x="6149" y="6082"/>
                    <a:pt x="7650" y="6420"/>
                    <a:pt x="9164" y="6420"/>
                  </a:cubicBezTo>
                  <a:cubicBezTo>
                    <a:pt x="9890" y="6420"/>
                    <a:pt x="10619" y="6342"/>
                    <a:pt x="11338" y="6185"/>
                  </a:cubicBezTo>
                  <a:cubicBezTo>
                    <a:pt x="11946" y="6063"/>
                    <a:pt x="12493" y="5759"/>
                    <a:pt x="12888" y="5303"/>
                  </a:cubicBezTo>
                  <a:cubicBezTo>
                    <a:pt x="12980" y="5121"/>
                    <a:pt x="13040" y="4969"/>
                    <a:pt x="13040" y="4786"/>
                  </a:cubicBezTo>
                  <a:cubicBezTo>
                    <a:pt x="13101" y="4209"/>
                    <a:pt x="12676" y="3753"/>
                    <a:pt x="12250" y="3358"/>
                  </a:cubicBezTo>
                  <a:cubicBezTo>
                    <a:pt x="9819" y="1172"/>
                    <a:pt x="6700" y="1"/>
                    <a:pt x="35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7"/>
            <p:cNvSpPr/>
            <p:nvPr/>
          </p:nvSpPr>
          <p:spPr>
            <a:xfrm>
              <a:off x="11381428" y="-1099101"/>
              <a:ext cx="445350" cy="181132"/>
            </a:xfrm>
            <a:custGeom>
              <a:avLst/>
              <a:gdLst/>
              <a:ahLst/>
              <a:cxnLst/>
              <a:rect l="l" t="t" r="r" b="b"/>
              <a:pathLst>
                <a:path w="13041" h="5304" extrusionOk="0">
                  <a:moveTo>
                    <a:pt x="3457" y="1"/>
                  </a:moveTo>
                  <a:cubicBezTo>
                    <a:pt x="2303" y="1"/>
                    <a:pt x="1141" y="155"/>
                    <a:pt x="0" y="470"/>
                  </a:cubicBezTo>
                  <a:lnTo>
                    <a:pt x="12827" y="5303"/>
                  </a:lnTo>
                  <a:cubicBezTo>
                    <a:pt x="12919" y="5121"/>
                    <a:pt x="12979" y="4969"/>
                    <a:pt x="12979" y="4786"/>
                  </a:cubicBezTo>
                  <a:cubicBezTo>
                    <a:pt x="13040" y="4209"/>
                    <a:pt x="12615" y="3753"/>
                    <a:pt x="12189" y="3358"/>
                  </a:cubicBezTo>
                  <a:cubicBezTo>
                    <a:pt x="9758" y="1172"/>
                    <a:pt x="6639" y="1"/>
                    <a:pt x="34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7"/>
            <p:cNvSpPr/>
            <p:nvPr/>
          </p:nvSpPr>
          <p:spPr>
            <a:xfrm>
              <a:off x="10552061" y="-2065785"/>
              <a:ext cx="417381" cy="488926"/>
            </a:xfrm>
            <a:custGeom>
              <a:avLst/>
              <a:gdLst/>
              <a:ahLst/>
              <a:cxnLst/>
              <a:rect l="l" t="t" r="r" b="b"/>
              <a:pathLst>
                <a:path w="12222" h="14317" extrusionOk="0">
                  <a:moveTo>
                    <a:pt x="623" y="0"/>
                  </a:moveTo>
                  <a:cubicBezTo>
                    <a:pt x="433" y="0"/>
                    <a:pt x="243" y="129"/>
                    <a:pt x="243" y="388"/>
                  </a:cubicBezTo>
                  <a:cubicBezTo>
                    <a:pt x="0" y="7196"/>
                    <a:pt x="4833" y="13154"/>
                    <a:pt x="11551" y="14309"/>
                  </a:cubicBezTo>
                  <a:cubicBezTo>
                    <a:pt x="11579" y="14314"/>
                    <a:pt x="11607" y="14317"/>
                    <a:pt x="11633" y="14317"/>
                  </a:cubicBezTo>
                  <a:cubicBezTo>
                    <a:pt x="12059" y="14317"/>
                    <a:pt x="12221" y="13665"/>
                    <a:pt x="11763" y="13580"/>
                  </a:cubicBezTo>
                  <a:cubicBezTo>
                    <a:pt x="5380" y="12516"/>
                    <a:pt x="760" y="6862"/>
                    <a:pt x="1003" y="388"/>
                  </a:cubicBezTo>
                  <a:cubicBezTo>
                    <a:pt x="1003" y="129"/>
                    <a:pt x="813" y="0"/>
                    <a:pt x="6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7"/>
            <p:cNvSpPr/>
            <p:nvPr/>
          </p:nvSpPr>
          <p:spPr>
            <a:xfrm>
              <a:off x="10659565" y="-1446304"/>
              <a:ext cx="489916" cy="1008893"/>
            </a:xfrm>
            <a:custGeom>
              <a:avLst/>
              <a:gdLst/>
              <a:ahLst/>
              <a:cxnLst/>
              <a:rect l="l" t="t" r="r" b="b"/>
              <a:pathLst>
                <a:path w="14346" h="29543" extrusionOk="0">
                  <a:moveTo>
                    <a:pt x="13748" y="1"/>
                  </a:moveTo>
                  <a:cubicBezTo>
                    <a:pt x="13667" y="1"/>
                    <a:pt x="13584" y="28"/>
                    <a:pt x="13509" y="90"/>
                  </a:cubicBezTo>
                  <a:cubicBezTo>
                    <a:pt x="11746" y="1549"/>
                    <a:pt x="10409" y="3525"/>
                    <a:pt x="9284" y="5500"/>
                  </a:cubicBezTo>
                  <a:cubicBezTo>
                    <a:pt x="8038" y="7537"/>
                    <a:pt x="7096" y="9756"/>
                    <a:pt x="6457" y="12066"/>
                  </a:cubicBezTo>
                  <a:cubicBezTo>
                    <a:pt x="5697" y="15075"/>
                    <a:pt x="5758" y="18175"/>
                    <a:pt x="4846" y="21124"/>
                  </a:cubicBezTo>
                  <a:cubicBezTo>
                    <a:pt x="3934" y="24042"/>
                    <a:pt x="2354" y="26686"/>
                    <a:pt x="256" y="28905"/>
                  </a:cubicBezTo>
                  <a:cubicBezTo>
                    <a:pt x="0" y="29161"/>
                    <a:pt x="244" y="29542"/>
                    <a:pt x="522" y="29542"/>
                  </a:cubicBezTo>
                  <a:cubicBezTo>
                    <a:pt x="607" y="29542"/>
                    <a:pt x="695" y="29507"/>
                    <a:pt x="773" y="29422"/>
                  </a:cubicBezTo>
                  <a:cubicBezTo>
                    <a:pt x="2627" y="27476"/>
                    <a:pt x="4117" y="25197"/>
                    <a:pt x="5089" y="22674"/>
                  </a:cubicBezTo>
                  <a:cubicBezTo>
                    <a:pt x="6275" y="19695"/>
                    <a:pt x="6366" y="16595"/>
                    <a:pt x="6913" y="13464"/>
                  </a:cubicBezTo>
                  <a:cubicBezTo>
                    <a:pt x="7430" y="11032"/>
                    <a:pt x="8311" y="8662"/>
                    <a:pt x="9588" y="6504"/>
                  </a:cubicBezTo>
                  <a:cubicBezTo>
                    <a:pt x="10743" y="4376"/>
                    <a:pt x="12141" y="2218"/>
                    <a:pt x="14056" y="637"/>
                  </a:cubicBezTo>
                  <a:cubicBezTo>
                    <a:pt x="14346" y="396"/>
                    <a:pt x="14060" y="1"/>
                    <a:pt x="137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7"/>
            <p:cNvSpPr/>
            <p:nvPr/>
          </p:nvSpPr>
          <p:spPr>
            <a:xfrm>
              <a:off x="10655843" y="-564039"/>
              <a:ext cx="114232" cy="122496"/>
            </a:xfrm>
            <a:custGeom>
              <a:avLst/>
              <a:gdLst/>
              <a:ahLst/>
              <a:cxnLst/>
              <a:rect l="l" t="t" r="r" b="b"/>
              <a:pathLst>
                <a:path w="3345" h="3587" extrusionOk="0">
                  <a:moveTo>
                    <a:pt x="3344" y="0"/>
                  </a:moveTo>
                  <a:lnTo>
                    <a:pt x="1" y="2979"/>
                  </a:lnTo>
                  <a:lnTo>
                    <a:pt x="2220" y="3587"/>
                  </a:lnTo>
                  <a:lnTo>
                    <a:pt x="33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7"/>
            <p:cNvSpPr/>
            <p:nvPr/>
          </p:nvSpPr>
          <p:spPr>
            <a:xfrm>
              <a:off x="10361060" y="-522547"/>
              <a:ext cx="402765" cy="548551"/>
            </a:xfrm>
            <a:custGeom>
              <a:avLst/>
              <a:gdLst/>
              <a:ahLst/>
              <a:cxnLst/>
              <a:rect l="l" t="t" r="r" b="b"/>
              <a:pathLst>
                <a:path w="11794" h="16063" extrusionOk="0">
                  <a:moveTo>
                    <a:pt x="11156" y="1"/>
                  </a:moveTo>
                  <a:lnTo>
                    <a:pt x="11125" y="31"/>
                  </a:lnTo>
                  <a:cubicBezTo>
                    <a:pt x="5472" y="2311"/>
                    <a:pt x="1368" y="7326"/>
                    <a:pt x="213" y="13314"/>
                  </a:cubicBezTo>
                  <a:cubicBezTo>
                    <a:pt x="61" y="14074"/>
                    <a:pt x="0" y="14956"/>
                    <a:pt x="517" y="15533"/>
                  </a:cubicBezTo>
                  <a:cubicBezTo>
                    <a:pt x="669" y="15715"/>
                    <a:pt x="882" y="15867"/>
                    <a:pt x="1125" y="15959"/>
                  </a:cubicBezTo>
                  <a:cubicBezTo>
                    <a:pt x="1341" y="16031"/>
                    <a:pt x="1573" y="16063"/>
                    <a:pt x="1812" y="16063"/>
                  </a:cubicBezTo>
                  <a:cubicBezTo>
                    <a:pt x="2381" y="16063"/>
                    <a:pt x="2991" y="15881"/>
                    <a:pt x="3526" y="15624"/>
                  </a:cubicBezTo>
                  <a:cubicBezTo>
                    <a:pt x="6353" y="14317"/>
                    <a:pt x="8663" y="12098"/>
                    <a:pt x="10061" y="9332"/>
                  </a:cubicBezTo>
                  <a:cubicBezTo>
                    <a:pt x="11460" y="6566"/>
                    <a:pt x="11794" y="3040"/>
                    <a:pt x="111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57"/>
            <p:cNvSpPr/>
            <p:nvPr/>
          </p:nvSpPr>
          <p:spPr>
            <a:xfrm>
              <a:off x="10361060" y="-521488"/>
              <a:ext cx="378894" cy="543941"/>
            </a:xfrm>
            <a:custGeom>
              <a:avLst/>
              <a:gdLst/>
              <a:ahLst/>
              <a:cxnLst/>
              <a:rect l="l" t="t" r="r" b="b"/>
              <a:pathLst>
                <a:path w="11095" h="15928" extrusionOk="0">
                  <a:moveTo>
                    <a:pt x="11095" y="0"/>
                  </a:moveTo>
                  <a:cubicBezTo>
                    <a:pt x="5441" y="2310"/>
                    <a:pt x="1338" y="7295"/>
                    <a:pt x="183" y="13283"/>
                  </a:cubicBezTo>
                  <a:cubicBezTo>
                    <a:pt x="61" y="14043"/>
                    <a:pt x="0" y="14925"/>
                    <a:pt x="517" y="15502"/>
                  </a:cubicBezTo>
                  <a:cubicBezTo>
                    <a:pt x="669" y="15684"/>
                    <a:pt x="882" y="15836"/>
                    <a:pt x="1125" y="15928"/>
                  </a:cubicBezTo>
                  <a:lnTo>
                    <a:pt x="110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57"/>
            <p:cNvSpPr/>
            <p:nvPr/>
          </p:nvSpPr>
          <p:spPr>
            <a:xfrm>
              <a:off x="11056525" y="-1102789"/>
              <a:ext cx="86195" cy="120447"/>
            </a:xfrm>
            <a:custGeom>
              <a:avLst/>
              <a:gdLst/>
              <a:ahLst/>
              <a:cxnLst/>
              <a:rect l="l" t="t" r="r" b="b"/>
              <a:pathLst>
                <a:path w="2524" h="3527" extrusionOk="0">
                  <a:moveTo>
                    <a:pt x="2098" y="1"/>
                  </a:moveTo>
                  <a:cubicBezTo>
                    <a:pt x="2098" y="1"/>
                    <a:pt x="517" y="822"/>
                    <a:pt x="0" y="3527"/>
                  </a:cubicBezTo>
                  <a:lnTo>
                    <a:pt x="2523" y="3466"/>
                  </a:lnTo>
                  <a:cubicBezTo>
                    <a:pt x="2523" y="3466"/>
                    <a:pt x="1703" y="1338"/>
                    <a:pt x="20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7"/>
            <p:cNvSpPr/>
            <p:nvPr/>
          </p:nvSpPr>
          <p:spPr>
            <a:xfrm>
              <a:off x="10561384" y="-1633207"/>
              <a:ext cx="137044" cy="59216"/>
            </a:xfrm>
            <a:custGeom>
              <a:avLst/>
              <a:gdLst/>
              <a:ahLst/>
              <a:cxnLst/>
              <a:rect l="l" t="t" r="r" b="b"/>
              <a:pathLst>
                <a:path w="4013" h="1734" extrusionOk="0">
                  <a:moveTo>
                    <a:pt x="487" y="1"/>
                  </a:moveTo>
                  <a:lnTo>
                    <a:pt x="1" y="1733"/>
                  </a:lnTo>
                  <a:cubicBezTo>
                    <a:pt x="882" y="1549"/>
                    <a:pt x="1791" y="1447"/>
                    <a:pt x="2699" y="1447"/>
                  </a:cubicBezTo>
                  <a:cubicBezTo>
                    <a:pt x="3138" y="1447"/>
                    <a:pt x="3577" y="1471"/>
                    <a:pt x="4013" y="1520"/>
                  </a:cubicBezTo>
                  <a:cubicBezTo>
                    <a:pt x="4013" y="1520"/>
                    <a:pt x="852" y="578"/>
                    <a:pt x="4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7"/>
            <p:cNvSpPr/>
            <p:nvPr/>
          </p:nvSpPr>
          <p:spPr>
            <a:xfrm>
              <a:off x="10617458" y="-1816934"/>
              <a:ext cx="65431" cy="88278"/>
            </a:xfrm>
            <a:custGeom>
              <a:avLst/>
              <a:gdLst/>
              <a:ahLst/>
              <a:cxnLst/>
              <a:rect l="l" t="t" r="r" b="b"/>
              <a:pathLst>
                <a:path w="1916" h="2585" extrusionOk="0">
                  <a:moveTo>
                    <a:pt x="0" y="1"/>
                  </a:moveTo>
                  <a:lnTo>
                    <a:pt x="0" y="1"/>
                  </a:lnTo>
                  <a:cubicBezTo>
                    <a:pt x="304" y="1064"/>
                    <a:pt x="973" y="1976"/>
                    <a:pt x="1915" y="2584"/>
                  </a:cubicBezTo>
                  <a:cubicBezTo>
                    <a:pt x="1641" y="1916"/>
                    <a:pt x="1641" y="1186"/>
                    <a:pt x="1885" y="517"/>
                  </a:cubicBez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7"/>
            <p:cNvSpPr/>
            <p:nvPr/>
          </p:nvSpPr>
          <p:spPr>
            <a:xfrm>
              <a:off x="10879013" y="-1062287"/>
              <a:ext cx="381012" cy="825235"/>
            </a:xfrm>
            <a:custGeom>
              <a:avLst/>
              <a:gdLst/>
              <a:ahLst/>
              <a:cxnLst/>
              <a:rect l="l" t="t" r="r" b="b"/>
              <a:pathLst>
                <a:path w="11157" h="24165" extrusionOk="0">
                  <a:moveTo>
                    <a:pt x="6566" y="0"/>
                  </a:moveTo>
                  <a:lnTo>
                    <a:pt x="6506" y="61"/>
                  </a:lnTo>
                  <a:cubicBezTo>
                    <a:pt x="1551" y="6110"/>
                    <a:pt x="1" y="14286"/>
                    <a:pt x="2372" y="21733"/>
                  </a:cubicBezTo>
                  <a:cubicBezTo>
                    <a:pt x="2676" y="22675"/>
                    <a:pt x="3132" y="23709"/>
                    <a:pt x="4074" y="24043"/>
                  </a:cubicBezTo>
                  <a:cubicBezTo>
                    <a:pt x="4276" y="24124"/>
                    <a:pt x="4479" y="24165"/>
                    <a:pt x="4691" y="24165"/>
                  </a:cubicBezTo>
                  <a:cubicBezTo>
                    <a:pt x="4797" y="24165"/>
                    <a:pt x="4905" y="24155"/>
                    <a:pt x="5016" y="24134"/>
                  </a:cubicBezTo>
                  <a:cubicBezTo>
                    <a:pt x="5989" y="23982"/>
                    <a:pt x="6901" y="23131"/>
                    <a:pt x="7539" y="22311"/>
                  </a:cubicBezTo>
                  <a:cubicBezTo>
                    <a:pt x="9910" y="19089"/>
                    <a:pt x="11156" y="15168"/>
                    <a:pt x="11034" y="11186"/>
                  </a:cubicBezTo>
                  <a:cubicBezTo>
                    <a:pt x="10913" y="7204"/>
                    <a:pt x="9120" y="3009"/>
                    <a:pt x="6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7"/>
            <p:cNvSpPr/>
            <p:nvPr/>
          </p:nvSpPr>
          <p:spPr>
            <a:xfrm>
              <a:off x="10880072" y="-1060204"/>
              <a:ext cx="222146" cy="823152"/>
            </a:xfrm>
            <a:custGeom>
              <a:avLst/>
              <a:gdLst/>
              <a:ahLst/>
              <a:cxnLst/>
              <a:rect l="l" t="t" r="r" b="b"/>
              <a:pathLst>
                <a:path w="6505" h="24104" extrusionOk="0">
                  <a:moveTo>
                    <a:pt x="6505" y="0"/>
                  </a:moveTo>
                  <a:lnTo>
                    <a:pt x="6505" y="0"/>
                  </a:lnTo>
                  <a:cubicBezTo>
                    <a:pt x="1550" y="6049"/>
                    <a:pt x="0" y="14225"/>
                    <a:pt x="2371" y="21672"/>
                  </a:cubicBezTo>
                  <a:cubicBezTo>
                    <a:pt x="2675" y="22614"/>
                    <a:pt x="3161" y="23648"/>
                    <a:pt x="4073" y="23982"/>
                  </a:cubicBezTo>
                  <a:cubicBezTo>
                    <a:pt x="4276" y="24063"/>
                    <a:pt x="4492" y="24104"/>
                    <a:pt x="4704" y="24104"/>
                  </a:cubicBezTo>
                  <a:cubicBezTo>
                    <a:pt x="4809" y="24104"/>
                    <a:pt x="4914" y="24094"/>
                    <a:pt x="5016" y="24073"/>
                  </a:cubicBezTo>
                  <a:lnTo>
                    <a:pt x="6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7"/>
            <p:cNvSpPr/>
            <p:nvPr/>
          </p:nvSpPr>
          <p:spPr>
            <a:xfrm>
              <a:off x="10510535" y="-2459876"/>
              <a:ext cx="323879" cy="700075"/>
            </a:xfrm>
            <a:custGeom>
              <a:avLst/>
              <a:gdLst/>
              <a:ahLst/>
              <a:cxnLst/>
              <a:rect l="l" t="t" r="r" b="b"/>
              <a:pathLst>
                <a:path w="9484" h="20500" extrusionOk="0">
                  <a:moveTo>
                    <a:pt x="5291" y="1"/>
                  </a:moveTo>
                  <a:cubicBezTo>
                    <a:pt x="5170" y="1"/>
                    <a:pt x="5047" y="16"/>
                    <a:pt x="4924" y="43"/>
                  </a:cubicBezTo>
                  <a:cubicBezTo>
                    <a:pt x="4104" y="195"/>
                    <a:pt x="3374" y="925"/>
                    <a:pt x="2858" y="1654"/>
                  </a:cubicBezTo>
                  <a:cubicBezTo>
                    <a:pt x="943" y="4451"/>
                    <a:pt x="0" y="7794"/>
                    <a:pt x="213" y="11168"/>
                  </a:cubicBezTo>
                  <a:cubicBezTo>
                    <a:pt x="456" y="14511"/>
                    <a:pt x="2098" y="18007"/>
                    <a:pt x="4347" y="20499"/>
                  </a:cubicBezTo>
                  <a:lnTo>
                    <a:pt x="4408" y="20439"/>
                  </a:lnTo>
                  <a:cubicBezTo>
                    <a:pt x="8390" y="15150"/>
                    <a:pt x="9484" y="8220"/>
                    <a:pt x="7235" y="1989"/>
                  </a:cubicBezTo>
                  <a:cubicBezTo>
                    <a:pt x="6961" y="1198"/>
                    <a:pt x="6535" y="347"/>
                    <a:pt x="5715" y="74"/>
                  </a:cubicBezTo>
                  <a:cubicBezTo>
                    <a:pt x="5581" y="23"/>
                    <a:pt x="5438" y="1"/>
                    <a:pt x="5291" y="1"/>
                  </a:cubicBezTo>
                  <a:close/>
                </a:path>
              </a:pathLst>
            </a:custGeom>
            <a:solidFill>
              <a:srgbClr val="8CB0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7"/>
            <p:cNvSpPr/>
            <p:nvPr/>
          </p:nvSpPr>
          <p:spPr>
            <a:xfrm>
              <a:off x="10660009" y="-2459876"/>
              <a:ext cx="174404" cy="697992"/>
            </a:xfrm>
            <a:custGeom>
              <a:avLst/>
              <a:gdLst/>
              <a:ahLst/>
              <a:cxnLst/>
              <a:rect l="l" t="t" r="r" b="b"/>
              <a:pathLst>
                <a:path w="5107" h="20439" extrusionOk="0">
                  <a:moveTo>
                    <a:pt x="914" y="1"/>
                  </a:moveTo>
                  <a:cubicBezTo>
                    <a:pt x="793" y="1"/>
                    <a:pt x="670" y="16"/>
                    <a:pt x="547" y="43"/>
                  </a:cubicBezTo>
                  <a:lnTo>
                    <a:pt x="0" y="20439"/>
                  </a:lnTo>
                  <a:cubicBezTo>
                    <a:pt x="4013" y="15150"/>
                    <a:pt x="5107" y="8220"/>
                    <a:pt x="2858" y="1989"/>
                  </a:cubicBezTo>
                  <a:cubicBezTo>
                    <a:pt x="2584" y="1198"/>
                    <a:pt x="2128" y="347"/>
                    <a:pt x="1338" y="74"/>
                  </a:cubicBezTo>
                  <a:cubicBezTo>
                    <a:pt x="1204" y="23"/>
                    <a:pt x="1061" y="1"/>
                    <a:pt x="9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7"/>
            <p:cNvSpPr/>
            <p:nvPr/>
          </p:nvSpPr>
          <p:spPr>
            <a:xfrm>
              <a:off x="9994630" y="-1846201"/>
              <a:ext cx="619720" cy="286894"/>
            </a:xfrm>
            <a:custGeom>
              <a:avLst/>
              <a:gdLst/>
              <a:ahLst/>
              <a:cxnLst/>
              <a:rect l="l" t="t" r="r" b="b"/>
              <a:pathLst>
                <a:path w="18147" h="8401" extrusionOk="0">
                  <a:moveTo>
                    <a:pt x="5932" y="0"/>
                  </a:moveTo>
                  <a:cubicBezTo>
                    <a:pt x="4698" y="0"/>
                    <a:pt x="3459" y="163"/>
                    <a:pt x="2250" y="493"/>
                  </a:cubicBezTo>
                  <a:cubicBezTo>
                    <a:pt x="1460" y="706"/>
                    <a:pt x="609" y="1131"/>
                    <a:pt x="213" y="1800"/>
                  </a:cubicBezTo>
                  <a:cubicBezTo>
                    <a:pt x="92" y="2013"/>
                    <a:pt x="31" y="2256"/>
                    <a:pt x="1" y="2499"/>
                  </a:cubicBezTo>
                  <a:cubicBezTo>
                    <a:pt x="1" y="3259"/>
                    <a:pt x="609" y="3897"/>
                    <a:pt x="1217" y="4384"/>
                  </a:cubicBezTo>
                  <a:cubicBezTo>
                    <a:pt x="4462" y="7026"/>
                    <a:pt x="8463" y="8401"/>
                    <a:pt x="12526" y="8401"/>
                  </a:cubicBezTo>
                  <a:cubicBezTo>
                    <a:pt x="14399" y="8401"/>
                    <a:pt x="16285" y="8109"/>
                    <a:pt x="18117" y="7514"/>
                  </a:cubicBezTo>
                  <a:lnTo>
                    <a:pt x="18147" y="7484"/>
                  </a:lnTo>
                  <a:cubicBezTo>
                    <a:pt x="16688" y="4779"/>
                    <a:pt x="14135" y="2286"/>
                    <a:pt x="11308" y="1070"/>
                  </a:cubicBezTo>
                  <a:cubicBezTo>
                    <a:pt x="9599" y="361"/>
                    <a:pt x="7770" y="0"/>
                    <a:pt x="5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7"/>
            <p:cNvSpPr/>
            <p:nvPr/>
          </p:nvSpPr>
          <p:spPr>
            <a:xfrm>
              <a:off x="9994630" y="-1784765"/>
              <a:ext cx="617671" cy="225492"/>
            </a:xfrm>
            <a:custGeom>
              <a:avLst/>
              <a:gdLst/>
              <a:ahLst/>
              <a:cxnLst/>
              <a:rect l="l" t="t" r="r" b="b"/>
              <a:pathLst>
                <a:path w="18087" h="6603" extrusionOk="0">
                  <a:moveTo>
                    <a:pt x="213" y="1"/>
                  </a:moveTo>
                  <a:cubicBezTo>
                    <a:pt x="92" y="214"/>
                    <a:pt x="1" y="457"/>
                    <a:pt x="1" y="700"/>
                  </a:cubicBezTo>
                  <a:cubicBezTo>
                    <a:pt x="1" y="1460"/>
                    <a:pt x="609" y="2098"/>
                    <a:pt x="1186" y="2615"/>
                  </a:cubicBezTo>
                  <a:cubicBezTo>
                    <a:pt x="4430" y="5235"/>
                    <a:pt x="8441" y="6603"/>
                    <a:pt x="12500" y="6603"/>
                  </a:cubicBezTo>
                  <a:cubicBezTo>
                    <a:pt x="14376" y="6603"/>
                    <a:pt x="16261" y="6311"/>
                    <a:pt x="18086" y="5715"/>
                  </a:cubicBezTo>
                  <a:lnTo>
                    <a:pt x="2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7"/>
            <p:cNvSpPr/>
            <p:nvPr/>
          </p:nvSpPr>
          <p:spPr>
            <a:xfrm>
              <a:off x="10219542" y="-1494524"/>
              <a:ext cx="883768" cy="791836"/>
            </a:xfrm>
            <a:custGeom>
              <a:avLst/>
              <a:gdLst/>
              <a:ahLst/>
              <a:cxnLst/>
              <a:rect l="l" t="t" r="r" b="b"/>
              <a:pathLst>
                <a:path w="25879" h="23187" extrusionOk="0">
                  <a:moveTo>
                    <a:pt x="25291" y="0"/>
                  </a:moveTo>
                  <a:cubicBezTo>
                    <a:pt x="25235" y="0"/>
                    <a:pt x="25177" y="13"/>
                    <a:pt x="25117" y="43"/>
                  </a:cubicBezTo>
                  <a:cubicBezTo>
                    <a:pt x="20345" y="2566"/>
                    <a:pt x="15482" y="5119"/>
                    <a:pt x="11379" y="8675"/>
                  </a:cubicBezTo>
                  <a:cubicBezTo>
                    <a:pt x="6850" y="12596"/>
                    <a:pt x="3658" y="17855"/>
                    <a:pt x="193" y="22657"/>
                  </a:cubicBezTo>
                  <a:cubicBezTo>
                    <a:pt x="0" y="22914"/>
                    <a:pt x="275" y="23187"/>
                    <a:pt x="550" y="23187"/>
                  </a:cubicBezTo>
                  <a:cubicBezTo>
                    <a:pt x="666" y="23187"/>
                    <a:pt x="781" y="23139"/>
                    <a:pt x="862" y="23022"/>
                  </a:cubicBezTo>
                  <a:cubicBezTo>
                    <a:pt x="4266" y="18280"/>
                    <a:pt x="7427" y="13083"/>
                    <a:pt x="11895" y="9223"/>
                  </a:cubicBezTo>
                  <a:cubicBezTo>
                    <a:pt x="15968" y="5727"/>
                    <a:pt x="20771" y="3204"/>
                    <a:pt x="25513" y="712"/>
                  </a:cubicBezTo>
                  <a:cubicBezTo>
                    <a:pt x="25879" y="502"/>
                    <a:pt x="25637" y="0"/>
                    <a:pt x="252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7"/>
            <p:cNvSpPr/>
            <p:nvPr/>
          </p:nvSpPr>
          <p:spPr>
            <a:xfrm>
              <a:off x="10018911" y="-1466282"/>
              <a:ext cx="1009406" cy="213028"/>
            </a:xfrm>
            <a:custGeom>
              <a:avLst/>
              <a:gdLst/>
              <a:ahLst/>
              <a:cxnLst/>
              <a:rect l="l" t="t" r="r" b="b"/>
              <a:pathLst>
                <a:path w="29558" h="6238" extrusionOk="0">
                  <a:moveTo>
                    <a:pt x="29032" y="0"/>
                  </a:moveTo>
                  <a:cubicBezTo>
                    <a:pt x="28969" y="0"/>
                    <a:pt x="28902" y="21"/>
                    <a:pt x="28834" y="67"/>
                  </a:cubicBezTo>
                  <a:lnTo>
                    <a:pt x="28834" y="37"/>
                  </a:lnTo>
                  <a:cubicBezTo>
                    <a:pt x="23429" y="3627"/>
                    <a:pt x="17154" y="5476"/>
                    <a:pt x="10822" y="5476"/>
                  </a:cubicBezTo>
                  <a:cubicBezTo>
                    <a:pt x="7397" y="5476"/>
                    <a:pt x="3956" y="4935"/>
                    <a:pt x="627" y="3836"/>
                  </a:cubicBezTo>
                  <a:cubicBezTo>
                    <a:pt x="584" y="3822"/>
                    <a:pt x="544" y="3815"/>
                    <a:pt x="506" y="3815"/>
                  </a:cubicBezTo>
                  <a:cubicBezTo>
                    <a:pt x="137" y="3815"/>
                    <a:pt x="1" y="4428"/>
                    <a:pt x="414" y="4566"/>
                  </a:cubicBezTo>
                  <a:cubicBezTo>
                    <a:pt x="3818" y="5686"/>
                    <a:pt x="7335" y="6237"/>
                    <a:pt x="10833" y="6237"/>
                  </a:cubicBezTo>
                  <a:cubicBezTo>
                    <a:pt x="17300" y="6237"/>
                    <a:pt x="23707" y="4355"/>
                    <a:pt x="29229" y="705"/>
                  </a:cubicBezTo>
                  <a:cubicBezTo>
                    <a:pt x="29557" y="478"/>
                    <a:pt x="29341" y="0"/>
                    <a:pt x="290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7"/>
            <p:cNvSpPr/>
            <p:nvPr/>
          </p:nvSpPr>
          <p:spPr>
            <a:xfrm>
              <a:off x="9840170" y="-1470175"/>
              <a:ext cx="1279157" cy="536462"/>
            </a:xfrm>
            <a:custGeom>
              <a:avLst/>
              <a:gdLst/>
              <a:ahLst/>
              <a:cxnLst/>
              <a:rect l="l" t="t" r="r" b="b"/>
              <a:pathLst>
                <a:path w="37457" h="15709" extrusionOk="0">
                  <a:moveTo>
                    <a:pt x="37004" y="0"/>
                  </a:moveTo>
                  <a:cubicBezTo>
                    <a:pt x="36961" y="0"/>
                    <a:pt x="36915" y="9"/>
                    <a:pt x="36865" y="29"/>
                  </a:cubicBezTo>
                  <a:cubicBezTo>
                    <a:pt x="30968" y="2491"/>
                    <a:pt x="26257" y="6838"/>
                    <a:pt x="20937" y="10242"/>
                  </a:cubicBezTo>
                  <a:cubicBezTo>
                    <a:pt x="18111" y="12066"/>
                    <a:pt x="15132" y="13555"/>
                    <a:pt x="11849" y="14315"/>
                  </a:cubicBezTo>
                  <a:cubicBezTo>
                    <a:pt x="9977" y="14764"/>
                    <a:pt x="8066" y="14984"/>
                    <a:pt x="6152" y="14984"/>
                  </a:cubicBezTo>
                  <a:cubicBezTo>
                    <a:pt x="4304" y="14984"/>
                    <a:pt x="2454" y="14779"/>
                    <a:pt x="633" y="14376"/>
                  </a:cubicBezTo>
                  <a:cubicBezTo>
                    <a:pt x="599" y="14367"/>
                    <a:pt x="567" y="14363"/>
                    <a:pt x="536" y="14363"/>
                  </a:cubicBezTo>
                  <a:cubicBezTo>
                    <a:pt x="150" y="14363"/>
                    <a:pt x="0" y="15021"/>
                    <a:pt x="451" y="15105"/>
                  </a:cubicBezTo>
                  <a:lnTo>
                    <a:pt x="451" y="15075"/>
                  </a:lnTo>
                  <a:cubicBezTo>
                    <a:pt x="2307" y="15499"/>
                    <a:pt x="4197" y="15709"/>
                    <a:pt x="6084" y="15709"/>
                  </a:cubicBezTo>
                  <a:cubicBezTo>
                    <a:pt x="9604" y="15709"/>
                    <a:pt x="13113" y="14980"/>
                    <a:pt x="16378" y="13555"/>
                  </a:cubicBezTo>
                  <a:cubicBezTo>
                    <a:pt x="21120" y="11488"/>
                    <a:pt x="25132" y="8145"/>
                    <a:pt x="29357" y="5196"/>
                  </a:cubicBezTo>
                  <a:cubicBezTo>
                    <a:pt x="31758" y="3464"/>
                    <a:pt x="34342" y="1974"/>
                    <a:pt x="37077" y="789"/>
                  </a:cubicBezTo>
                  <a:cubicBezTo>
                    <a:pt x="37456" y="600"/>
                    <a:pt x="37353" y="0"/>
                    <a:pt x="370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7"/>
            <p:cNvSpPr/>
            <p:nvPr/>
          </p:nvSpPr>
          <p:spPr>
            <a:xfrm>
              <a:off x="9729934" y="-812139"/>
              <a:ext cx="577169" cy="649465"/>
            </a:xfrm>
            <a:custGeom>
              <a:avLst/>
              <a:gdLst/>
              <a:ahLst/>
              <a:cxnLst/>
              <a:rect l="l" t="t" r="r" b="b"/>
              <a:pathLst>
                <a:path w="16901" h="19018" extrusionOk="0">
                  <a:moveTo>
                    <a:pt x="16475" y="1"/>
                  </a:moveTo>
                  <a:cubicBezTo>
                    <a:pt x="8907" y="2067"/>
                    <a:pt x="2919" y="7782"/>
                    <a:pt x="518" y="15259"/>
                  </a:cubicBezTo>
                  <a:cubicBezTo>
                    <a:pt x="214" y="16201"/>
                    <a:pt x="1" y="17296"/>
                    <a:pt x="578" y="18116"/>
                  </a:cubicBezTo>
                  <a:cubicBezTo>
                    <a:pt x="761" y="18390"/>
                    <a:pt x="1004" y="18603"/>
                    <a:pt x="1277" y="18755"/>
                  </a:cubicBezTo>
                  <a:cubicBezTo>
                    <a:pt x="1665" y="18942"/>
                    <a:pt x="2123" y="19017"/>
                    <a:pt x="2600" y="19017"/>
                  </a:cubicBezTo>
                  <a:cubicBezTo>
                    <a:pt x="3208" y="19017"/>
                    <a:pt x="3846" y="18895"/>
                    <a:pt x="4408" y="18724"/>
                  </a:cubicBezTo>
                  <a:cubicBezTo>
                    <a:pt x="8208" y="17478"/>
                    <a:pt x="11490" y="15016"/>
                    <a:pt x="13709" y="11703"/>
                  </a:cubicBezTo>
                  <a:cubicBezTo>
                    <a:pt x="15898" y="8420"/>
                    <a:pt x="16901" y="3922"/>
                    <a:pt x="16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7"/>
            <p:cNvSpPr/>
            <p:nvPr/>
          </p:nvSpPr>
          <p:spPr>
            <a:xfrm>
              <a:off x="9730992" y="-812139"/>
              <a:ext cx="561597" cy="640483"/>
            </a:xfrm>
            <a:custGeom>
              <a:avLst/>
              <a:gdLst/>
              <a:ahLst/>
              <a:cxnLst/>
              <a:rect l="l" t="t" r="r" b="b"/>
              <a:pathLst>
                <a:path w="16445" h="18755" extrusionOk="0">
                  <a:moveTo>
                    <a:pt x="16444" y="1"/>
                  </a:moveTo>
                  <a:lnTo>
                    <a:pt x="16444" y="1"/>
                  </a:lnTo>
                  <a:cubicBezTo>
                    <a:pt x="8906" y="2067"/>
                    <a:pt x="2888" y="7782"/>
                    <a:pt x="487" y="15259"/>
                  </a:cubicBezTo>
                  <a:cubicBezTo>
                    <a:pt x="213" y="16201"/>
                    <a:pt x="0" y="17296"/>
                    <a:pt x="547" y="18116"/>
                  </a:cubicBezTo>
                  <a:cubicBezTo>
                    <a:pt x="730" y="18390"/>
                    <a:pt x="973" y="18603"/>
                    <a:pt x="1246" y="18755"/>
                  </a:cubicBezTo>
                  <a:lnTo>
                    <a:pt x="164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7"/>
            <p:cNvSpPr/>
            <p:nvPr/>
          </p:nvSpPr>
          <p:spPr>
            <a:xfrm>
              <a:off x="9452807" y="-1092510"/>
              <a:ext cx="645674" cy="255920"/>
            </a:xfrm>
            <a:custGeom>
              <a:avLst/>
              <a:gdLst/>
              <a:ahLst/>
              <a:cxnLst/>
              <a:rect l="l" t="t" r="r" b="b"/>
              <a:pathLst>
                <a:path w="18907" h="7494" extrusionOk="0">
                  <a:moveTo>
                    <a:pt x="8937" y="1"/>
                  </a:moveTo>
                  <a:cubicBezTo>
                    <a:pt x="6378" y="1"/>
                    <a:pt x="3858" y="713"/>
                    <a:pt x="1672" y="2071"/>
                  </a:cubicBezTo>
                  <a:cubicBezTo>
                    <a:pt x="973" y="2496"/>
                    <a:pt x="243" y="3165"/>
                    <a:pt x="91" y="3894"/>
                  </a:cubicBezTo>
                  <a:cubicBezTo>
                    <a:pt x="0" y="4138"/>
                    <a:pt x="0" y="4381"/>
                    <a:pt x="91" y="4624"/>
                  </a:cubicBezTo>
                  <a:cubicBezTo>
                    <a:pt x="274" y="5384"/>
                    <a:pt x="1034" y="5809"/>
                    <a:pt x="1763" y="6113"/>
                  </a:cubicBezTo>
                  <a:cubicBezTo>
                    <a:pt x="3985" y="7038"/>
                    <a:pt x="6336" y="7493"/>
                    <a:pt x="8676" y="7493"/>
                  </a:cubicBezTo>
                  <a:cubicBezTo>
                    <a:pt x="12256" y="7493"/>
                    <a:pt x="15812" y="6428"/>
                    <a:pt x="18845" y="4350"/>
                  </a:cubicBezTo>
                  <a:lnTo>
                    <a:pt x="18906" y="4320"/>
                  </a:lnTo>
                  <a:cubicBezTo>
                    <a:pt x="16748" y="2131"/>
                    <a:pt x="13587" y="460"/>
                    <a:pt x="10547" y="95"/>
                  </a:cubicBezTo>
                  <a:cubicBezTo>
                    <a:pt x="10011" y="32"/>
                    <a:pt x="9473" y="1"/>
                    <a:pt x="89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7"/>
            <p:cNvSpPr/>
            <p:nvPr/>
          </p:nvSpPr>
          <p:spPr>
            <a:xfrm>
              <a:off x="9452807" y="-959530"/>
              <a:ext cx="644615" cy="122940"/>
            </a:xfrm>
            <a:custGeom>
              <a:avLst/>
              <a:gdLst/>
              <a:ahLst/>
              <a:cxnLst/>
              <a:rect l="l" t="t" r="r" b="b"/>
              <a:pathLst>
                <a:path w="18876" h="3600" extrusionOk="0">
                  <a:moveTo>
                    <a:pt x="91" y="0"/>
                  </a:moveTo>
                  <a:cubicBezTo>
                    <a:pt x="0" y="244"/>
                    <a:pt x="0" y="487"/>
                    <a:pt x="91" y="730"/>
                  </a:cubicBezTo>
                  <a:cubicBezTo>
                    <a:pt x="274" y="1490"/>
                    <a:pt x="1034" y="1915"/>
                    <a:pt x="1763" y="2219"/>
                  </a:cubicBezTo>
                  <a:cubicBezTo>
                    <a:pt x="3985" y="3144"/>
                    <a:pt x="6336" y="3599"/>
                    <a:pt x="8678" y="3599"/>
                  </a:cubicBezTo>
                  <a:cubicBezTo>
                    <a:pt x="12261" y="3599"/>
                    <a:pt x="15824" y="2534"/>
                    <a:pt x="18876" y="456"/>
                  </a:cubicBezTo>
                  <a:lnTo>
                    <a:pt x="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7"/>
            <p:cNvSpPr/>
            <p:nvPr/>
          </p:nvSpPr>
          <p:spPr>
            <a:xfrm>
              <a:off x="9395708" y="-1635973"/>
              <a:ext cx="794124" cy="373191"/>
            </a:xfrm>
            <a:custGeom>
              <a:avLst/>
              <a:gdLst/>
              <a:ahLst/>
              <a:cxnLst/>
              <a:rect l="l" t="t" r="r" b="b"/>
              <a:pathLst>
                <a:path w="23254" h="10928" extrusionOk="0">
                  <a:moveTo>
                    <a:pt x="7418" y="1"/>
                  </a:moveTo>
                  <a:cubicBezTo>
                    <a:pt x="5930" y="1"/>
                    <a:pt x="4439" y="189"/>
                    <a:pt x="2979" y="568"/>
                  </a:cubicBezTo>
                  <a:cubicBezTo>
                    <a:pt x="1946" y="811"/>
                    <a:pt x="821" y="1358"/>
                    <a:pt x="304" y="2209"/>
                  </a:cubicBezTo>
                  <a:cubicBezTo>
                    <a:pt x="152" y="2483"/>
                    <a:pt x="61" y="2787"/>
                    <a:pt x="31" y="3121"/>
                  </a:cubicBezTo>
                  <a:cubicBezTo>
                    <a:pt x="0" y="4094"/>
                    <a:pt x="791" y="4915"/>
                    <a:pt x="1520" y="5553"/>
                  </a:cubicBezTo>
                  <a:cubicBezTo>
                    <a:pt x="5740" y="9069"/>
                    <a:pt x="11021" y="10927"/>
                    <a:pt x="16378" y="10927"/>
                  </a:cubicBezTo>
                  <a:cubicBezTo>
                    <a:pt x="18661" y="10927"/>
                    <a:pt x="20958" y="10590"/>
                    <a:pt x="23192" y="9899"/>
                  </a:cubicBezTo>
                  <a:lnTo>
                    <a:pt x="23253" y="9869"/>
                  </a:lnTo>
                  <a:cubicBezTo>
                    <a:pt x="21429" y="6343"/>
                    <a:pt x="18207" y="3091"/>
                    <a:pt x="14590" y="1510"/>
                  </a:cubicBezTo>
                  <a:cubicBezTo>
                    <a:pt x="12304" y="509"/>
                    <a:pt x="9864" y="1"/>
                    <a:pt x="7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7"/>
            <p:cNvSpPr/>
            <p:nvPr/>
          </p:nvSpPr>
          <p:spPr>
            <a:xfrm>
              <a:off x="9395708" y="-1561595"/>
              <a:ext cx="792041" cy="297959"/>
            </a:xfrm>
            <a:custGeom>
              <a:avLst/>
              <a:gdLst/>
              <a:ahLst/>
              <a:cxnLst/>
              <a:rect l="l" t="t" r="r" b="b"/>
              <a:pathLst>
                <a:path w="23193" h="8725" extrusionOk="0">
                  <a:moveTo>
                    <a:pt x="304" y="1"/>
                  </a:moveTo>
                  <a:cubicBezTo>
                    <a:pt x="152" y="275"/>
                    <a:pt x="61" y="578"/>
                    <a:pt x="31" y="913"/>
                  </a:cubicBezTo>
                  <a:cubicBezTo>
                    <a:pt x="0" y="1885"/>
                    <a:pt x="791" y="2706"/>
                    <a:pt x="1520" y="3344"/>
                  </a:cubicBezTo>
                  <a:cubicBezTo>
                    <a:pt x="5732" y="6876"/>
                    <a:pt x="10986" y="8725"/>
                    <a:pt x="16334" y="8725"/>
                  </a:cubicBezTo>
                  <a:cubicBezTo>
                    <a:pt x="18628" y="8725"/>
                    <a:pt x="20939" y="8384"/>
                    <a:pt x="23192" y="7691"/>
                  </a:cubicBezTo>
                  <a:lnTo>
                    <a:pt x="3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773B5-28AC-FEB9-A576-9FD5F19EA48C}"/>
              </a:ext>
            </a:extLst>
          </p:cNvPr>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377791-E74A-DFAE-3DCB-AD55CCD74039}"/>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C9063D-366C-9C1B-EE94-6B7CF663B4A1}"/>
              </a:ext>
            </a:extLst>
          </p:cNvPr>
          <p:cNvSpPr>
            <a:spLocks noGrp="1"/>
          </p:cNvSpPr>
          <p:nvPr>
            <p:ph type="dt" sz="half" idx="10"/>
          </p:nvPr>
        </p:nvSpPr>
        <p:spPr/>
        <p:txBody>
          <a:bodyPr/>
          <a:lstStyle/>
          <a:p>
            <a:fld id="{34B89FF8-FEDB-4E12-8749-C58B6652A384}" type="datetimeFigureOut">
              <a:rPr lang="en-US" smtClean="0"/>
              <a:t>4/29/2025</a:t>
            </a:fld>
            <a:endParaRPr lang="en-US"/>
          </a:p>
        </p:txBody>
      </p:sp>
      <p:sp>
        <p:nvSpPr>
          <p:cNvPr id="5" name="Footer Placeholder 4">
            <a:extLst>
              <a:ext uri="{FF2B5EF4-FFF2-40B4-BE49-F238E27FC236}">
                <a16:creationId xmlns:a16="http://schemas.microsoft.com/office/drawing/2014/main" id="{0FB98CDF-F94A-A7C4-ECEC-0B28F9AAE6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6C48A4-69BF-7E2C-4202-F95BF472A34B}"/>
              </a:ext>
            </a:extLst>
          </p:cNvPr>
          <p:cNvSpPr>
            <a:spLocks noGrp="1"/>
          </p:cNvSpPr>
          <p:nvPr>
            <p:ph type="sldNum" sz="quarter" idx="12"/>
          </p:nvPr>
        </p:nvSpPr>
        <p:spPr/>
        <p:txBody>
          <a:bodyPr/>
          <a:lstStyle/>
          <a:p>
            <a:fld id="{E38873A4-7B45-4EC7-AB0D-15CE07E9BEFB}" type="slidenum">
              <a:rPr lang="en-US" smtClean="0"/>
              <a:t>‹#›</a:t>
            </a:fld>
            <a:endParaRPr lang="en-US"/>
          </a:p>
        </p:txBody>
      </p:sp>
    </p:spTree>
    <p:extLst>
      <p:ext uri="{BB962C8B-B14F-4D97-AF65-F5344CB8AC3E}">
        <p14:creationId xmlns:p14="http://schemas.microsoft.com/office/powerpoint/2010/main" val="1804503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B4702-68DB-3EB6-6FD0-0537C3916A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A2B881-37D4-D628-F534-AD911C7E6F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6912B7-BA57-2BD1-FE98-6CD5EDBF000A}"/>
              </a:ext>
            </a:extLst>
          </p:cNvPr>
          <p:cNvSpPr>
            <a:spLocks noGrp="1"/>
          </p:cNvSpPr>
          <p:nvPr>
            <p:ph type="dt" sz="half" idx="10"/>
          </p:nvPr>
        </p:nvSpPr>
        <p:spPr/>
        <p:txBody>
          <a:bodyPr/>
          <a:lstStyle/>
          <a:p>
            <a:fld id="{34B89FF8-FEDB-4E12-8749-C58B6652A384}" type="datetimeFigureOut">
              <a:rPr lang="en-US" smtClean="0"/>
              <a:t>4/29/2025</a:t>
            </a:fld>
            <a:endParaRPr lang="en-US"/>
          </a:p>
        </p:txBody>
      </p:sp>
      <p:sp>
        <p:nvSpPr>
          <p:cNvPr id="5" name="Footer Placeholder 4">
            <a:extLst>
              <a:ext uri="{FF2B5EF4-FFF2-40B4-BE49-F238E27FC236}">
                <a16:creationId xmlns:a16="http://schemas.microsoft.com/office/drawing/2014/main" id="{A9A9A9B2-E0E8-AA6B-817A-48834729AC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0CBD3F-310C-2471-7386-91D143C24846}"/>
              </a:ext>
            </a:extLst>
          </p:cNvPr>
          <p:cNvSpPr>
            <a:spLocks noGrp="1"/>
          </p:cNvSpPr>
          <p:nvPr>
            <p:ph type="sldNum" sz="quarter" idx="12"/>
          </p:nvPr>
        </p:nvSpPr>
        <p:spPr/>
        <p:txBody>
          <a:bodyPr/>
          <a:lstStyle/>
          <a:p>
            <a:fld id="{E38873A4-7B45-4EC7-AB0D-15CE07E9BEFB}" type="slidenum">
              <a:rPr lang="en-US" smtClean="0"/>
              <a:t>‹#›</a:t>
            </a:fld>
            <a:endParaRPr lang="en-US"/>
          </a:p>
        </p:txBody>
      </p:sp>
    </p:spTree>
    <p:extLst>
      <p:ext uri="{BB962C8B-B14F-4D97-AF65-F5344CB8AC3E}">
        <p14:creationId xmlns:p14="http://schemas.microsoft.com/office/powerpoint/2010/main" val="985158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68B01-C155-CE48-F011-0020FCF00958}"/>
              </a:ext>
            </a:extLst>
          </p:cNvPr>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37395F-8279-DE30-0897-EA38D5390C18}"/>
              </a:ext>
            </a:extLst>
          </p:cNvPr>
          <p:cNvSpPr>
            <a:spLocks noGrp="1"/>
          </p:cNvSpPr>
          <p:nvPr>
            <p:ph type="body" idx="1"/>
          </p:nvPr>
        </p:nvSpPr>
        <p:spPr>
          <a:xfrm>
            <a:off x="623888" y="3441700"/>
            <a:ext cx="7886700" cy="1125538"/>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3E388C-9D1D-71CF-86DE-ABCC66371BAD}"/>
              </a:ext>
            </a:extLst>
          </p:cNvPr>
          <p:cNvSpPr>
            <a:spLocks noGrp="1"/>
          </p:cNvSpPr>
          <p:nvPr>
            <p:ph type="dt" sz="half" idx="10"/>
          </p:nvPr>
        </p:nvSpPr>
        <p:spPr/>
        <p:txBody>
          <a:bodyPr/>
          <a:lstStyle/>
          <a:p>
            <a:fld id="{34B89FF8-FEDB-4E12-8749-C58B6652A384}" type="datetimeFigureOut">
              <a:rPr lang="en-US" smtClean="0"/>
              <a:t>4/29/2025</a:t>
            </a:fld>
            <a:endParaRPr lang="en-US"/>
          </a:p>
        </p:txBody>
      </p:sp>
      <p:sp>
        <p:nvSpPr>
          <p:cNvPr id="5" name="Footer Placeholder 4">
            <a:extLst>
              <a:ext uri="{FF2B5EF4-FFF2-40B4-BE49-F238E27FC236}">
                <a16:creationId xmlns:a16="http://schemas.microsoft.com/office/drawing/2014/main" id="{CE2279CF-8A50-63FB-BAB8-0115C3C2D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2D3E42-6C7C-AAAE-2B0C-46D136C10A9F}"/>
              </a:ext>
            </a:extLst>
          </p:cNvPr>
          <p:cNvSpPr>
            <a:spLocks noGrp="1"/>
          </p:cNvSpPr>
          <p:nvPr>
            <p:ph type="sldNum" sz="quarter" idx="12"/>
          </p:nvPr>
        </p:nvSpPr>
        <p:spPr/>
        <p:txBody>
          <a:bodyPr/>
          <a:lstStyle/>
          <a:p>
            <a:fld id="{E38873A4-7B45-4EC7-AB0D-15CE07E9BEFB}" type="slidenum">
              <a:rPr lang="en-US" smtClean="0"/>
              <a:t>‹#›</a:t>
            </a:fld>
            <a:endParaRPr lang="en-US"/>
          </a:p>
        </p:txBody>
      </p:sp>
    </p:spTree>
    <p:extLst>
      <p:ext uri="{BB962C8B-B14F-4D97-AF65-F5344CB8AC3E}">
        <p14:creationId xmlns:p14="http://schemas.microsoft.com/office/powerpoint/2010/main" val="4225443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93E60-366C-0154-6BDE-C2C9D0D3D2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8A7E9B-CA82-7C0F-B66E-877FB80A6FB3}"/>
              </a:ext>
            </a:extLst>
          </p:cNvPr>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D40B1E-B868-A6A6-BFE0-B048DB49D1C6}"/>
              </a:ext>
            </a:extLst>
          </p:cNvPr>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21955E-1951-62B5-7D42-426C3C6744C2}"/>
              </a:ext>
            </a:extLst>
          </p:cNvPr>
          <p:cNvSpPr>
            <a:spLocks noGrp="1"/>
          </p:cNvSpPr>
          <p:nvPr>
            <p:ph type="dt" sz="half" idx="10"/>
          </p:nvPr>
        </p:nvSpPr>
        <p:spPr/>
        <p:txBody>
          <a:bodyPr/>
          <a:lstStyle/>
          <a:p>
            <a:fld id="{34B89FF8-FEDB-4E12-8749-C58B6652A384}" type="datetimeFigureOut">
              <a:rPr lang="en-US" smtClean="0"/>
              <a:t>4/29/2025</a:t>
            </a:fld>
            <a:endParaRPr lang="en-US"/>
          </a:p>
        </p:txBody>
      </p:sp>
      <p:sp>
        <p:nvSpPr>
          <p:cNvPr id="6" name="Footer Placeholder 5">
            <a:extLst>
              <a:ext uri="{FF2B5EF4-FFF2-40B4-BE49-F238E27FC236}">
                <a16:creationId xmlns:a16="http://schemas.microsoft.com/office/drawing/2014/main" id="{5AB0E01B-213C-DF1C-E11C-F5675CC86C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6E5418-5C49-79C3-544B-22E1159E265D}"/>
              </a:ext>
            </a:extLst>
          </p:cNvPr>
          <p:cNvSpPr>
            <a:spLocks noGrp="1"/>
          </p:cNvSpPr>
          <p:nvPr>
            <p:ph type="sldNum" sz="quarter" idx="12"/>
          </p:nvPr>
        </p:nvSpPr>
        <p:spPr/>
        <p:txBody>
          <a:bodyPr/>
          <a:lstStyle/>
          <a:p>
            <a:fld id="{E38873A4-7B45-4EC7-AB0D-15CE07E9BEFB}" type="slidenum">
              <a:rPr lang="en-US" smtClean="0"/>
              <a:t>‹#›</a:t>
            </a:fld>
            <a:endParaRPr lang="en-US"/>
          </a:p>
        </p:txBody>
      </p:sp>
    </p:spTree>
    <p:extLst>
      <p:ext uri="{BB962C8B-B14F-4D97-AF65-F5344CB8AC3E}">
        <p14:creationId xmlns:p14="http://schemas.microsoft.com/office/powerpoint/2010/main" val="4038767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27DFB-BA42-02C8-39A7-8F4C23AD3F96}"/>
              </a:ext>
            </a:extLst>
          </p:cNvPr>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8C2EF0-E0ED-DC80-7BB9-AB22F73CBE05}"/>
              </a:ext>
            </a:extLst>
          </p:cNvPr>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F237B5-39F7-7007-2E57-D76AC989A95D}"/>
              </a:ext>
            </a:extLst>
          </p:cNvPr>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08FD2D-6695-734F-DCED-27D64E32AFCC}"/>
              </a:ext>
            </a:extLst>
          </p:cNvPr>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B5052C-E39F-9AAF-C843-A9959AC55D42}"/>
              </a:ext>
            </a:extLst>
          </p:cNvPr>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B41ACC-248E-6C65-8102-7BF7635E4958}"/>
              </a:ext>
            </a:extLst>
          </p:cNvPr>
          <p:cNvSpPr>
            <a:spLocks noGrp="1"/>
          </p:cNvSpPr>
          <p:nvPr>
            <p:ph type="dt" sz="half" idx="10"/>
          </p:nvPr>
        </p:nvSpPr>
        <p:spPr/>
        <p:txBody>
          <a:bodyPr/>
          <a:lstStyle/>
          <a:p>
            <a:fld id="{34B89FF8-FEDB-4E12-8749-C58B6652A384}" type="datetimeFigureOut">
              <a:rPr lang="en-US" smtClean="0"/>
              <a:t>4/29/2025</a:t>
            </a:fld>
            <a:endParaRPr lang="en-US"/>
          </a:p>
        </p:txBody>
      </p:sp>
      <p:sp>
        <p:nvSpPr>
          <p:cNvPr id="8" name="Footer Placeholder 7">
            <a:extLst>
              <a:ext uri="{FF2B5EF4-FFF2-40B4-BE49-F238E27FC236}">
                <a16:creationId xmlns:a16="http://schemas.microsoft.com/office/drawing/2014/main" id="{197EDC10-80AF-1D87-5909-07A11125C5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6620CE-6C7C-93D0-011A-4640BAD7EDA9}"/>
              </a:ext>
            </a:extLst>
          </p:cNvPr>
          <p:cNvSpPr>
            <a:spLocks noGrp="1"/>
          </p:cNvSpPr>
          <p:nvPr>
            <p:ph type="sldNum" sz="quarter" idx="12"/>
          </p:nvPr>
        </p:nvSpPr>
        <p:spPr/>
        <p:txBody>
          <a:bodyPr/>
          <a:lstStyle/>
          <a:p>
            <a:fld id="{E38873A4-7B45-4EC7-AB0D-15CE07E9BEFB}" type="slidenum">
              <a:rPr lang="en-US" smtClean="0"/>
              <a:t>‹#›</a:t>
            </a:fld>
            <a:endParaRPr lang="en-US"/>
          </a:p>
        </p:txBody>
      </p:sp>
    </p:spTree>
    <p:extLst>
      <p:ext uri="{BB962C8B-B14F-4D97-AF65-F5344CB8AC3E}">
        <p14:creationId xmlns:p14="http://schemas.microsoft.com/office/powerpoint/2010/main" val="3923352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55B90-9F9D-0C9B-4011-0CECF28307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9CA111-30F5-80D5-4C78-54C7A8B9B9DB}"/>
              </a:ext>
            </a:extLst>
          </p:cNvPr>
          <p:cNvSpPr>
            <a:spLocks noGrp="1"/>
          </p:cNvSpPr>
          <p:nvPr>
            <p:ph type="dt" sz="half" idx="10"/>
          </p:nvPr>
        </p:nvSpPr>
        <p:spPr/>
        <p:txBody>
          <a:bodyPr/>
          <a:lstStyle/>
          <a:p>
            <a:fld id="{34B89FF8-FEDB-4E12-8749-C58B6652A384}" type="datetimeFigureOut">
              <a:rPr lang="en-US" smtClean="0"/>
              <a:t>4/29/2025</a:t>
            </a:fld>
            <a:endParaRPr lang="en-US"/>
          </a:p>
        </p:txBody>
      </p:sp>
      <p:sp>
        <p:nvSpPr>
          <p:cNvPr id="4" name="Footer Placeholder 3">
            <a:extLst>
              <a:ext uri="{FF2B5EF4-FFF2-40B4-BE49-F238E27FC236}">
                <a16:creationId xmlns:a16="http://schemas.microsoft.com/office/drawing/2014/main" id="{0F4EF909-2FE9-E18D-480B-4F9ADE310B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4067CC-842C-9FDA-05E2-DD518132D556}"/>
              </a:ext>
            </a:extLst>
          </p:cNvPr>
          <p:cNvSpPr>
            <a:spLocks noGrp="1"/>
          </p:cNvSpPr>
          <p:nvPr>
            <p:ph type="sldNum" sz="quarter" idx="12"/>
          </p:nvPr>
        </p:nvSpPr>
        <p:spPr/>
        <p:txBody>
          <a:bodyPr/>
          <a:lstStyle/>
          <a:p>
            <a:fld id="{E38873A4-7B45-4EC7-AB0D-15CE07E9BEFB}" type="slidenum">
              <a:rPr lang="en-US" smtClean="0"/>
              <a:t>‹#›</a:t>
            </a:fld>
            <a:endParaRPr lang="en-US"/>
          </a:p>
        </p:txBody>
      </p:sp>
    </p:spTree>
    <p:extLst>
      <p:ext uri="{BB962C8B-B14F-4D97-AF65-F5344CB8AC3E}">
        <p14:creationId xmlns:p14="http://schemas.microsoft.com/office/powerpoint/2010/main" val="12005439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2D6D2A-F119-04C2-4220-95D7C1947C8B}"/>
              </a:ext>
            </a:extLst>
          </p:cNvPr>
          <p:cNvSpPr>
            <a:spLocks noGrp="1"/>
          </p:cNvSpPr>
          <p:nvPr>
            <p:ph type="dt" sz="half" idx="10"/>
          </p:nvPr>
        </p:nvSpPr>
        <p:spPr/>
        <p:txBody>
          <a:bodyPr/>
          <a:lstStyle/>
          <a:p>
            <a:fld id="{34B89FF8-FEDB-4E12-8749-C58B6652A384}" type="datetimeFigureOut">
              <a:rPr lang="en-US" smtClean="0"/>
              <a:t>4/29/2025</a:t>
            </a:fld>
            <a:endParaRPr lang="en-US"/>
          </a:p>
        </p:txBody>
      </p:sp>
      <p:sp>
        <p:nvSpPr>
          <p:cNvPr id="3" name="Footer Placeholder 2">
            <a:extLst>
              <a:ext uri="{FF2B5EF4-FFF2-40B4-BE49-F238E27FC236}">
                <a16:creationId xmlns:a16="http://schemas.microsoft.com/office/drawing/2014/main" id="{6DC5BCB8-5513-A7D6-448F-7750538B45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90AC9A-3C0A-DE56-24F2-1B1B61A61E1B}"/>
              </a:ext>
            </a:extLst>
          </p:cNvPr>
          <p:cNvSpPr>
            <a:spLocks noGrp="1"/>
          </p:cNvSpPr>
          <p:nvPr>
            <p:ph type="sldNum" sz="quarter" idx="12"/>
          </p:nvPr>
        </p:nvSpPr>
        <p:spPr/>
        <p:txBody>
          <a:bodyPr/>
          <a:lstStyle/>
          <a:p>
            <a:fld id="{E38873A4-7B45-4EC7-AB0D-15CE07E9BEFB}" type="slidenum">
              <a:rPr lang="en-US" smtClean="0"/>
              <a:t>‹#›</a:t>
            </a:fld>
            <a:endParaRPr lang="en-US"/>
          </a:p>
        </p:txBody>
      </p:sp>
    </p:spTree>
    <p:extLst>
      <p:ext uri="{BB962C8B-B14F-4D97-AF65-F5344CB8AC3E}">
        <p14:creationId xmlns:p14="http://schemas.microsoft.com/office/powerpoint/2010/main" val="29174129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3E917-AAEC-063D-3035-AD59E71EDDB0}"/>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80173A-5492-3039-BFEB-8E1E3F51970F}"/>
              </a:ext>
            </a:extLst>
          </p:cNvPr>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CE9DBC-51CC-C659-CB7F-9BE1B01EF498}"/>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596F3B-49EC-E588-E909-CD506D03BC91}"/>
              </a:ext>
            </a:extLst>
          </p:cNvPr>
          <p:cNvSpPr>
            <a:spLocks noGrp="1"/>
          </p:cNvSpPr>
          <p:nvPr>
            <p:ph type="dt" sz="half" idx="10"/>
          </p:nvPr>
        </p:nvSpPr>
        <p:spPr/>
        <p:txBody>
          <a:bodyPr/>
          <a:lstStyle/>
          <a:p>
            <a:fld id="{34B89FF8-FEDB-4E12-8749-C58B6652A384}" type="datetimeFigureOut">
              <a:rPr lang="en-US" smtClean="0"/>
              <a:t>4/29/2025</a:t>
            </a:fld>
            <a:endParaRPr lang="en-US"/>
          </a:p>
        </p:txBody>
      </p:sp>
      <p:sp>
        <p:nvSpPr>
          <p:cNvPr id="6" name="Footer Placeholder 5">
            <a:extLst>
              <a:ext uri="{FF2B5EF4-FFF2-40B4-BE49-F238E27FC236}">
                <a16:creationId xmlns:a16="http://schemas.microsoft.com/office/drawing/2014/main" id="{C73E4FF3-9B06-2B50-5E46-E434C4494E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892B5C-CE03-A0EB-8283-90FD9CC6A5EB}"/>
              </a:ext>
            </a:extLst>
          </p:cNvPr>
          <p:cNvSpPr>
            <a:spLocks noGrp="1"/>
          </p:cNvSpPr>
          <p:nvPr>
            <p:ph type="sldNum" sz="quarter" idx="12"/>
          </p:nvPr>
        </p:nvSpPr>
        <p:spPr/>
        <p:txBody>
          <a:bodyPr/>
          <a:lstStyle/>
          <a:p>
            <a:fld id="{E38873A4-7B45-4EC7-AB0D-15CE07E9BEFB}" type="slidenum">
              <a:rPr lang="en-US" smtClean="0"/>
              <a:t>‹#›</a:t>
            </a:fld>
            <a:endParaRPr lang="en-US"/>
          </a:p>
        </p:txBody>
      </p:sp>
    </p:spTree>
    <p:extLst>
      <p:ext uri="{BB962C8B-B14F-4D97-AF65-F5344CB8AC3E}">
        <p14:creationId xmlns:p14="http://schemas.microsoft.com/office/powerpoint/2010/main" val="1705664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36"/>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B773-F127-6645-FC94-A127EA9C10BF}"/>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E48573-67A1-7B77-BDC3-4CE973DD19CE}"/>
              </a:ext>
            </a:extLst>
          </p:cNvPr>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61B6F8-2589-B496-5120-82F448542082}"/>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56B9A-7F7F-3F15-1C2B-A65B78946E7D}"/>
              </a:ext>
            </a:extLst>
          </p:cNvPr>
          <p:cNvSpPr>
            <a:spLocks noGrp="1"/>
          </p:cNvSpPr>
          <p:nvPr>
            <p:ph type="dt" sz="half" idx="10"/>
          </p:nvPr>
        </p:nvSpPr>
        <p:spPr/>
        <p:txBody>
          <a:bodyPr/>
          <a:lstStyle/>
          <a:p>
            <a:fld id="{34B89FF8-FEDB-4E12-8749-C58B6652A384}" type="datetimeFigureOut">
              <a:rPr lang="en-US" smtClean="0"/>
              <a:t>4/29/2025</a:t>
            </a:fld>
            <a:endParaRPr lang="en-US"/>
          </a:p>
        </p:txBody>
      </p:sp>
      <p:sp>
        <p:nvSpPr>
          <p:cNvPr id="6" name="Footer Placeholder 5">
            <a:extLst>
              <a:ext uri="{FF2B5EF4-FFF2-40B4-BE49-F238E27FC236}">
                <a16:creationId xmlns:a16="http://schemas.microsoft.com/office/drawing/2014/main" id="{58BC79B6-8C07-C6AF-503E-71670A598B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A30D3E-DC01-E827-6356-54FEF70286A8}"/>
              </a:ext>
            </a:extLst>
          </p:cNvPr>
          <p:cNvSpPr>
            <a:spLocks noGrp="1"/>
          </p:cNvSpPr>
          <p:nvPr>
            <p:ph type="sldNum" sz="quarter" idx="12"/>
          </p:nvPr>
        </p:nvSpPr>
        <p:spPr/>
        <p:txBody>
          <a:bodyPr/>
          <a:lstStyle/>
          <a:p>
            <a:fld id="{E38873A4-7B45-4EC7-AB0D-15CE07E9BEFB}" type="slidenum">
              <a:rPr lang="en-US" smtClean="0"/>
              <a:t>‹#›</a:t>
            </a:fld>
            <a:endParaRPr lang="en-US"/>
          </a:p>
        </p:txBody>
      </p:sp>
    </p:spTree>
    <p:extLst>
      <p:ext uri="{BB962C8B-B14F-4D97-AF65-F5344CB8AC3E}">
        <p14:creationId xmlns:p14="http://schemas.microsoft.com/office/powerpoint/2010/main" val="668354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D309-2843-72B6-920B-78B5ACA50E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1073CC-8277-5494-68CC-66FAB11F91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4D01DD-F3FF-148D-16D5-EEB37D12DD65}"/>
              </a:ext>
            </a:extLst>
          </p:cNvPr>
          <p:cNvSpPr>
            <a:spLocks noGrp="1"/>
          </p:cNvSpPr>
          <p:nvPr>
            <p:ph type="dt" sz="half" idx="10"/>
          </p:nvPr>
        </p:nvSpPr>
        <p:spPr/>
        <p:txBody>
          <a:bodyPr/>
          <a:lstStyle/>
          <a:p>
            <a:fld id="{34B89FF8-FEDB-4E12-8749-C58B6652A384}" type="datetimeFigureOut">
              <a:rPr lang="en-US" smtClean="0"/>
              <a:t>4/29/2025</a:t>
            </a:fld>
            <a:endParaRPr lang="en-US"/>
          </a:p>
        </p:txBody>
      </p:sp>
      <p:sp>
        <p:nvSpPr>
          <p:cNvPr id="5" name="Footer Placeholder 4">
            <a:extLst>
              <a:ext uri="{FF2B5EF4-FFF2-40B4-BE49-F238E27FC236}">
                <a16:creationId xmlns:a16="http://schemas.microsoft.com/office/drawing/2014/main" id="{A872281B-6673-C4F4-4D54-C51047EC30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59AE08-A720-D099-EAC4-B70CD23C2855}"/>
              </a:ext>
            </a:extLst>
          </p:cNvPr>
          <p:cNvSpPr>
            <a:spLocks noGrp="1"/>
          </p:cNvSpPr>
          <p:nvPr>
            <p:ph type="sldNum" sz="quarter" idx="12"/>
          </p:nvPr>
        </p:nvSpPr>
        <p:spPr/>
        <p:txBody>
          <a:bodyPr/>
          <a:lstStyle/>
          <a:p>
            <a:fld id="{E38873A4-7B45-4EC7-AB0D-15CE07E9BEFB}" type="slidenum">
              <a:rPr lang="en-US" smtClean="0"/>
              <a:t>‹#›</a:t>
            </a:fld>
            <a:endParaRPr lang="en-US"/>
          </a:p>
        </p:txBody>
      </p:sp>
    </p:spTree>
    <p:extLst>
      <p:ext uri="{BB962C8B-B14F-4D97-AF65-F5344CB8AC3E}">
        <p14:creationId xmlns:p14="http://schemas.microsoft.com/office/powerpoint/2010/main" val="33579206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33BDE3-9311-4603-3EEA-FCF37DFB6F58}"/>
              </a:ext>
            </a:extLst>
          </p:cNvPr>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D7E27F-3799-E886-B45A-3DF4D83DC718}"/>
              </a:ext>
            </a:extLst>
          </p:cNvPr>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4C605-CDE5-3F5E-2C34-80D18F20CC9F}"/>
              </a:ext>
            </a:extLst>
          </p:cNvPr>
          <p:cNvSpPr>
            <a:spLocks noGrp="1"/>
          </p:cNvSpPr>
          <p:nvPr>
            <p:ph type="dt" sz="half" idx="10"/>
          </p:nvPr>
        </p:nvSpPr>
        <p:spPr/>
        <p:txBody>
          <a:bodyPr/>
          <a:lstStyle/>
          <a:p>
            <a:fld id="{34B89FF8-FEDB-4E12-8749-C58B6652A384}" type="datetimeFigureOut">
              <a:rPr lang="en-US" smtClean="0"/>
              <a:t>4/29/2025</a:t>
            </a:fld>
            <a:endParaRPr lang="en-US"/>
          </a:p>
        </p:txBody>
      </p:sp>
      <p:sp>
        <p:nvSpPr>
          <p:cNvPr id="5" name="Footer Placeholder 4">
            <a:extLst>
              <a:ext uri="{FF2B5EF4-FFF2-40B4-BE49-F238E27FC236}">
                <a16:creationId xmlns:a16="http://schemas.microsoft.com/office/drawing/2014/main" id="{CFB3AFD4-0337-002F-1437-01158858AC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E6B3DD-F38A-9BF8-B30E-CF1B87CB2D4E}"/>
              </a:ext>
            </a:extLst>
          </p:cNvPr>
          <p:cNvSpPr>
            <a:spLocks noGrp="1"/>
          </p:cNvSpPr>
          <p:nvPr>
            <p:ph type="sldNum" sz="quarter" idx="12"/>
          </p:nvPr>
        </p:nvSpPr>
        <p:spPr/>
        <p:txBody>
          <a:bodyPr/>
          <a:lstStyle/>
          <a:p>
            <a:fld id="{E38873A4-7B45-4EC7-AB0D-15CE07E9BEFB}" type="slidenum">
              <a:rPr lang="en-US" smtClean="0"/>
              <a:t>‹#›</a:t>
            </a:fld>
            <a:endParaRPr lang="en-US"/>
          </a:p>
        </p:txBody>
      </p:sp>
    </p:spTree>
    <p:extLst>
      <p:ext uri="{BB962C8B-B14F-4D97-AF65-F5344CB8AC3E}">
        <p14:creationId xmlns:p14="http://schemas.microsoft.com/office/powerpoint/2010/main" val="2645648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4">
  <p:cSld name="CUSTOM_12">
    <p:spTree>
      <p:nvGrpSpPr>
        <p:cNvPr id="1" name="Shape 480"/>
        <p:cNvGrpSpPr/>
        <p:nvPr/>
      </p:nvGrpSpPr>
      <p:grpSpPr>
        <a:xfrm>
          <a:off x="0" y="0"/>
          <a:ext cx="0" cy="0"/>
          <a:chOff x="0" y="0"/>
          <a:chExt cx="0" cy="0"/>
        </a:xfrm>
      </p:grpSpPr>
      <p:sp>
        <p:nvSpPr>
          <p:cNvPr id="481" name="Google Shape;481;p31"/>
          <p:cNvSpPr/>
          <p:nvPr/>
        </p:nvSpPr>
        <p:spPr>
          <a:xfrm rot="1652765">
            <a:off x="-6237917" y="-4582327"/>
            <a:ext cx="8041471" cy="7564565"/>
          </a:xfrm>
          <a:custGeom>
            <a:avLst/>
            <a:gdLst/>
            <a:ahLst/>
            <a:cxnLst/>
            <a:rect l="l" t="t" r="r" b="b"/>
            <a:pathLst>
              <a:path w="160764" h="146873" extrusionOk="0">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1"/>
          <p:cNvSpPr/>
          <p:nvPr/>
        </p:nvSpPr>
        <p:spPr>
          <a:xfrm>
            <a:off x="293939" y="-17712"/>
            <a:ext cx="980350" cy="372533"/>
          </a:xfrm>
          <a:custGeom>
            <a:avLst/>
            <a:gdLst/>
            <a:ahLst/>
            <a:cxnLst/>
            <a:rect l="l" t="t" r="r" b="b"/>
            <a:pathLst>
              <a:path w="26718" h="9819" extrusionOk="0">
                <a:moveTo>
                  <a:pt x="11824" y="0"/>
                </a:moveTo>
                <a:cubicBezTo>
                  <a:pt x="10639" y="0"/>
                  <a:pt x="9544" y="760"/>
                  <a:pt x="8815" y="2006"/>
                </a:cubicBezTo>
                <a:cubicBezTo>
                  <a:pt x="8268" y="1520"/>
                  <a:pt x="7569" y="1216"/>
                  <a:pt x="6839" y="1216"/>
                </a:cubicBezTo>
                <a:cubicBezTo>
                  <a:pt x="5046" y="1216"/>
                  <a:pt x="3556" y="2949"/>
                  <a:pt x="3070" y="5320"/>
                </a:cubicBezTo>
                <a:cubicBezTo>
                  <a:pt x="2888" y="5350"/>
                  <a:pt x="2705" y="5380"/>
                  <a:pt x="2553" y="5411"/>
                </a:cubicBezTo>
                <a:cubicBezTo>
                  <a:pt x="0" y="6019"/>
                  <a:pt x="486" y="9818"/>
                  <a:pt x="3101" y="9818"/>
                </a:cubicBezTo>
                <a:lnTo>
                  <a:pt x="23739" y="9818"/>
                </a:lnTo>
                <a:cubicBezTo>
                  <a:pt x="25715" y="9818"/>
                  <a:pt x="26718" y="7417"/>
                  <a:pt x="25320" y="6019"/>
                </a:cubicBezTo>
                <a:cubicBezTo>
                  <a:pt x="24529" y="5198"/>
                  <a:pt x="23435" y="4712"/>
                  <a:pt x="22280" y="4681"/>
                </a:cubicBezTo>
                <a:cubicBezTo>
                  <a:pt x="21763" y="4712"/>
                  <a:pt x="21247" y="4803"/>
                  <a:pt x="20760" y="5016"/>
                </a:cubicBezTo>
                <a:cubicBezTo>
                  <a:pt x="20061" y="2888"/>
                  <a:pt x="18359" y="1429"/>
                  <a:pt x="16383" y="1429"/>
                </a:cubicBezTo>
                <a:cubicBezTo>
                  <a:pt x="15776" y="1429"/>
                  <a:pt x="15228" y="1550"/>
                  <a:pt x="14681" y="1794"/>
                </a:cubicBezTo>
                <a:cubicBezTo>
                  <a:pt x="13982" y="669"/>
                  <a:pt x="12979" y="0"/>
                  <a:pt x="11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1"/>
          <p:cNvSpPr/>
          <p:nvPr/>
        </p:nvSpPr>
        <p:spPr>
          <a:xfrm rot="-1652765" flipH="1">
            <a:off x="7494008" y="-4396077"/>
            <a:ext cx="8041471" cy="7564565"/>
          </a:xfrm>
          <a:custGeom>
            <a:avLst/>
            <a:gdLst/>
            <a:ahLst/>
            <a:cxnLst/>
            <a:rect l="l" t="t" r="r" b="b"/>
            <a:pathLst>
              <a:path w="160764" h="146873" extrusionOk="0">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1"/>
          <p:cNvSpPr/>
          <p:nvPr/>
        </p:nvSpPr>
        <p:spPr>
          <a:xfrm flipH="1">
            <a:off x="8163650" y="955529"/>
            <a:ext cx="980350" cy="372533"/>
          </a:xfrm>
          <a:custGeom>
            <a:avLst/>
            <a:gdLst/>
            <a:ahLst/>
            <a:cxnLst/>
            <a:rect l="l" t="t" r="r" b="b"/>
            <a:pathLst>
              <a:path w="26718" h="9819" extrusionOk="0">
                <a:moveTo>
                  <a:pt x="11824" y="0"/>
                </a:moveTo>
                <a:cubicBezTo>
                  <a:pt x="10639" y="0"/>
                  <a:pt x="9544" y="760"/>
                  <a:pt x="8815" y="2006"/>
                </a:cubicBezTo>
                <a:cubicBezTo>
                  <a:pt x="8268" y="1520"/>
                  <a:pt x="7569" y="1216"/>
                  <a:pt x="6839" y="1216"/>
                </a:cubicBezTo>
                <a:cubicBezTo>
                  <a:pt x="5046" y="1216"/>
                  <a:pt x="3556" y="2949"/>
                  <a:pt x="3070" y="5320"/>
                </a:cubicBezTo>
                <a:cubicBezTo>
                  <a:pt x="2888" y="5350"/>
                  <a:pt x="2705" y="5380"/>
                  <a:pt x="2553" y="5411"/>
                </a:cubicBezTo>
                <a:cubicBezTo>
                  <a:pt x="0" y="6019"/>
                  <a:pt x="486" y="9818"/>
                  <a:pt x="3101" y="9818"/>
                </a:cubicBezTo>
                <a:lnTo>
                  <a:pt x="23739" y="9818"/>
                </a:lnTo>
                <a:cubicBezTo>
                  <a:pt x="25715" y="9818"/>
                  <a:pt x="26718" y="7417"/>
                  <a:pt x="25320" y="6019"/>
                </a:cubicBezTo>
                <a:cubicBezTo>
                  <a:pt x="24529" y="5198"/>
                  <a:pt x="23435" y="4712"/>
                  <a:pt x="22280" y="4681"/>
                </a:cubicBezTo>
                <a:cubicBezTo>
                  <a:pt x="21763" y="4712"/>
                  <a:pt x="21247" y="4803"/>
                  <a:pt x="20760" y="5016"/>
                </a:cubicBezTo>
                <a:cubicBezTo>
                  <a:pt x="20061" y="2888"/>
                  <a:pt x="18359" y="1429"/>
                  <a:pt x="16383" y="1429"/>
                </a:cubicBezTo>
                <a:cubicBezTo>
                  <a:pt x="15776" y="1429"/>
                  <a:pt x="15228" y="1550"/>
                  <a:pt x="14681" y="1794"/>
                </a:cubicBezTo>
                <a:cubicBezTo>
                  <a:pt x="13982" y="669"/>
                  <a:pt x="12979" y="0"/>
                  <a:pt x="11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rot="7420455" flipH="1">
            <a:off x="7721008" y="3762228"/>
            <a:ext cx="1976653" cy="1188570"/>
          </a:xfrm>
          <a:custGeom>
            <a:avLst/>
            <a:gdLst/>
            <a:ahLst/>
            <a:cxnLst/>
            <a:rect l="l" t="t" r="r" b="b"/>
            <a:pathLst>
              <a:path w="43700" h="26277" extrusionOk="0">
                <a:moveTo>
                  <a:pt x="19535" y="18890"/>
                </a:moveTo>
                <a:cubicBezTo>
                  <a:pt x="19533" y="18890"/>
                  <a:pt x="19531" y="18891"/>
                  <a:pt x="19528" y="18891"/>
                </a:cubicBezTo>
                <a:lnTo>
                  <a:pt x="19528" y="18891"/>
                </a:lnTo>
                <a:cubicBezTo>
                  <a:pt x="19528" y="18891"/>
                  <a:pt x="19529" y="18892"/>
                  <a:pt x="19529" y="18892"/>
                </a:cubicBezTo>
                <a:cubicBezTo>
                  <a:pt x="19531" y="18892"/>
                  <a:pt x="19533" y="18891"/>
                  <a:pt x="19535" y="18890"/>
                </a:cubicBezTo>
                <a:close/>
                <a:moveTo>
                  <a:pt x="26769" y="22294"/>
                </a:moveTo>
                <a:cubicBezTo>
                  <a:pt x="26768" y="22294"/>
                  <a:pt x="26766" y="22294"/>
                  <a:pt x="26765" y="22294"/>
                </a:cubicBezTo>
                <a:cubicBezTo>
                  <a:pt x="26765" y="22294"/>
                  <a:pt x="26765" y="22294"/>
                  <a:pt x="26764" y="22294"/>
                </a:cubicBezTo>
                <a:lnTo>
                  <a:pt x="26764" y="22294"/>
                </a:lnTo>
                <a:cubicBezTo>
                  <a:pt x="26765" y="22295"/>
                  <a:pt x="26766" y="22295"/>
                  <a:pt x="26766" y="22295"/>
                </a:cubicBezTo>
                <a:cubicBezTo>
                  <a:pt x="26767" y="22295"/>
                  <a:pt x="26768" y="22294"/>
                  <a:pt x="26769" y="22294"/>
                </a:cubicBezTo>
                <a:close/>
                <a:moveTo>
                  <a:pt x="13017" y="1"/>
                </a:moveTo>
                <a:cubicBezTo>
                  <a:pt x="11472" y="1"/>
                  <a:pt x="9607" y="308"/>
                  <a:pt x="7954" y="1382"/>
                </a:cubicBezTo>
                <a:cubicBezTo>
                  <a:pt x="6161" y="2537"/>
                  <a:pt x="4428" y="3844"/>
                  <a:pt x="2817" y="5272"/>
                </a:cubicBezTo>
                <a:lnTo>
                  <a:pt x="2088" y="5880"/>
                </a:lnTo>
                <a:cubicBezTo>
                  <a:pt x="1480" y="5820"/>
                  <a:pt x="902" y="5789"/>
                  <a:pt x="294" y="5789"/>
                </a:cubicBezTo>
                <a:cubicBezTo>
                  <a:pt x="285" y="5788"/>
                  <a:pt x="277" y="5787"/>
                  <a:pt x="268" y="5787"/>
                </a:cubicBezTo>
                <a:cubicBezTo>
                  <a:pt x="47" y="5787"/>
                  <a:pt x="0" y="6155"/>
                  <a:pt x="264" y="6184"/>
                </a:cubicBezTo>
                <a:cubicBezTo>
                  <a:pt x="872" y="6275"/>
                  <a:pt x="1449" y="6336"/>
                  <a:pt x="2057" y="6427"/>
                </a:cubicBezTo>
                <a:lnTo>
                  <a:pt x="2148" y="6519"/>
                </a:lnTo>
                <a:cubicBezTo>
                  <a:pt x="2270" y="6671"/>
                  <a:pt x="2452" y="6914"/>
                  <a:pt x="2635" y="7157"/>
                </a:cubicBezTo>
                <a:cubicBezTo>
                  <a:pt x="3455" y="8251"/>
                  <a:pt x="4793" y="10196"/>
                  <a:pt x="6252" y="12324"/>
                </a:cubicBezTo>
                <a:cubicBezTo>
                  <a:pt x="8487" y="15559"/>
                  <a:pt x="12003" y="16461"/>
                  <a:pt x="12311" y="16461"/>
                </a:cubicBezTo>
                <a:cubicBezTo>
                  <a:pt x="12317" y="16461"/>
                  <a:pt x="12322" y="16461"/>
                  <a:pt x="12326" y="16460"/>
                </a:cubicBezTo>
                <a:lnTo>
                  <a:pt x="12326" y="16460"/>
                </a:lnTo>
                <a:cubicBezTo>
                  <a:pt x="12326" y="16460"/>
                  <a:pt x="12326" y="16460"/>
                  <a:pt x="12326" y="16460"/>
                </a:cubicBezTo>
                <a:cubicBezTo>
                  <a:pt x="12328" y="16460"/>
                  <a:pt x="12330" y="16459"/>
                  <a:pt x="12331" y="16458"/>
                </a:cubicBezTo>
                <a:lnTo>
                  <a:pt x="12331" y="16458"/>
                </a:lnTo>
                <a:cubicBezTo>
                  <a:pt x="12330" y="16459"/>
                  <a:pt x="12328" y="16459"/>
                  <a:pt x="12326" y="16460"/>
                </a:cubicBezTo>
                <a:lnTo>
                  <a:pt x="12326" y="16460"/>
                </a:lnTo>
                <a:cubicBezTo>
                  <a:pt x="12200" y="16447"/>
                  <a:pt x="10986" y="13362"/>
                  <a:pt x="8683" y="9953"/>
                </a:cubicBezTo>
                <a:cubicBezTo>
                  <a:pt x="7620" y="8434"/>
                  <a:pt x="6161" y="7309"/>
                  <a:pt x="4428" y="6701"/>
                </a:cubicBezTo>
                <a:lnTo>
                  <a:pt x="4428" y="6701"/>
                </a:lnTo>
                <a:cubicBezTo>
                  <a:pt x="5492" y="6853"/>
                  <a:pt x="6556" y="7035"/>
                  <a:pt x="7620" y="7218"/>
                </a:cubicBezTo>
                <a:cubicBezTo>
                  <a:pt x="8531" y="7400"/>
                  <a:pt x="9413" y="7582"/>
                  <a:pt x="10325" y="7765"/>
                </a:cubicBezTo>
                <a:cubicBezTo>
                  <a:pt x="10446" y="7947"/>
                  <a:pt x="10629" y="8221"/>
                  <a:pt x="10842" y="8586"/>
                </a:cubicBezTo>
                <a:cubicBezTo>
                  <a:pt x="11510" y="9771"/>
                  <a:pt x="12665" y="11838"/>
                  <a:pt x="13881" y="14118"/>
                </a:cubicBezTo>
                <a:cubicBezTo>
                  <a:pt x="15811" y="17622"/>
                  <a:pt x="19250" y="18892"/>
                  <a:pt x="19521" y="18892"/>
                </a:cubicBezTo>
                <a:cubicBezTo>
                  <a:pt x="19523" y="18892"/>
                  <a:pt x="19526" y="18892"/>
                  <a:pt x="19528" y="18891"/>
                </a:cubicBezTo>
                <a:lnTo>
                  <a:pt x="19528" y="18891"/>
                </a:lnTo>
                <a:cubicBezTo>
                  <a:pt x="19382" y="18870"/>
                  <a:pt x="18468" y="15665"/>
                  <a:pt x="16556" y="12020"/>
                </a:cubicBezTo>
                <a:cubicBezTo>
                  <a:pt x="15644" y="10409"/>
                  <a:pt x="14276" y="9133"/>
                  <a:pt x="12635" y="8342"/>
                </a:cubicBezTo>
                <a:lnTo>
                  <a:pt x="12635" y="8342"/>
                </a:lnTo>
                <a:cubicBezTo>
                  <a:pt x="13395" y="8525"/>
                  <a:pt x="14124" y="8707"/>
                  <a:pt x="14884" y="8920"/>
                </a:cubicBezTo>
                <a:cubicBezTo>
                  <a:pt x="16191" y="9315"/>
                  <a:pt x="17498" y="9710"/>
                  <a:pt x="18775" y="10166"/>
                </a:cubicBezTo>
                <a:lnTo>
                  <a:pt x="18775" y="10196"/>
                </a:lnTo>
                <a:lnTo>
                  <a:pt x="18805" y="10257"/>
                </a:lnTo>
                <a:cubicBezTo>
                  <a:pt x="18927" y="10470"/>
                  <a:pt x="19048" y="10713"/>
                  <a:pt x="19200" y="11017"/>
                </a:cubicBezTo>
                <a:cubicBezTo>
                  <a:pt x="19747" y="12294"/>
                  <a:pt x="20659" y="14482"/>
                  <a:pt x="21662" y="16884"/>
                </a:cubicBezTo>
                <a:cubicBezTo>
                  <a:pt x="23197" y="20615"/>
                  <a:pt x="26580" y="22291"/>
                  <a:pt x="26764" y="22294"/>
                </a:cubicBezTo>
                <a:lnTo>
                  <a:pt x="26764" y="22294"/>
                </a:lnTo>
                <a:cubicBezTo>
                  <a:pt x="26660" y="22252"/>
                  <a:pt x="26076" y="18951"/>
                  <a:pt x="24550" y="15121"/>
                </a:cubicBezTo>
                <a:cubicBezTo>
                  <a:pt x="23821" y="13388"/>
                  <a:pt x="22574" y="11929"/>
                  <a:pt x="20994" y="10956"/>
                </a:cubicBezTo>
                <a:lnTo>
                  <a:pt x="20994" y="10956"/>
                </a:lnTo>
                <a:cubicBezTo>
                  <a:pt x="22878" y="11655"/>
                  <a:pt x="24732" y="12446"/>
                  <a:pt x="26556" y="13297"/>
                </a:cubicBezTo>
                <a:lnTo>
                  <a:pt x="26647" y="13510"/>
                </a:lnTo>
                <a:cubicBezTo>
                  <a:pt x="26708" y="13692"/>
                  <a:pt x="26830" y="13966"/>
                  <a:pt x="26921" y="14270"/>
                </a:cubicBezTo>
                <a:cubicBezTo>
                  <a:pt x="27346" y="15577"/>
                  <a:pt x="28046" y="17856"/>
                  <a:pt x="28775" y="20349"/>
                </a:cubicBezTo>
                <a:cubicBezTo>
                  <a:pt x="29949" y="24231"/>
                  <a:pt x="33150" y="26266"/>
                  <a:pt x="33330" y="26276"/>
                </a:cubicBezTo>
                <a:lnTo>
                  <a:pt x="33330" y="26276"/>
                </a:lnTo>
                <a:cubicBezTo>
                  <a:pt x="33235" y="26229"/>
                  <a:pt x="32981" y="22868"/>
                  <a:pt x="31815" y="18890"/>
                </a:cubicBezTo>
                <a:cubicBezTo>
                  <a:pt x="31267" y="17066"/>
                  <a:pt x="30112" y="15455"/>
                  <a:pt x="28593" y="14300"/>
                </a:cubicBezTo>
                <a:lnTo>
                  <a:pt x="28593" y="14300"/>
                </a:lnTo>
                <a:lnTo>
                  <a:pt x="28745" y="14361"/>
                </a:lnTo>
                <a:cubicBezTo>
                  <a:pt x="29505" y="14756"/>
                  <a:pt x="30295" y="15181"/>
                  <a:pt x="31055" y="15607"/>
                </a:cubicBezTo>
                <a:cubicBezTo>
                  <a:pt x="31176" y="15759"/>
                  <a:pt x="31328" y="15941"/>
                  <a:pt x="31511" y="16154"/>
                </a:cubicBezTo>
                <a:lnTo>
                  <a:pt x="31602" y="16245"/>
                </a:lnTo>
                <a:cubicBezTo>
                  <a:pt x="33030" y="17917"/>
                  <a:pt x="34702" y="19437"/>
                  <a:pt x="36526" y="20713"/>
                </a:cubicBezTo>
                <a:cubicBezTo>
                  <a:pt x="38745" y="22172"/>
                  <a:pt x="41146" y="23297"/>
                  <a:pt x="43699" y="24026"/>
                </a:cubicBezTo>
                <a:cubicBezTo>
                  <a:pt x="42423" y="21564"/>
                  <a:pt x="40569" y="19437"/>
                  <a:pt x="38289" y="17856"/>
                </a:cubicBezTo>
                <a:cubicBezTo>
                  <a:pt x="36526" y="16671"/>
                  <a:pt x="34550" y="15850"/>
                  <a:pt x="32483" y="15425"/>
                </a:cubicBezTo>
                <a:cubicBezTo>
                  <a:pt x="31906" y="15333"/>
                  <a:pt x="31480" y="15273"/>
                  <a:pt x="31176" y="15242"/>
                </a:cubicBezTo>
                <a:lnTo>
                  <a:pt x="29748" y="14482"/>
                </a:lnTo>
                <a:cubicBezTo>
                  <a:pt x="29322" y="14270"/>
                  <a:pt x="28927" y="14057"/>
                  <a:pt x="28501" y="13844"/>
                </a:cubicBezTo>
                <a:lnTo>
                  <a:pt x="28501" y="13844"/>
                </a:lnTo>
                <a:cubicBezTo>
                  <a:pt x="29630" y="14208"/>
                  <a:pt x="30802" y="14387"/>
                  <a:pt x="31978" y="14387"/>
                </a:cubicBezTo>
                <a:cubicBezTo>
                  <a:pt x="32767" y="14387"/>
                  <a:pt x="33557" y="14306"/>
                  <a:pt x="34337" y="14148"/>
                </a:cubicBezTo>
                <a:cubicBezTo>
                  <a:pt x="38094" y="13244"/>
                  <a:pt x="41351" y="12524"/>
                  <a:pt x="41794" y="12524"/>
                </a:cubicBezTo>
                <a:cubicBezTo>
                  <a:pt x="41828" y="12524"/>
                  <a:pt x="41845" y="12528"/>
                  <a:pt x="41845" y="12537"/>
                </a:cubicBezTo>
                <a:cubicBezTo>
                  <a:pt x="41871" y="12408"/>
                  <a:pt x="38971" y="10336"/>
                  <a:pt x="35552" y="10336"/>
                </a:cubicBezTo>
                <a:cubicBezTo>
                  <a:pt x="34936" y="10336"/>
                  <a:pt x="34304" y="10404"/>
                  <a:pt x="33669" y="10561"/>
                </a:cubicBezTo>
                <a:cubicBezTo>
                  <a:pt x="31602" y="11078"/>
                  <a:pt x="29596" y="11747"/>
                  <a:pt x="27620" y="12567"/>
                </a:cubicBezTo>
                <a:lnTo>
                  <a:pt x="26951" y="12841"/>
                </a:lnTo>
                <a:lnTo>
                  <a:pt x="26678" y="12932"/>
                </a:lnTo>
                <a:cubicBezTo>
                  <a:pt x="25431" y="12355"/>
                  <a:pt x="24216" y="11807"/>
                  <a:pt x="22939" y="11291"/>
                </a:cubicBezTo>
                <a:cubicBezTo>
                  <a:pt x="22270" y="10987"/>
                  <a:pt x="21571" y="10713"/>
                  <a:pt x="20842" y="10440"/>
                </a:cubicBezTo>
                <a:lnTo>
                  <a:pt x="20842" y="10440"/>
                </a:lnTo>
                <a:cubicBezTo>
                  <a:pt x="21582" y="10592"/>
                  <a:pt x="22332" y="10668"/>
                  <a:pt x="23080" y="10668"/>
                </a:cubicBezTo>
                <a:cubicBezTo>
                  <a:pt x="24267" y="10668"/>
                  <a:pt x="25449" y="10478"/>
                  <a:pt x="26587" y="10105"/>
                </a:cubicBezTo>
                <a:cubicBezTo>
                  <a:pt x="30321" y="8773"/>
                  <a:pt x="33532" y="7635"/>
                  <a:pt x="33855" y="7635"/>
                </a:cubicBezTo>
                <a:cubicBezTo>
                  <a:pt x="33871" y="7635"/>
                  <a:pt x="33880" y="7637"/>
                  <a:pt x="33881" y="7643"/>
                </a:cubicBezTo>
                <a:cubicBezTo>
                  <a:pt x="33881" y="7550"/>
                  <a:pt x="31375" y="6124"/>
                  <a:pt x="28388" y="6124"/>
                </a:cubicBezTo>
                <a:cubicBezTo>
                  <a:pt x="27469" y="6124"/>
                  <a:pt x="26504" y="6259"/>
                  <a:pt x="25553" y="6610"/>
                </a:cubicBezTo>
                <a:cubicBezTo>
                  <a:pt x="23577" y="7370"/>
                  <a:pt x="21632" y="8251"/>
                  <a:pt x="19778" y="9285"/>
                </a:cubicBezTo>
                <a:lnTo>
                  <a:pt x="19109" y="9619"/>
                </a:lnTo>
                <a:lnTo>
                  <a:pt x="18927" y="9710"/>
                </a:lnTo>
                <a:lnTo>
                  <a:pt x="18866" y="9710"/>
                </a:lnTo>
                <a:cubicBezTo>
                  <a:pt x="16799" y="8981"/>
                  <a:pt x="14671" y="8373"/>
                  <a:pt x="12544" y="7826"/>
                </a:cubicBezTo>
                <a:lnTo>
                  <a:pt x="12544" y="7826"/>
                </a:lnTo>
                <a:cubicBezTo>
                  <a:pt x="12794" y="7842"/>
                  <a:pt x="13045" y="7850"/>
                  <a:pt x="13295" y="7850"/>
                </a:cubicBezTo>
                <a:cubicBezTo>
                  <a:pt x="14933" y="7850"/>
                  <a:pt x="16573" y="7504"/>
                  <a:pt x="18076" y="6792"/>
                </a:cubicBezTo>
                <a:cubicBezTo>
                  <a:pt x="21707" y="4991"/>
                  <a:pt x="24823" y="3506"/>
                  <a:pt x="25026" y="3506"/>
                </a:cubicBezTo>
                <a:cubicBezTo>
                  <a:pt x="25032" y="3506"/>
                  <a:pt x="25035" y="3507"/>
                  <a:pt x="25036" y="3509"/>
                </a:cubicBezTo>
                <a:cubicBezTo>
                  <a:pt x="25036" y="3429"/>
                  <a:pt x="23058" y="2573"/>
                  <a:pt x="20599" y="2573"/>
                </a:cubicBezTo>
                <a:cubicBezTo>
                  <a:pt x="19350" y="2573"/>
                  <a:pt x="17978" y="2794"/>
                  <a:pt x="16678" y="3449"/>
                </a:cubicBezTo>
                <a:cubicBezTo>
                  <a:pt x="14763" y="4421"/>
                  <a:pt x="12939" y="5516"/>
                  <a:pt x="11176" y="6762"/>
                </a:cubicBezTo>
                <a:lnTo>
                  <a:pt x="10538" y="7187"/>
                </a:lnTo>
                <a:lnTo>
                  <a:pt x="10386" y="7279"/>
                </a:lnTo>
                <a:cubicBezTo>
                  <a:pt x="9808" y="7157"/>
                  <a:pt x="9231" y="7035"/>
                  <a:pt x="8653" y="6914"/>
                </a:cubicBezTo>
                <a:cubicBezTo>
                  <a:pt x="7316" y="6640"/>
                  <a:pt x="5978" y="6397"/>
                  <a:pt x="4610" y="6215"/>
                </a:cubicBezTo>
                <a:lnTo>
                  <a:pt x="4306" y="6184"/>
                </a:lnTo>
                <a:cubicBezTo>
                  <a:pt x="6191" y="6093"/>
                  <a:pt x="8045" y="5516"/>
                  <a:pt x="9656" y="4543"/>
                </a:cubicBezTo>
                <a:cubicBezTo>
                  <a:pt x="13103" y="2363"/>
                  <a:pt x="16065" y="525"/>
                  <a:pt x="16271" y="525"/>
                </a:cubicBezTo>
                <a:cubicBezTo>
                  <a:pt x="16278" y="525"/>
                  <a:pt x="16281" y="527"/>
                  <a:pt x="16282" y="531"/>
                </a:cubicBezTo>
                <a:cubicBezTo>
                  <a:pt x="16282" y="448"/>
                  <a:pt x="14882" y="1"/>
                  <a:pt x="13017" y="1"/>
                </a:cubicBezTo>
                <a:close/>
                <a:moveTo>
                  <a:pt x="33334" y="26276"/>
                </a:moveTo>
                <a:cubicBezTo>
                  <a:pt x="33333" y="26276"/>
                  <a:pt x="33332" y="26276"/>
                  <a:pt x="33331" y="26276"/>
                </a:cubicBezTo>
                <a:cubicBezTo>
                  <a:pt x="33331" y="26276"/>
                  <a:pt x="33330" y="26276"/>
                  <a:pt x="33330" y="26276"/>
                </a:cubicBezTo>
                <a:lnTo>
                  <a:pt x="33330" y="26276"/>
                </a:lnTo>
                <a:cubicBezTo>
                  <a:pt x="33331" y="26276"/>
                  <a:pt x="33331" y="26277"/>
                  <a:pt x="33332" y="26277"/>
                </a:cubicBezTo>
                <a:cubicBezTo>
                  <a:pt x="33333" y="26277"/>
                  <a:pt x="33334" y="26276"/>
                  <a:pt x="33334" y="2627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31"/>
          <p:cNvGrpSpPr/>
          <p:nvPr/>
        </p:nvGrpSpPr>
        <p:grpSpPr>
          <a:xfrm rot="-7218994" flipH="1">
            <a:off x="-659824" y="2477600"/>
            <a:ext cx="1860809" cy="907961"/>
            <a:chOff x="10083475" y="3839575"/>
            <a:chExt cx="1221925" cy="596225"/>
          </a:xfrm>
        </p:grpSpPr>
        <p:sp>
          <p:nvSpPr>
            <p:cNvPr id="487" name="Google Shape;487;p31"/>
            <p:cNvSpPr/>
            <p:nvPr/>
          </p:nvSpPr>
          <p:spPr>
            <a:xfrm>
              <a:off x="10144250" y="3839575"/>
              <a:ext cx="1161150" cy="596225"/>
            </a:xfrm>
            <a:custGeom>
              <a:avLst/>
              <a:gdLst/>
              <a:ahLst/>
              <a:cxnLst/>
              <a:rect l="l" t="t" r="r" b="b"/>
              <a:pathLst>
                <a:path w="46446" h="23849" extrusionOk="0">
                  <a:moveTo>
                    <a:pt x="17876" y="1"/>
                  </a:moveTo>
                  <a:cubicBezTo>
                    <a:pt x="16386" y="1"/>
                    <a:pt x="14900" y="446"/>
                    <a:pt x="13648" y="1320"/>
                  </a:cubicBezTo>
                  <a:cubicBezTo>
                    <a:pt x="13192" y="1716"/>
                    <a:pt x="12676" y="2050"/>
                    <a:pt x="12129" y="2384"/>
                  </a:cubicBezTo>
                  <a:cubicBezTo>
                    <a:pt x="10730" y="3023"/>
                    <a:pt x="9059" y="2627"/>
                    <a:pt x="7569" y="2901"/>
                  </a:cubicBezTo>
                  <a:cubicBezTo>
                    <a:pt x="6110" y="3235"/>
                    <a:pt x="4803" y="4056"/>
                    <a:pt x="3861" y="5211"/>
                  </a:cubicBezTo>
                  <a:cubicBezTo>
                    <a:pt x="2888" y="6366"/>
                    <a:pt x="2189" y="7703"/>
                    <a:pt x="1429" y="9011"/>
                  </a:cubicBezTo>
                  <a:cubicBezTo>
                    <a:pt x="92" y="11290"/>
                    <a:pt x="1" y="13539"/>
                    <a:pt x="1247" y="15941"/>
                  </a:cubicBezTo>
                  <a:cubicBezTo>
                    <a:pt x="1976" y="17369"/>
                    <a:pt x="2736" y="18767"/>
                    <a:pt x="3861" y="19983"/>
                  </a:cubicBezTo>
                  <a:cubicBezTo>
                    <a:pt x="5016" y="21290"/>
                    <a:pt x="6597" y="22172"/>
                    <a:pt x="8329" y="22445"/>
                  </a:cubicBezTo>
                  <a:cubicBezTo>
                    <a:pt x="8723" y="22503"/>
                    <a:pt x="9119" y="22523"/>
                    <a:pt x="9514" y="22523"/>
                  </a:cubicBezTo>
                  <a:cubicBezTo>
                    <a:pt x="10431" y="22523"/>
                    <a:pt x="11348" y="22415"/>
                    <a:pt x="12246" y="22415"/>
                  </a:cubicBezTo>
                  <a:cubicBezTo>
                    <a:pt x="12813" y="22415"/>
                    <a:pt x="13373" y="22458"/>
                    <a:pt x="13922" y="22597"/>
                  </a:cubicBezTo>
                  <a:cubicBezTo>
                    <a:pt x="14651" y="22810"/>
                    <a:pt x="15351" y="23053"/>
                    <a:pt x="16019" y="23357"/>
                  </a:cubicBezTo>
                  <a:cubicBezTo>
                    <a:pt x="17005" y="23686"/>
                    <a:pt x="18022" y="23849"/>
                    <a:pt x="19033" y="23849"/>
                  </a:cubicBezTo>
                  <a:cubicBezTo>
                    <a:pt x="20830" y="23849"/>
                    <a:pt x="22610" y="23335"/>
                    <a:pt x="24165" y="22324"/>
                  </a:cubicBezTo>
                  <a:cubicBezTo>
                    <a:pt x="25290" y="21564"/>
                    <a:pt x="26202" y="20530"/>
                    <a:pt x="27387" y="19831"/>
                  </a:cubicBezTo>
                  <a:cubicBezTo>
                    <a:pt x="29120" y="18859"/>
                    <a:pt x="31248" y="18707"/>
                    <a:pt x="33162" y="18038"/>
                  </a:cubicBezTo>
                  <a:cubicBezTo>
                    <a:pt x="36536" y="16822"/>
                    <a:pt x="38968" y="14087"/>
                    <a:pt x="40853" y="11351"/>
                  </a:cubicBezTo>
                  <a:cubicBezTo>
                    <a:pt x="42768" y="8585"/>
                    <a:pt x="44530" y="5849"/>
                    <a:pt x="46445" y="3144"/>
                  </a:cubicBezTo>
                  <a:cubicBezTo>
                    <a:pt x="43071" y="3083"/>
                    <a:pt x="40275" y="2475"/>
                    <a:pt x="37357" y="1685"/>
                  </a:cubicBezTo>
                  <a:cubicBezTo>
                    <a:pt x="35161" y="1067"/>
                    <a:pt x="32913" y="467"/>
                    <a:pt x="30691" y="467"/>
                  </a:cubicBezTo>
                  <a:cubicBezTo>
                    <a:pt x="29961" y="467"/>
                    <a:pt x="29234" y="532"/>
                    <a:pt x="28512" y="682"/>
                  </a:cubicBezTo>
                  <a:cubicBezTo>
                    <a:pt x="27051" y="974"/>
                    <a:pt x="25612" y="1638"/>
                    <a:pt x="24157" y="1638"/>
                  </a:cubicBezTo>
                  <a:cubicBezTo>
                    <a:pt x="23947" y="1638"/>
                    <a:pt x="23737" y="1625"/>
                    <a:pt x="23527" y="1594"/>
                  </a:cubicBezTo>
                  <a:cubicBezTo>
                    <a:pt x="22342" y="1412"/>
                    <a:pt x="21308" y="773"/>
                    <a:pt x="20214" y="378"/>
                  </a:cubicBezTo>
                  <a:cubicBezTo>
                    <a:pt x="19456" y="126"/>
                    <a:pt x="18665" y="1"/>
                    <a:pt x="17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a:off x="10083475" y="3891625"/>
              <a:ext cx="1124650" cy="476675"/>
            </a:xfrm>
            <a:custGeom>
              <a:avLst/>
              <a:gdLst/>
              <a:ahLst/>
              <a:cxnLst/>
              <a:rect l="l" t="t" r="r" b="b"/>
              <a:pathLst>
                <a:path w="44986" h="19067" extrusionOk="0">
                  <a:moveTo>
                    <a:pt x="21643" y="0"/>
                  </a:moveTo>
                  <a:cubicBezTo>
                    <a:pt x="21623" y="0"/>
                    <a:pt x="21601" y="9"/>
                    <a:pt x="21581" y="29"/>
                  </a:cubicBezTo>
                  <a:cubicBezTo>
                    <a:pt x="20304" y="1214"/>
                    <a:pt x="19575" y="2825"/>
                    <a:pt x="18997" y="4527"/>
                  </a:cubicBezTo>
                  <a:cubicBezTo>
                    <a:pt x="18390" y="6351"/>
                    <a:pt x="18177" y="8570"/>
                    <a:pt x="16657" y="9938"/>
                  </a:cubicBezTo>
                  <a:cubicBezTo>
                    <a:pt x="15502" y="10029"/>
                    <a:pt x="14347" y="10090"/>
                    <a:pt x="13192" y="10150"/>
                  </a:cubicBezTo>
                  <a:cubicBezTo>
                    <a:pt x="15016" y="7932"/>
                    <a:pt x="14712" y="4649"/>
                    <a:pt x="16535" y="2460"/>
                  </a:cubicBezTo>
                  <a:cubicBezTo>
                    <a:pt x="16578" y="2396"/>
                    <a:pt x="16530" y="2331"/>
                    <a:pt x="16477" y="2331"/>
                  </a:cubicBezTo>
                  <a:cubicBezTo>
                    <a:pt x="16455" y="2331"/>
                    <a:pt x="16432" y="2342"/>
                    <a:pt x="16414" y="2369"/>
                  </a:cubicBezTo>
                  <a:cubicBezTo>
                    <a:pt x="14408" y="4527"/>
                    <a:pt x="14803" y="7992"/>
                    <a:pt x="12736" y="10150"/>
                  </a:cubicBezTo>
                  <a:cubicBezTo>
                    <a:pt x="12250" y="10150"/>
                    <a:pt x="11733" y="10181"/>
                    <a:pt x="11216" y="10211"/>
                  </a:cubicBezTo>
                  <a:lnTo>
                    <a:pt x="8663" y="10211"/>
                  </a:lnTo>
                  <a:cubicBezTo>
                    <a:pt x="9484" y="9512"/>
                    <a:pt x="9909" y="8418"/>
                    <a:pt x="10304" y="7476"/>
                  </a:cubicBezTo>
                  <a:cubicBezTo>
                    <a:pt x="10912" y="6047"/>
                    <a:pt x="11520" y="4558"/>
                    <a:pt x="12797" y="3585"/>
                  </a:cubicBezTo>
                  <a:cubicBezTo>
                    <a:pt x="12870" y="3536"/>
                    <a:pt x="12825" y="3408"/>
                    <a:pt x="12741" y="3408"/>
                  </a:cubicBezTo>
                  <a:cubicBezTo>
                    <a:pt x="12721" y="3408"/>
                    <a:pt x="12699" y="3415"/>
                    <a:pt x="12675" y="3433"/>
                  </a:cubicBezTo>
                  <a:cubicBezTo>
                    <a:pt x="11672" y="4193"/>
                    <a:pt x="10912" y="5226"/>
                    <a:pt x="10426" y="6381"/>
                  </a:cubicBezTo>
                  <a:cubicBezTo>
                    <a:pt x="9788" y="7810"/>
                    <a:pt x="9301" y="9087"/>
                    <a:pt x="8207" y="10181"/>
                  </a:cubicBezTo>
                  <a:cubicBezTo>
                    <a:pt x="7295" y="10181"/>
                    <a:pt x="6414" y="10150"/>
                    <a:pt x="5502" y="10120"/>
                  </a:cubicBezTo>
                  <a:lnTo>
                    <a:pt x="5319" y="10120"/>
                  </a:lnTo>
                  <a:cubicBezTo>
                    <a:pt x="6870" y="8479"/>
                    <a:pt x="7204" y="6047"/>
                    <a:pt x="8784" y="4466"/>
                  </a:cubicBezTo>
                  <a:cubicBezTo>
                    <a:pt x="8831" y="4420"/>
                    <a:pt x="8788" y="4355"/>
                    <a:pt x="8752" y="4355"/>
                  </a:cubicBezTo>
                  <a:cubicBezTo>
                    <a:pt x="8741" y="4355"/>
                    <a:pt x="8731" y="4361"/>
                    <a:pt x="8724" y="4375"/>
                  </a:cubicBezTo>
                  <a:cubicBezTo>
                    <a:pt x="6961" y="5895"/>
                    <a:pt x="6626" y="8448"/>
                    <a:pt x="4924" y="10059"/>
                  </a:cubicBezTo>
                  <a:cubicBezTo>
                    <a:pt x="3724" y="9987"/>
                    <a:pt x="2447" y="9801"/>
                    <a:pt x="1230" y="9801"/>
                  </a:cubicBezTo>
                  <a:cubicBezTo>
                    <a:pt x="906" y="9801"/>
                    <a:pt x="587" y="9815"/>
                    <a:pt x="274" y="9846"/>
                  </a:cubicBezTo>
                  <a:cubicBezTo>
                    <a:pt x="30" y="9907"/>
                    <a:pt x="0" y="10211"/>
                    <a:pt x="243" y="10302"/>
                  </a:cubicBezTo>
                  <a:cubicBezTo>
                    <a:pt x="1672" y="10819"/>
                    <a:pt x="3374" y="10819"/>
                    <a:pt x="4894" y="10850"/>
                  </a:cubicBezTo>
                  <a:cubicBezTo>
                    <a:pt x="6566" y="12643"/>
                    <a:pt x="6930" y="15227"/>
                    <a:pt x="8997" y="16807"/>
                  </a:cubicBezTo>
                  <a:cubicBezTo>
                    <a:pt x="9011" y="16821"/>
                    <a:pt x="9027" y="16827"/>
                    <a:pt x="9042" y="16827"/>
                  </a:cubicBezTo>
                  <a:cubicBezTo>
                    <a:pt x="9092" y="16827"/>
                    <a:pt x="9135" y="16763"/>
                    <a:pt x="9088" y="16716"/>
                  </a:cubicBezTo>
                  <a:cubicBezTo>
                    <a:pt x="7234" y="15105"/>
                    <a:pt x="6839" y="12643"/>
                    <a:pt x="5289" y="10880"/>
                  </a:cubicBezTo>
                  <a:lnTo>
                    <a:pt x="5502" y="10880"/>
                  </a:lnTo>
                  <a:cubicBezTo>
                    <a:pt x="6383" y="10910"/>
                    <a:pt x="7295" y="10941"/>
                    <a:pt x="8177" y="10971"/>
                  </a:cubicBezTo>
                  <a:cubicBezTo>
                    <a:pt x="9362" y="12096"/>
                    <a:pt x="9939" y="13372"/>
                    <a:pt x="10760" y="14771"/>
                  </a:cubicBezTo>
                  <a:cubicBezTo>
                    <a:pt x="11398" y="15956"/>
                    <a:pt x="12371" y="16959"/>
                    <a:pt x="13587" y="17597"/>
                  </a:cubicBezTo>
                  <a:cubicBezTo>
                    <a:pt x="13607" y="17607"/>
                    <a:pt x="13625" y="17611"/>
                    <a:pt x="13643" y="17611"/>
                  </a:cubicBezTo>
                  <a:cubicBezTo>
                    <a:pt x="13732" y="17611"/>
                    <a:pt x="13780" y="17496"/>
                    <a:pt x="13678" y="17445"/>
                  </a:cubicBezTo>
                  <a:cubicBezTo>
                    <a:pt x="12128" y="16594"/>
                    <a:pt x="11277" y="15105"/>
                    <a:pt x="10517" y="13676"/>
                  </a:cubicBezTo>
                  <a:cubicBezTo>
                    <a:pt x="10031" y="12734"/>
                    <a:pt x="9514" y="11640"/>
                    <a:pt x="8663" y="10971"/>
                  </a:cubicBezTo>
                  <a:lnTo>
                    <a:pt x="11247" y="10971"/>
                  </a:lnTo>
                  <a:cubicBezTo>
                    <a:pt x="11733" y="10971"/>
                    <a:pt x="12250" y="10941"/>
                    <a:pt x="12766" y="10910"/>
                  </a:cubicBezTo>
                  <a:cubicBezTo>
                    <a:pt x="15107" y="12886"/>
                    <a:pt x="15289" y="16382"/>
                    <a:pt x="18086" y="18144"/>
                  </a:cubicBezTo>
                  <a:cubicBezTo>
                    <a:pt x="18103" y="18156"/>
                    <a:pt x="18120" y="18161"/>
                    <a:pt x="18137" y="18161"/>
                  </a:cubicBezTo>
                  <a:cubicBezTo>
                    <a:pt x="18205" y="18161"/>
                    <a:pt x="18251" y="18072"/>
                    <a:pt x="18177" y="18023"/>
                  </a:cubicBezTo>
                  <a:cubicBezTo>
                    <a:pt x="15623" y="16230"/>
                    <a:pt x="15380" y="12916"/>
                    <a:pt x="13222" y="10910"/>
                  </a:cubicBezTo>
                  <a:cubicBezTo>
                    <a:pt x="14377" y="10850"/>
                    <a:pt x="15563" y="10789"/>
                    <a:pt x="16718" y="10698"/>
                  </a:cubicBezTo>
                  <a:cubicBezTo>
                    <a:pt x="18511" y="11792"/>
                    <a:pt x="19271" y="13859"/>
                    <a:pt x="20426" y="15500"/>
                  </a:cubicBezTo>
                  <a:cubicBezTo>
                    <a:pt x="21490" y="17020"/>
                    <a:pt x="22797" y="18357"/>
                    <a:pt x="24681" y="19056"/>
                  </a:cubicBezTo>
                  <a:cubicBezTo>
                    <a:pt x="24695" y="19063"/>
                    <a:pt x="24708" y="19066"/>
                    <a:pt x="24721" y="19066"/>
                  </a:cubicBezTo>
                  <a:cubicBezTo>
                    <a:pt x="24821" y="19066"/>
                    <a:pt x="24881" y="18874"/>
                    <a:pt x="24773" y="18874"/>
                  </a:cubicBezTo>
                  <a:cubicBezTo>
                    <a:pt x="22523" y="17871"/>
                    <a:pt x="21095" y="16047"/>
                    <a:pt x="19940" y="14132"/>
                  </a:cubicBezTo>
                  <a:cubicBezTo>
                    <a:pt x="19180" y="12856"/>
                    <a:pt x="18450" y="11518"/>
                    <a:pt x="17234" y="10637"/>
                  </a:cubicBezTo>
                  <a:cubicBezTo>
                    <a:pt x="18541" y="10515"/>
                    <a:pt x="19818" y="10394"/>
                    <a:pt x="21125" y="10211"/>
                  </a:cubicBezTo>
                  <a:cubicBezTo>
                    <a:pt x="22554" y="11336"/>
                    <a:pt x="23557" y="12856"/>
                    <a:pt x="24955" y="14071"/>
                  </a:cubicBezTo>
                  <a:cubicBezTo>
                    <a:pt x="26171" y="15166"/>
                    <a:pt x="27630" y="15956"/>
                    <a:pt x="29241" y="16351"/>
                  </a:cubicBezTo>
                  <a:cubicBezTo>
                    <a:pt x="29251" y="16354"/>
                    <a:pt x="29260" y="16356"/>
                    <a:pt x="29268" y="16356"/>
                  </a:cubicBezTo>
                  <a:cubicBezTo>
                    <a:pt x="29337" y="16356"/>
                    <a:pt x="29352" y="16257"/>
                    <a:pt x="29271" y="16230"/>
                  </a:cubicBezTo>
                  <a:cubicBezTo>
                    <a:pt x="27417" y="15622"/>
                    <a:pt x="25715" y="14558"/>
                    <a:pt x="24377" y="13129"/>
                  </a:cubicBezTo>
                  <a:cubicBezTo>
                    <a:pt x="23435" y="12187"/>
                    <a:pt x="22645" y="10941"/>
                    <a:pt x="21551" y="10150"/>
                  </a:cubicBezTo>
                  <a:lnTo>
                    <a:pt x="22766" y="9968"/>
                  </a:lnTo>
                  <a:cubicBezTo>
                    <a:pt x="23253" y="9877"/>
                    <a:pt x="23739" y="9816"/>
                    <a:pt x="24225" y="9725"/>
                  </a:cubicBezTo>
                  <a:cubicBezTo>
                    <a:pt x="25016" y="10059"/>
                    <a:pt x="25624" y="11002"/>
                    <a:pt x="26201" y="11609"/>
                  </a:cubicBezTo>
                  <a:cubicBezTo>
                    <a:pt x="26748" y="12187"/>
                    <a:pt x="27387" y="12704"/>
                    <a:pt x="28086" y="13160"/>
                  </a:cubicBezTo>
                  <a:cubicBezTo>
                    <a:pt x="28094" y="13164"/>
                    <a:pt x="28102" y="13166"/>
                    <a:pt x="28110" y="13166"/>
                  </a:cubicBezTo>
                  <a:cubicBezTo>
                    <a:pt x="28161" y="13166"/>
                    <a:pt x="28199" y="13091"/>
                    <a:pt x="28147" y="13038"/>
                  </a:cubicBezTo>
                  <a:cubicBezTo>
                    <a:pt x="27265" y="12339"/>
                    <a:pt x="26475" y="11549"/>
                    <a:pt x="25745" y="10667"/>
                  </a:cubicBezTo>
                  <a:cubicBezTo>
                    <a:pt x="25441" y="10272"/>
                    <a:pt x="25107" y="9938"/>
                    <a:pt x="24712" y="9634"/>
                  </a:cubicBezTo>
                  <a:cubicBezTo>
                    <a:pt x="25745" y="9451"/>
                    <a:pt x="26779" y="9239"/>
                    <a:pt x="27782" y="9026"/>
                  </a:cubicBezTo>
                  <a:cubicBezTo>
                    <a:pt x="29302" y="11549"/>
                    <a:pt x="31764" y="13342"/>
                    <a:pt x="34621" y="14071"/>
                  </a:cubicBezTo>
                  <a:cubicBezTo>
                    <a:pt x="34632" y="14074"/>
                    <a:pt x="34642" y="14075"/>
                    <a:pt x="34651" y="14075"/>
                  </a:cubicBezTo>
                  <a:cubicBezTo>
                    <a:pt x="34747" y="14075"/>
                    <a:pt x="34765" y="13947"/>
                    <a:pt x="34682" y="13919"/>
                  </a:cubicBezTo>
                  <a:cubicBezTo>
                    <a:pt x="31976" y="13068"/>
                    <a:pt x="29666" y="11305"/>
                    <a:pt x="28147" y="8935"/>
                  </a:cubicBezTo>
                  <a:cubicBezTo>
                    <a:pt x="28906" y="8783"/>
                    <a:pt x="29666" y="8600"/>
                    <a:pt x="30426" y="8387"/>
                  </a:cubicBezTo>
                  <a:cubicBezTo>
                    <a:pt x="31095" y="9451"/>
                    <a:pt x="32493" y="10242"/>
                    <a:pt x="33587" y="10758"/>
                  </a:cubicBezTo>
                  <a:cubicBezTo>
                    <a:pt x="33604" y="10767"/>
                    <a:pt x="33621" y="10771"/>
                    <a:pt x="33636" y="10771"/>
                  </a:cubicBezTo>
                  <a:cubicBezTo>
                    <a:pt x="33731" y="10771"/>
                    <a:pt x="33787" y="10628"/>
                    <a:pt x="33709" y="10576"/>
                  </a:cubicBezTo>
                  <a:cubicBezTo>
                    <a:pt x="33010" y="10242"/>
                    <a:pt x="32372" y="9816"/>
                    <a:pt x="31794" y="9330"/>
                  </a:cubicBezTo>
                  <a:cubicBezTo>
                    <a:pt x="31429" y="9026"/>
                    <a:pt x="31095" y="8631"/>
                    <a:pt x="30761" y="8296"/>
                  </a:cubicBezTo>
                  <a:cubicBezTo>
                    <a:pt x="31855" y="8023"/>
                    <a:pt x="32949" y="7719"/>
                    <a:pt x="34043" y="7384"/>
                  </a:cubicBezTo>
                  <a:lnTo>
                    <a:pt x="34651" y="7202"/>
                  </a:lnTo>
                  <a:cubicBezTo>
                    <a:pt x="36019" y="8479"/>
                    <a:pt x="37721" y="9360"/>
                    <a:pt x="39545" y="9725"/>
                  </a:cubicBezTo>
                  <a:cubicBezTo>
                    <a:pt x="39636" y="9725"/>
                    <a:pt x="39636" y="9634"/>
                    <a:pt x="39575" y="9603"/>
                  </a:cubicBezTo>
                  <a:cubicBezTo>
                    <a:pt x="37873" y="9147"/>
                    <a:pt x="36293" y="8296"/>
                    <a:pt x="35016" y="7080"/>
                  </a:cubicBezTo>
                  <a:cubicBezTo>
                    <a:pt x="36080" y="6777"/>
                    <a:pt x="37144" y="6412"/>
                    <a:pt x="38208" y="6047"/>
                  </a:cubicBezTo>
                  <a:cubicBezTo>
                    <a:pt x="39423" y="6716"/>
                    <a:pt x="41065" y="6868"/>
                    <a:pt x="42463" y="6868"/>
                  </a:cubicBezTo>
                  <a:cubicBezTo>
                    <a:pt x="42524" y="6868"/>
                    <a:pt x="42554" y="6777"/>
                    <a:pt x="42463" y="6746"/>
                  </a:cubicBezTo>
                  <a:cubicBezTo>
                    <a:pt x="41703" y="6716"/>
                    <a:pt x="40913" y="6594"/>
                    <a:pt x="40153" y="6412"/>
                  </a:cubicBezTo>
                  <a:cubicBezTo>
                    <a:pt x="39636" y="6290"/>
                    <a:pt x="39150" y="6077"/>
                    <a:pt x="38633" y="5895"/>
                  </a:cubicBezTo>
                  <a:cubicBezTo>
                    <a:pt x="39758" y="5470"/>
                    <a:pt x="40882" y="5044"/>
                    <a:pt x="41946" y="4558"/>
                  </a:cubicBezTo>
                  <a:cubicBezTo>
                    <a:pt x="42433" y="4588"/>
                    <a:pt x="42919" y="4770"/>
                    <a:pt x="43405" y="4831"/>
                  </a:cubicBezTo>
                  <a:cubicBezTo>
                    <a:pt x="43591" y="4854"/>
                    <a:pt x="43781" y="4864"/>
                    <a:pt x="43974" y="4864"/>
                  </a:cubicBezTo>
                  <a:cubicBezTo>
                    <a:pt x="44286" y="4864"/>
                    <a:pt x="44606" y="4838"/>
                    <a:pt x="44925" y="4801"/>
                  </a:cubicBezTo>
                  <a:cubicBezTo>
                    <a:pt x="44986" y="4801"/>
                    <a:pt x="44986" y="4679"/>
                    <a:pt x="44925" y="4679"/>
                  </a:cubicBezTo>
                  <a:cubicBezTo>
                    <a:pt x="44821" y="4684"/>
                    <a:pt x="44716" y="4687"/>
                    <a:pt x="44612" y="4687"/>
                  </a:cubicBezTo>
                  <a:cubicBezTo>
                    <a:pt x="44108" y="4687"/>
                    <a:pt x="43605" y="4628"/>
                    <a:pt x="43101" y="4527"/>
                  </a:cubicBezTo>
                  <a:cubicBezTo>
                    <a:pt x="42888" y="4497"/>
                    <a:pt x="42645" y="4406"/>
                    <a:pt x="42433" y="4345"/>
                  </a:cubicBezTo>
                  <a:cubicBezTo>
                    <a:pt x="43162" y="4011"/>
                    <a:pt x="43892" y="3646"/>
                    <a:pt x="44591" y="3281"/>
                  </a:cubicBezTo>
                  <a:cubicBezTo>
                    <a:pt x="44727" y="3254"/>
                    <a:pt x="44642" y="3029"/>
                    <a:pt x="44535" y="3029"/>
                  </a:cubicBezTo>
                  <a:cubicBezTo>
                    <a:pt x="44524" y="3029"/>
                    <a:pt x="44512" y="3032"/>
                    <a:pt x="44499" y="3038"/>
                  </a:cubicBezTo>
                  <a:cubicBezTo>
                    <a:pt x="43740" y="3311"/>
                    <a:pt x="42980" y="3585"/>
                    <a:pt x="42250" y="3859"/>
                  </a:cubicBezTo>
                  <a:cubicBezTo>
                    <a:pt x="42372" y="3676"/>
                    <a:pt x="42493" y="3463"/>
                    <a:pt x="42645" y="3251"/>
                  </a:cubicBezTo>
                  <a:cubicBezTo>
                    <a:pt x="42980" y="2734"/>
                    <a:pt x="43344" y="2248"/>
                    <a:pt x="43800" y="1822"/>
                  </a:cubicBezTo>
                  <a:cubicBezTo>
                    <a:pt x="43847" y="1775"/>
                    <a:pt x="43822" y="1711"/>
                    <a:pt x="43780" y="1711"/>
                  </a:cubicBezTo>
                  <a:cubicBezTo>
                    <a:pt x="43768" y="1711"/>
                    <a:pt x="43754" y="1717"/>
                    <a:pt x="43740" y="1731"/>
                  </a:cubicBezTo>
                  <a:cubicBezTo>
                    <a:pt x="43344" y="2065"/>
                    <a:pt x="42980" y="2400"/>
                    <a:pt x="42676" y="2825"/>
                  </a:cubicBezTo>
                  <a:cubicBezTo>
                    <a:pt x="42402" y="3251"/>
                    <a:pt x="42068" y="3646"/>
                    <a:pt x="41764" y="4041"/>
                  </a:cubicBezTo>
                  <a:cubicBezTo>
                    <a:pt x="40639" y="4436"/>
                    <a:pt x="39545" y="4862"/>
                    <a:pt x="38420" y="5257"/>
                  </a:cubicBezTo>
                  <a:cubicBezTo>
                    <a:pt x="38724" y="4801"/>
                    <a:pt x="38967" y="4314"/>
                    <a:pt x="39302" y="3859"/>
                  </a:cubicBezTo>
                  <a:cubicBezTo>
                    <a:pt x="39727" y="3220"/>
                    <a:pt x="40244" y="2612"/>
                    <a:pt x="40761" y="2035"/>
                  </a:cubicBezTo>
                  <a:cubicBezTo>
                    <a:pt x="40804" y="1992"/>
                    <a:pt x="40771" y="1949"/>
                    <a:pt x="40726" y="1949"/>
                  </a:cubicBezTo>
                  <a:cubicBezTo>
                    <a:pt x="40708" y="1949"/>
                    <a:pt x="40687" y="1956"/>
                    <a:pt x="40670" y="1974"/>
                  </a:cubicBezTo>
                  <a:cubicBezTo>
                    <a:pt x="39697" y="2916"/>
                    <a:pt x="38603" y="4102"/>
                    <a:pt x="38025" y="5409"/>
                  </a:cubicBezTo>
                  <a:cubicBezTo>
                    <a:pt x="36961" y="5773"/>
                    <a:pt x="35897" y="6138"/>
                    <a:pt x="34834" y="6473"/>
                  </a:cubicBezTo>
                  <a:cubicBezTo>
                    <a:pt x="35290" y="4770"/>
                    <a:pt x="36019" y="3159"/>
                    <a:pt x="37022" y="1700"/>
                  </a:cubicBezTo>
                  <a:cubicBezTo>
                    <a:pt x="37065" y="1657"/>
                    <a:pt x="37032" y="1614"/>
                    <a:pt x="36988" y="1614"/>
                  </a:cubicBezTo>
                  <a:cubicBezTo>
                    <a:pt x="36969" y="1614"/>
                    <a:pt x="36949" y="1622"/>
                    <a:pt x="36931" y="1640"/>
                  </a:cubicBezTo>
                  <a:cubicBezTo>
                    <a:pt x="35806" y="3099"/>
                    <a:pt x="34955" y="4770"/>
                    <a:pt x="34499" y="6564"/>
                  </a:cubicBezTo>
                  <a:lnTo>
                    <a:pt x="33891" y="6746"/>
                  </a:lnTo>
                  <a:cubicBezTo>
                    <a:pt x="32797" y="7080"/>
                    <a:pt x="31703" y="7354"/>
                    <a:pt x="30609" y="7628"/>
                  </a:cubicBezTo>
                  <a:cubicBezTo>
                    <a:pt x="30761" y="7172"/>
                    <a:pt x="30882" y="6685"/>
                    <a:pt x="31065" y="6260"/>
                  </a:cubicBezTo>
                  <a:cubicBezTo>
                    <a:pt x="31308" y="5530"/>
                    <a:pt x="31642" y="4862"/>
                    <a:pt x="32037" y="4193"/>
                  </a:cubicBezTo>
                  <a:cubicBezTo>
                    <a:pt x="32078" y="4112"/>
                    <a:pt x="32010" y="4044"/>
                    <a:pt x="31943" y="4044"/>
                  </a:cubicBezTo>
                  <a:cubicBezTo>
                    <a:pt x="31909" y="4044"/>
                    <a:pt x="31875" y="4061"/>
                    <a:pt x="31855" y="4102"/>
                  </a:cubicBezTo>
                  <a:cubicBezTo>
                    <a:pt x="31216" y="5105"/>
                    <a:pt x="30396" y="6473"/>
                    <a:pt x="30274" y="7719"/>
                  </a:cubicBezTo>
                  <a:cubicBezTo>
                    <a:pt x="29514" y="7901"/>
                    <a:pt x="28754" y="8084"/>
                    <a:pt x="28025" y="8236"/>
                  </a:cubicBezTo>
                  <a:cubicBezTo>
                    <a:pt x="28450" y="5530"/>
                    <a:pt x="29545" y="2977"/>
                    <a:pt x="31247" y="819"/>
                  </a:cubicBezTo>
                  <a:cubicBezTo>
                    <a:pt x="31292" y="751"/>
                    <a:pt x="31235" y="665"/>
                    <a:pt x="31178" y="665"/>
                  </a:cubicBezTo>
                  <a:cubicBezTo>
                    <a:pt x="31159" y="665"/>
                    <a:pt x="31141" y="675"/>
                    <a:pt x="31125" y="697"/>
                  </a:cubicBezTo>
                  <a:cubicBezTo>
                    <a:pt x="29241" y="2825"/>
                    <a:pt x="28025" y="5500"/>
                    <a:pt x="27660" y="8327"/>
                  </a:cubicBezTo>
                  <a:cubicBezTo>
                    <a:pt x="26657" y="8539"/>
                    <a:pt x="25624" y="8722"/>
                    <a:pt x="24590" y="8904"/>
                  </a:cubicBezTo>
                  <a:cubicBezTo>
                    <a:pt x="24864" y="8509"/>
                    <a:pt x="25046" y="8053"/>
                    <a:pt x="25198" y="7597"/>
                  </a:cubicBezTo>
                  <a:cubicBezTo>
                    <a:pt x="25532" y="6503"/>
                    <a:pt x="25928" y="5470"/>
                    <a:pt x="26414" y="4466"/>
                  </a:cubicBezTo>
                  <a:cubicBezTo>
                    <a:pt x="26435" y="4423"/>
                    <a:pt x="26396" y="4380"/>
                    <a:pt x="26361" y="4380"/>
                  </a:cubicBezTo>
                  <a:cubicBezTo>
                    <a:pt x="26346" y="4380"/>
                    <a:pt x="26332" y="4388"/>
                    <a:pt x="26323" y="4406"/>
                  </a:cubicBezTo>
                  <a:cubicBezTo>
                    <a:pt x="25897" y="5074"/>
                    <a:pt x="25532" y="5804"/>
                    <a:pt x="25259" y="6564"/>
                  </a:cubicBezTo>
                  <a:cubicBezTo>
                    <a:pt x="24955" y="7324"/>
                    <a:pt x="24742" y="8418"/>
                    <a:pt x="24104" y="8995"/>
                  </a:cubicBezTo>
                  <a:cubicBezTo>
                    <a:pt x="23648" y="9087"/>
                    <a:pt x="23162" y="9147"/>
                    <a:pt x="22675" y="9239"/>
                  </a:cubicBezTo>
                  <a:lnTo>
                    <a:pt x="21459" y="9391"/>
                  </a:lnTo>
                  <a:cubicBezTo>
                    <a:pt x="22280" y="8327"/>
                    <a:pt x="22615" y="6929"/>
                    <a:pt x="23162" y="5713"/>
                  </a:cubicBezTo>
                  <a:cubicBezTo>
                    <a:pt x="23830" y="4011"/>
                    <a:pt x="24864" y="2430"/>
                    <a:pt x="26140" y="1123"/>
                  </a:cubicBezTo>
                  <a:cubicBezTo>
                    <a:pt x="26187" y="1076"/>
                    <a:pt x="26144" y="1012"/>
                    <a:pt x="26094" y="1012"/>
                  </a:cubicBezTo>
                  <a:cubicBezTo>
                    <a:pt x="26079" y="1012"/>
                    <a:pt x="26063" y="1018"/>
                    <a:pt x="26049" y="1032"/>
                  </a:cubicBezTo>
                  <a:cubicBezTo>
                    <a:pt x="24925" y="2035"/>
                    <a:pt x="24013" y="3281"/>
                    <a:pt x="23344" y="4649"/>
                  </a:cubicBezTo>
                  <a:cubicBezTo>
                    <a:pt x="22554" y="6229"/>
                    <a:pt x="22098" y="7992"/>
                    <a:pt x="21034" y="9451"/>
                  </a:cubicBezTo>
                  <a:cubicBezTo>
                    <a:pt x="19757" y="9634"/>
                    <a:pt x="18481" y="9786"/>
                    <a:pt x="17174" y="9877"/>
                  </a:cubicBezTo>
                  <a:cubicBezTo>
                    <a:pt x="18177" y="8813"/>
                    <a:pt x="18541" y="7354"/>
                    <a:pt x="18937" y="5956"/>
                  </a:cubicBezTo>
                  <a:cubicBezTo>
                    <a:pt x="19514" y="3859"/>
                    <a:pt x="20244" y="1761"/>
                    <a:pt x="21703" y="150"/>
                  </a:cubicBezTo>
                  <a:cubicBezTo>
                    <a:pt x="21774" y="103"/>
                    <a:pt x="21716" y="0"/>
                    <a:pt x="216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 name="Google Shape;489;p31"/>
          <p:cNvSpPr txBox="1">
            <a:spLocks noGrp="1"/>
          </p:cNvSpPr>
          <p:nvPr>
            <p:ph type="title"/>
          </p:nvPr>
        </p:nvSpPr>
        <p:spPr>
          <a:xfrm>
            <a:off x="713100" y="368825"/>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5">
  <p:cSld name="CUSTOM_12_1">
    <p:spTree>
      <p:nvGrpSpPr>
        <p:cNvPr id="1" name="Shape 490"/>
        <p:cNvGrpSpPr/>
        <p:nvPr/>
      </p:nvGrpSpPr>
      <p:grpSpPr>
        <a:xfrm>
          <a:off x="0" y="0"/>
          <a:ext cx="0" cy="0"/>
          <a:chOff x="0" y="0"/>
          <a:chExt cx="0" cy="0"/>
        </a:xfrm>
      </p:grpSpPr>
      <p:sp>
        <p:nvSpPr>
          <p:cNvPr id="491" name="Google Shape;491;p32"/>
          <p:cNvSpPr/>
          <p:nvPr/>
        </p:nvSpPr>
        <p:spPr>
          <a:xfrm rot="-1652765" flipH="1">
            <a:off x="7494008" y="-4582327"/>
            <a:ext cx="8041471" cy="7564565"/>
          </a:xfrm>
          <a:custGeom>
            <a:avLst/>
            <a:gdLst/>
            <a:ahLst/>
            <a:cxnLst/>
            <a:rect l="l" t="t" r="r" b="b"/>
            <a:pathLst>
              <a:path w="160764" h="146873" extrusionOk="0">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flipH="1">
            <a:off x="8279737" y="166975"/>
            <a:ext cx="980350" cy="372533"/>
          </a:xfrm>
          <a:custGeom>
            <a:avLst/>
            <a:gdLst/>
            <a:ahLst/>
            <a:cxnLst/>
            <a:rect l="l" t="t" r="r" b="b"/>
            <a:pathLst>
              <a:path w="26718" h="9819" extrusionOk="0">
                <a:moveTo>
                  <a:pt x="11824" y="0"/>
                </a:moveTo>
                <a:cubicBezTo>
                  <a:pt x="10639" y="0"/>
                  <a:pt x="9544" y="760"/>
                  <a:pt x="8815" y="2006"/>
                </a:cubicBezTo>
                <a:cubicBezTo>
                  <a:pt x="8268" y="1520"/>
                  <a:pt x="7569" y="1216"/>
                  <a:pt x="6839" y="1216"/>
                </a:cubicBezTo>
                <a:cubicBezTo>
                  <a:pt x="5046" y="1216"/>
                  <a:pt x="3556" y="2949"/>
                  <a:pt x="3070" y="5320"/>
                </a:cubicBezTo>
                <a:cubicBezTo>
                  <a:pt x="2888" y="5350"/>
                  <a:pt x="2705" y="5380"/>
                  <a:pt x="2553" y="5411"/>
                </a:cubicBezTo>
                <a:cubicBezTo>
                  <a:pt x="0" y="6019"/>
                  <a:pt x="486" y="9818"/>
                  <a:pt x="3101" y="9818"/>
                </a:cubicBezTo>
                <a:lnTo>
                  <a:pt x="23739" y="9818"/>
                </a:lnTo>
                <a:cubicBezTo>
                  <a:pt x="25715" y="9818"/>
                  <a:pt x="26718" y="7417"/>
                  <a:pt x="25320" y="6019"/>
                </a:cubicBezTo>
                <a:cubicBezTo>
                  <a:pt x="24529" y="5198"/>
                  <a:pt x="23435" y="4712"/>
                  <a:pt x="22280" y="4681"/>
                </a:cubicBezTo>
                <a:cubicBezTo>
                  <a:pt x="21763" y="4712"/>
                  <a:pt x="21247" y="4803"/>
                  <a:pt x="20760" y="5016"/>
                </a:cubicBezTo>
                <a:cubicBezTo>
                  <a:pt x="20061" y="2888"/>
                  <a:pt x="18359" y="1429"/>
                  <a:pt x="16383" y="1429"/>
                </a:cubicBezTo>
                <a:cubicBezTo>
                  <a:pt x="15776" y="1429"/>
                  <a:pt x="15228" y="1550"/>
                  <a:pt x="14681" y="1794"/>
                </a:cubicBezTo>
                <a:cubicBezTo>
                  <a:pt x="13982" y="669"/>
                  <a:pt x="12979" y="0"/>
                  <a:pt x="11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rot="1652765">
            <a:off x="-6237917" y="-4396077"/>
            <a:ext cx="8041471" cy="7564565"/>
          </a:xfrm>
          <a:custGeom>
            <a:avLst/>
            <a:gdLst/>
            <a:ahLst/>
            <a:cxnLst/>
            <a:rect l="l" t="t" r="r" b="b"/>
            <a:pathLst>
              <a:path w="160764" h="146873" extrusionOk="0">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451463" y="1227275"/>
            <a:ext cx="980350" cy="372533"/>
          </a:xfrm>
          <a:custGeom>
            <a:avLst/>
            <a:gdLst/>
            <a:ahLst/>
            <a:cxnLst/>
            <a:rect l="l" t="t" r="r" b="b"/>
            <a:pathLst>
              <a:path w="26718" h="9819" extrusionOk="0">
                <a:moveTo>
                  <a:pt x="11824" y="0"/>
                </a:moveTo>
                <a:cubicBezTo>
                  <a:pt x="10639" y="0"/>
                  <a:pt x="9544" y="760"/>
                  <a:pt x="8815" y="2006"/>
                </a:cubicBezTo>
                <a:cubicBezTo>
                  <a:pt x="8268" y="1520"/>
                  <a:pt x="7569" y="1216"/>
                  <a:pt x="6839" y="1216"/>
                </a:cubicBezTo>
                <a:cubicBezTo>
                  <a:pt x="5046" y="1216"/>
                  <a:pt x="3556" y="2949"/>
                  <a:pt x="3070" y="5320"/>
                </a:cubicBezTo>
                <a:cubicBezTo>
                  <a:pt x="2888" y="5350"/>
                  <a:pt x="2705" y="5380"/>
                  <a:pt x="2553" y="5411"/>
                </a:cubicBezTo>
                <a:cubicBezTo>
                  <a:pt x="0" y="6019"/>
                  <a:pt x="486" y="9818"/>
                  <a:pt x="3101" y="9818"/>
                </a:cubicBezTo>
                <a:lnTo>
                  <a:pt x="23739" y="9818"/>
                </a:lnTo>
                <a:cubicBezTo>
                  <a:pt x="25715" y="9818"/>
                  <a:pt x="26718" y="7417"/>
                  <a:pt x="25320" y="6019"/>
                </a:cubicBezTo>
                <a:cubicBezTo>
                  <a:pt x="24529" y="5198"/>
                  <a:pt x="23435" y="4712"/>
                  <a:pt x="22280" y="4681"/>
                </a:cubicBezTo>
                <a:cubicBezTo>
                  <a:pt x="21763" y="4712"/>
                  <a:pt x="21247" y="4803"/>
                  <a:pt x="20760" y="5016"/>
                </a:cubicBezTo>
                <a:cubicBezTo>
                  <a:pt x="20061" y="2888"/>
                  <a:pt x="18359" y="1429"/>
                  <a:pt x="16383" y="1429"/>
                </a:cubicBezTo>
                <a:cubicBezTo>
                  <a:pt x="15776" y="1429"/>
                  <a:pt x="15228" y="1550"/>
                  <a:pt x="14681" y="1794"/>
                </a:cubicBezTo>
                <a:cubicBezTo>
                  <a:pt x="13982" y="669"/>
                  <a:pt x="12979" y="0"/>
                  <a:pt x="11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5" name="Google Shape;495;p32"/>
          <p:cNvGrpSpPr/>
          <p:nvPr/>
        </p:nvGrpSpPr>
        <p:grpSpPr>
          <a:xfrm rot="7953900">
            <a:off x="8096357" y="1943927"/>
            <a:ext cx="1860817" cy="907965"/>
            <a:chOff x="10083475" y="3839575"/>
            <a:chExt cx="1221925" cy="596225"/>
          </a:xfrm>
        </p:grpSpPr>
        <p:sp>
          <p:nvSpPr>
            <p:cNvPr id="496" name="Google Shape;496;p32"/>
            <p:cNvSpPr/>
            <p:nvPr/>
          </p:nvSpPr>
          <p:spPr>
            <a:xfrm>
              <a:off x="10144250" y="3839575"/>
              <a:ext cx="1161150" cy="596225"/>
            </a:xfrm>
            <a:custGeom>
              <a:avLst/>
              <a:gdLst/>
              <a:ahLst/>
              <a:cxnLst/>
              <a:rect l="l" t="t" r="r" b="b"/>
              <a:pathLst>
                <a:path w="46446" h="23849" extrusionOk="0">
                  <a:moveTo>
                    <a:pt x="17876" y="1"/>
                  </a:moveTo>
                  <a:cubicBezTo>
                    <a:pt x="16386" y="1"/>
                    <a:pt x="14900" y="446"/>
                    <a:pt x="13648" y="1320"/>
                  </a:cubicBezTo>
                  <a:cubicBezTo>
                    <a:pt x="13192" y="1716"/>
                    <a:pt x="12676" y="2050"/>
                    <a:pt x="12129" y="2384"/>
                  </a:cubicBezTo>
                  <a:cubicBezTo>
                    <a:pt x="10730" y="3023"/>
                    <a:pt x="9059" y="2627"/>
                    <a:pt x="7569" y="2901"/>
                  </a:cubicBezTo>
                  <a:cubicBezTo>
                    <a:pt x="6110" y="3235"/>
                    <a:pt x="4803" y="4056"/>
                    <a:pt x="3861" y="5211"/>
                  </a:cubicBezTo>
                  <a:cubicBezTo>
                    <a:pt x="2888" y="6366"/>
                    <a:pt x="2189" y="7703"/>
                    <a:pt x="1429" y="9011"/>
                  </a:cubicBezTo>
                  <a:cubicBezTo>
                    <a:pt x="92" y="11290"/>
                    <a:pt x="1" y="13539"/>
                    <a:pt x="1247" y="15941"/>
                  </a:cubicBezTo>
                  <a:cubicBezTo>
                    <a:pt x="1976" y="17369"/>
                    <a:pt x="2736" y="18767"/>
                    <a:pt x="3861" y="19983"/>
                  </a:cubicBezTo>
                  <a:cubicBezTo>
                    <a:pt x="5016" y="21290"/>
                    <a:pt x="6597" y="22172"/>
                    <a:pt x="8329" y="22445"/>
                  </a:cubicBezTo>
                  <a:cubicBezTo>
                    <a:pt x="8723" y="22503"/>
                    <a:pt x="9119" y="22523"/>
                    <a:pt x="9514" y="22523"/>
                  </a:cubicBezTo>
                  <a:cubicBezTo>
                    <a:pt x="10431" y="22523"/>
                    <a:pt x="11348" y="22415"/>
                    <a:pt x="12246" y="22415"/>
                  </a:cubicBezTo>
                  <a:cubicBezTo>
                    <a:pt x="12813" y="22415"/>
                    <a:pt x="13373" y="22458"/>
                    <a:pt x="13922" y="22597"/>
                  </a:cubicBezTo>
                  <a:cubicBezTo>
                    <a:pt x="14651" y="22810"/>
                    <a:pt x="15351" y="23053"/>
                    <a:pt x="16019" y="23357"/>
                  </a:cubicBezTo>
                  <a:cubicBezTo>
                    <a:pt x="17005" y="23686"/>
                    <a:pt x="18022" y="23849"/>
                    <a:pt x="19033" y="23849"/>
                  </a:cubicBezTo>
                  <a:cubicBezTo>
                    <a:pt x="20830" y="23849"/>
                    <a:pt x="22610" y="23335"/>
                    <a:pt x="24165" y="22324"/>
                  </a:cubicBezTo>
                  <a:cubicBezTo>
                    <a:pt x="25290" y="21564"/>
                    <a:pt x="26202" y="20530"/>
                    <a:pt x="27387" y="19831"/>
                  </a:cubicBezTo>
                  <a:cubicBezTo>
                    <a:pt x="29120" y="18859"/>
                    <a:pt x="31248" y="18707"/>
                    <a:pt x="33162" y="18038"/>
                  </a:cubicBezTo>
                  <a:cubicBezTo>
                    <a:pt x="36536" y="16822"/>
                    <a:pt x="38968" y="14087"/>
                    <a:pt x="40853" y="11351"/>
                  </a:cubicBezTo>
                  <a:cubicBezTo>
                    <a:pt x="42768" y="8585"/>
                    <a:pt x="44530" y="5849"/>
                    <a:pt x="46445" y="3144"/>
                  </a:cubicBezTo>
                  <a:cubicBezTo>
                    <a:pt x="43071" y="3083"/>
                    <a:pt x="40275" y="2475"/>
                    <a:pt x="37357" y="1685"/>
                  </a:cubicBezTo>
                  <a:cubicBezTo>
                    <a:pt x="35161" y="1067"/>
                    <a:pt x="32913" y="467"/>
                    <a:pt x="30691" y="467"/>
                  </a:cubicBezTo>
                  <a:cubicBezTo>
                    <a:pt x="29961" y="467"/>
                    <a:pt x="29234" y="532"/>
                    <a:pt x="28512" y="682"/>
                  </a:cubicBezTo>
                  <a:cubicBezTo>
                    <a:pt x="27051" y="974"/>
                    <a:pt x="25612" y="1638"/>
                    <a:pt x="24157" y="1638"/>
                  </a:cubicBezTo>
                  <a:cubicBezTo>
                    <a:pt x="23947" y="1638"/>
                    <a:pt x="23737" y="1625"/>
                    <a:pt x="23527" y="1594"/>
                  </a:cubicBezTo>
                  <a:cubicBezTo>
                    <a:pt x="22342" y="1412"/>
                    <a:pt x="21308" y="773"/>
                    <a:pt x="20214" y="378"/>
                  </a:cubicBezTo>
                  <a:cubicBezTo>
                    <a:pt x="19456" y="126"/>
                    <a:pt x="18665" y="1"/>
                    <a:pt x="17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10083475" y="3891625"/>
              <a:ext cx="1124650" cy="476675"/>
            </a:xfrm>
            <a:custGeom>
              <a:avLst/>
              <a:gdLst/>
              <a:ahLst/>
              <a:cxnLst/>
              <a:rect l="l" t="t" r="r" b="b"/>
              <a:pathLst>
                <a:path w="44986" h="19067" extrusionOk="0">
                  <a:moveTo>
                    <a:pt x="21643" y="0"/>
                  </a:moveTo>
                  <a:cubicBezTo>
                    <a:pt x="21623" y="0"/>
                    <a:pt x="21601" y="9"/>
                    <a:pt x="21581" y="29"/>
                  </a:cubicBezTo>
                  <a:cubicBezTo>
                    <a:pt x="20304" y="1214"/>
                    <a:pt x="19575" y="2825"/>
                    <a:pt x="18997" y="4527"/>
                  </a:cubicBezTo>
                  <a:cubicBezTo>
                    <a:pt x="18390" y="6351"/>
                    <a:pt x="18177" y="8570"/>
                    <a:pt x="16657" y="9938"/>
                  </a:cubicBezTo>
                  <a:cubicBezTo>
                    <a:pt x="15502" y="10029"/>
                    <a:pt x="14347" y="10090"/>
                    <a:pt x="13192" y="10150"/>
                  </a:cubicBezTo>
                  <a:cubicBezTo>
                    <a:pt x="15016" y="7932"/>
                    <a:pt x="14712" y="4649"/>
                    <a:pt x="16535" y="2460"/>
                  </a:cubicBezTo>
                  <a:cubicBezTo>
                    <a:pt x="16578" y="2396"/>
                    <a:pt x="16530" y="2331"/>
                    <a:pt x="16477" y="2331"/>
                  </a:cubicBezTo>
                  <a:cubicBezTo>
                    <a:pt x="16455" y="2331"/>
                    <a:pt x="16432" y="2342"/>
                    <a:pt x="16414" y="2369"/>
                  </a:cubicBezTo>
                  <a:cubicBezTo>
                    <a:pt x="14408" y="4527"/>
                    <a:pt x="14803" y="7992"/>
                    <a:pt x="12736" y="10150"/>
                  </a:cubicBezTo>
                  <a:cubicBezTo>
                    <a:pt x="12250" y="10150"/>
                    <a:pt x="11733" y="10181"/>
                    <a:pt x="11216" y="10211"/>
                  </a:cubicBezTo>
                  <a:lnTo>
                    <a:pt x="8663" y="10211"/>
                  </a:lnTo>
                  <a:cubicBezTo>
                    <a:pt x="9484" y="9512"/>
                    <a:pt x="9909" y="8418"/>
                    <a:pt x="10304" y="7476"/>
                  </a:cubicBezTo>
                  <a:cubicBezTo>
                    <a:pt x="10912" y="6047"/>
                    <a:pt x="11520" y="4558"/>
                    <a:pt x="12797" y="3585"/>
                  </a:cubicBezTo>
                  <a:cubicBezTo>
                    <a:pt x="12870" y="3536"/>
                    <a:pt x="12825" y="3408"/>
                    <a:pt x="12741" y="3408"/>
                  </a:cubicBezTo>
                  <a:cubicBezTo>
                    <a:pt x="12721" y="3408"/>
                    <a:pt x="12699" y="3415"/>
                    <a:pt x="12675" y="3433"/>
                  </a:cubicBezTo>
                  <a:cubicBezTo>
                    <a:pt x="11672" y="4193"/>
                    <a:pt x="10912" y="5226"/>
                    <a:pt x="10426" y="6381"/>
                  </a:cubicBezTo>
                  <a:cubicBezTo>
                    <a:pt x="9788" y="7810"/>
                    <a:pt x="9301" y="9087"/>
                    <a:pt x="8207" y="10181"/>
                  </a:cubicBezTo>
                  <a:cubicBezTo>
                    <a:pt x="7295" y="10181"/>
                    <a:pt x="6414" y="10150"/>
                    <a:pt x="5502" y="10120"/>
                  </a:cubicBezTo>
                  <a:lnTo>
                    <a:pt x="5319" y="10120"/>
                  </a:lnTo>
                  <a:cubicBezTo>
                    <a:pt x="6870" y="8479"/>
                    <a:pt x="7204" y="6047"/>
                    <a:pt x="8784" y="4466"/>
                  </a:cubicBezTo>
                  <a:cubicBezTo>
                    <a:pt x="8831" y="4420"/>
                    <a:pt x="8788" y="4355"/>
                    <a:pt x="8752" y="4355"/>
                  </a:cubicBezTo>
                  <a:cubicBezTo>
                    <a:pt x="8741" y="4355"/>
                    <a:pt x="8731" y="4361"/>
                    <a:pt x="8724" y="4375"/>
                  </a:cubicBezTo>
                  <a:cubicBezTo>
                    <a:pt x="6961" y="5895"/>
                    <a:pt x="6626" y="8448"/>
                    <a:pt x="4924" y="10059"/>
                  </a:cubicBezTo>
                  <a:cubicBezTo>
                    <a:pt x="3724" y="9987"/>
                    <a:pt x="2447" y="9801"/>
                    <a:pt x="1230" y="9801"/>
                  </a:cubicBezTo>
                  <a:cubicBezTo>
                    <a:pt x="906" y="9801"/>
                    <a:pt x="587" y="9815"/>
                    <a:pt x="274" y="9846"/>
                  </a:cubicBezTo>
                  <a:cubicBezTo>
                    <a:pt x="30" y="9907"/>
                    <a:pt x="0" y="10211"/>
                    <a:pt x="243" y="10302"/>
                  </a:cubicBezTo>
                  <a:cubicBezTo>
                    <a:pt x="1672" y="10819"/>
                    <a:pt x="3374" y="10819"/>
                    <a:pt x="4894" y="10850"/>
                  </a:cubicBezTo>
                  <a:cubicBezTo>
                    <a:pt x="6566" y="12643"/>
                    <a:pt x="6930" y="15227"/>
                    <a:pt x="8997" y="16807"/>
                  </a:cubicBezTo>
                  <a:cubicBezTo>
                    <a:pt x="9011" y="16821"/>
                    <a:pt x="9027" y="16827"/>
                    <a:pt x="9042" y="16827"/>
                  </a:cubicBezTo>
                  <a:cubicBezTo>
                    <a:pt x="9092" y="16827"/>
                    <a:pt x="9135" y="16763"/>
                    <a:pt x="9088" y="16716"/>
                  </a:cubicBezTo>
                  <a:cubicBezTo>
                    <a:pt x="7234" y="15105"/>
                    <a:pt x="6839" y="12643"/>
                    <a:pt x="5289" y="10880"/>
                  </a:cubicBezTo>
                  <a:lnTo>
                    <a:pt x="5502" y="10880"/>
                  </a:lnTo>
                  <a:cubicBezTo>
                    <a:pt x="6383" y="10910"/>
                    <a:pt x="7295" y="10941"/>
                    <a:pt x="8177" y="10971"/>
                  </a:cubicBezTo>
                  <a:cubicBezTo>
                    <a:pt x="9362" y="12096"/>
                    <a:pt x="9939" y="13372"/>
                    <a:pt x="10760" y="14771"/>
                  </a:cubicBezTo>
                  <a:cubicBezTo>
                    <a:pt x="11398" y="15956"/>
                    <a:pt x="12371" y="16959"/>
                    <a:pt x="13587" y="17597"/>
                  </a:cubicBezTo>
                  <a:cubicBezTo>
                    <a:pt x="13607" y="17607"/>
                    <a:pt x="13625" y="17611"/>
                    <a:pt x="13643" y="17611"/>
                  </a:cubicBezTo>
                  <a:cubicBezTo>
                    <a:pt x="13732" y="17611"/>
                    <a:pt x="13780" y="17496"/>
                    <a:pt x="13678" y="17445"/>
                  </a:cubicBezTo>
                  <a:cubicBezTo>
                    <a:pt x="12128" y="16594"/>
                    <a:pt x="11277" y="15105"/>
                    <a:pt x="10517" y="13676"/>
                  </a:cubicBezTo>
                  <a:cubicBezTo>
                    <a:pt x="10031" y="12734"/>
                    <a:pt x="9514" y="11640"/>
                    <a:pt x="8663" y="10971"/>
                  </a:cubicBezTo>
                  <a:lnTo>
                    <a:pt x="11247" y="10971"/>
                  </a:lnTo>
                  <a:cubicBezTo>
                    <a:pt x="11733" y="10971"/>
                    <a:pt x="12250" y="10941"/>
                    <a:pt x="12766" y="10910"/>
                  </a:cubicBezTo>
                  <a:cubicBezTo>
                    <a:pt x="15107" y="12886"/>
                    <a:pt x="15289" y="16382"/>
                    <a:pt x="18086" y="18144"/>
                  </a:cubicBezTo>
                  <a:cubicBezTo>
                    <a:pt x="18103" y="18156"/>
                    <a:pt x="18120" y="18161"/>
                    <a:pt x="18137" y="18161"/>
                  </a:cubicBezTo>
                  <a:cubicBezTo>
                    <a:pt x="18205" y="18161"/>
                    <a:pt x="18251" y="18072"/>
                    <a:pt x="18177" y="18023"/>
                  </a:cubicBezTo>
                  <a:cubicBezTo>
                    <a:pt x="15623" y="16230"/>
                    <a:pt x="15380" y="12916"/>
                    <a:pt x="13222" y="10910"/>
                  </a:cubicBezTo>
                  <a:cubicBezTo>
                    <a:pt x="14377" y="10850"/>
                    <a:pt x="15563" y="10789"/>
                    <a:pt x="16718" y="10698"/>
                  </a:cubicBezTo>
                  <a:cubicBezTo>
                    <a:pt x="18511" y="11792"/>
                    <a:pt x="19271" y="13859"/>
                    <a:pt x="20426" y="15500"/>
                  </a:cubicBezTo>
                  <a:cubicBezTo>
                    <a:pt x="21490" y="17020"/>
                    <a:pt x="22797" y="18357"/>
                    <a:pt x="24681" y="19056"/>
                  </a:cubicBezTo>
                  <a:cubicBezTo>
                    <a:pt x="24695" y="19063"/>
                    <a:pt x="24708" y="19066"/>
                    <a:pt x="24721" y="19066"/>
                  </a:cubicBezTo>
                  <a:cubicBezTo>
                    <a:pt x="24821" y="19066"/>
                    <a:pt x="24881" y="18874"/>
                    <a:pt x="24773" y="18874"/>
                  </a:cubicBezTo>
                  <a:cubicBezTo>
                    <a:pt x="22523" y="17871"/>
                    <a:pt x="21095" y="16047"/>
                    <a:pt x="19940" y="14132"/>
                  </a:cubicBezTo>
                  <a:cubicBezTo>
                    <a:pt x="19180" y="12856"/>
                    <a:pt x="18450" y="11518"/>
                    <a:pt x="17234" y="10637"/>
                  </a:cubicBezTo>
                  <a:cubicBezTo>
                    <a:pt x="18541" y="10515"/>
                    <a:pt x="19818" y="10394"/>
                    <a:pt x="21125" y="10211"/>
                  </a:cubicBezTo>
                  <a:cubicBezTo>
                    <a:pt x="22554" y="11336"/>
                    <a:pt x="23557" y="12856"/>
                    <a:pt x="24955" y="14071"/>
                  </a:cubicBezTo>
                  <a:cubicBezTo>
                    <a:pt x="26171" y="15166"/>
                    <a:pt x="27630" y="15956"/>
                    <a:pt x="29241" y="16351"/>
                  </a:cubicBezTo>
                  <a:cubicBezTo>
                    <a:pt x="29251" y="16354"/>
                    <a:pt x="29260" y="16356"/>
                    <a:pt x="29268" y="16356"/>
                  </a:cubicBezTo>
                  <a:cubicBezTo>
                    <a:pt x="29337" y="16356"/>
                    <a:pt x="29352" y="16257"/>
                    <a:pt x="29271" y="16230"/>
                  </a:cubicBezTo>
                  <a:cubicBezTo>
                    <a:pt x="27417" y="15622"/>
                    <a:pt x="25715" y="14558"/>
                    <a:pt x="24377" y="13129"/>
                  </a:cubicBezTo>
                  <a:cubicBezTo>
                    <a:pt x="23435" y="12187"/>
                    <a:pt x="22645" y="10941"/>
                    <a:pt x="21551" y="10150"/>
                  </a:cubicBezTo>
                  <a:lnTo>
                    <a:pt x="22766" y="9968"/>
                  </a:lnTo>
                  <a:cubicBezTo>
                    <a:pt x="23253" y="9877"/>
                    <a:pt x="23739" y="9816"/>
                    <a:pt x="24225" y="9725"/>
                  </a:cubicBezTo>
                  <a:cubicBezTo>
                    <a:pt x="25016" y="10059"/>
                    <a:pt x="25624" y="11002"/>
                    <a:pt x="26201" y="11609"/>
                  </a:cubicBezTo>
                  <a:cubicBezTo>
                    <a:pt x="26748" y="12187"/>
                    <a:pt x="27387" y="12704"/>
                    <a:pt x="28086" y="13160"/>
                  </a:cubicBezTo>
                  <a:cubicBezTo>
                    <a:pt x="28094" y="13164"/>
                    <a:pt x="28102" y="13166"/>
                    <a:pt x="28110" y="13166"/>
                  </a:cubicBezTo>
                  <a:cubicBezTo>
                    <a:pt x="28161" y="13166"/>
                    <a:pt x="28199" y="13091"/>
                    <a:pt x="28147" y="13038"/>
                  </a:cubicBezTo>
                  <a:cubicBezTo>
                    <a:pt x="27265" y="12339"/>
                    <a:pt x="26475" y="11549"/>
                    <a:pt x="25745" y="10667"/>
                  </a:cubicBezTo>
                  <a:cubicBezTo>
                    <a:pt x="25441" y="10272"/>
                    <a:pt x="25107" y="9938"/>
                    <a:pt x="24712" y="9634"/>
                  </a:cubicBezTo>
                  <a:cubicBezTo>
                    <a:pt x="25745" y="9451"/>
                    <a:pt x="26779" y="9239"/>
                    <a:pt x="27782" y="9026"/>
                  </a:cubicBezTo>
                  <a:cubicBezTo>
                    <a:pt x="29302" y="11549"/>
                    <a:pt x="31764" y="13342"/>
                    <a:pt x="34621" y="14071"/>
                  </a:cubicBezTo>
                  <a:cubicBezTo>
                    <a:pt x="34632" y="14074"/>
                    <a:pt x="34642" y="14075"/>
                    <a:pt x="34651" y="14075"/>
                  </a:cubicBezTo>
                  <a:cubicBezTo>
                    <a:pt x="34747" y="14075"/>
                    <a:pt x="34765" y="13947"/>
                    <a:pt x="34682" y="13919"/>
                  </a:cubicBezTo>
                  <a:cubicBezTo>
                    <a:pt x="31976" y="13068"/>
                    <a:pt x="29666" y="11305"/>
                    <a:pt x="28147" y="8935"/>
                  </a:cubicBezTo>
                  <a:cubicBezTo>
                    <a:pt x="28906" y="8783"/>
                    <a:pt x="29666" y="8600"/>
                    <a:pt x="30426" y="8387"/>
                  </a:cubicBezTo>
                  <a:cubicBezTo>
                    <a:pt x="31095" y="9451"/>
                    <a:pt x="32493" y="10242"/>
                    <a:pt x="33587" y="10758"/>
                  </a:cubicBezTo>
                  <a:cubicBezTo>
                    <a:pt x="33604" y="10767"/>
                    <a:pt x="33621" y="10771"/>
                    <a:pt x="33636" y="10771"/>
                  </a:cubicBezTo>
                  <a:cubicBezTo>
                    <a:pt x="33731" y="10771"/>
                    <a:pt x="33787" y="10628"/>
                    <a:pt x="33709" y="10576"/>
                  </a:cubicBezTo>
                  <a:cubicBezTo>
                    <a:pt x="33010" y="10242"/>
                    <a:pt x="32372" y="9816"/>
                    <a:pt x="31794" y="9330"/>
                  </a:cubicBezTo>
                  <a:cubicBezTo>
                    <a:pt x="31429" y="9026"/>
                    <a:pt x="31095" y="8631"/>
                    <a:pt x="30761" y="8296"/>
                  </a:cubicBezTo>
                  <a:cubicBezTo>
                    <a:pt x="31855" y="8023"/>
                    <a:pt x="32949" y="7719"/>
                    <a:pt x="34043" y="7384"/>
                  </a:cubicBezTo>
                  <a:lnTo>
                    <a:pt x="34651" y="7202"/>
                  </a:lnTo>
                  <a:cubicBezTo>
                    <a:pt x="36019" y="8479"/>
                    <a:pt x="37721" y="9360"/>
                    <a:pt x="39545" y="9725"/>
                  </a:cubicBezTo>
                  <a:cubicBezTo>
                    <a:pt x="39636" y="9725"/>
                    <a:pt x="39636" y="9634"/>
                    <a:pt x="39575" y="9603"/>
                  </a:cubicBezTo>
                  <a:cubicBezTo>
                    <a:pt x="37873" y="9147"/>
                    <a:pt x="36293" y="8296"/>
                    <a:pt x="35016" y="7080"/>
                  </a:cubicBezTo>
                  <a:cubicBezTo>
                    <a:pt x="36080" y="6777"/>
                    <a:pt x="37144" y="6412"/>
                    <a:pt x="38208" y="6047"/>
                  </a:cubicBezTo>
                  <a:cubicBezTo>
                    <a:pt x="39423" y="6716"/>
                    <a:pt x="41065" y="6868"/>
                    <a:pt x="42463" y="6868"/>
                  </a:cubicBezTo>
                  <a:cubicBezTo>
                    <a:pt x="42524" y="6868"/>
                    <a:pt x="42554" y="6777"/>
                    <a:pt x="42463" y="6746"/>
                  </a:cubicBezTo>
                  <a:cubicBezTo>
                    <a:pt x="41703" y="6716"/>
                    <a:pt x="40913" y="6594"/>
                    <a:pt x="40153" y="6412"/>
                  </a:cubicBezTo>
                  <a:cubicBezTo>
                    <a:pt x="39636" y="6290"/>
                    <a:pt x="39150" y="6077"/>
                    <a:pt x="38633" y="5895"/>
                  </a:cubicBezTo>
                  <a:cubicBezTo>
                    <a:pt x="39758" y="5470"/>
                    <a:pt x="40882" y="5044"/>
                    <a:pt x="41946" y="4558"/>
                  </a:cubicBezTo>
                  <a:cubicBezTo>
                    <a:pt x="42433" y="4588"/>
                    <a:pt x="42919" y="4770"/>
                    <a:pt x="43405" y="4831"/>
                  </a:cubicBezTo>
                  <a:cubicBezTo>
                    <a:pt x="43591" y="4854"/>
                    <a:pt x="43781" y="4864"/>
                    <a:pt x="43974" y="4864"/>
                  </a:cubicBezTo>
                  <a:cubicBezTo>
                    <a:pt x="44286" y="4864"/>
                    <a:pt x="44606" y="4838"/>
                    <a:pt x="44925" y="4801"/>
                  </a:cubicBezTo>
                  <a:cubicBezTo>
                    <a:pt x="44986" y="4801"/>
                    <a:pt x="44986" y="4679"/>
                    <a:pt x="44925" y="4679"/>
                  </a:cubicBezTo>
                  <a:cubicBezTo>
                    <a:pt x="44821" y="4684"/>
                    <a:pt x="44716" y="4687"/>
                    <a:pt x="44612" y="4687"/>
                  </a:cubicBezTo>
                  <a:cubicBezTo>
                    <a:pt x="44108" y="4687"/>
                    <a:pt x="43605" y="4628"/>
                    <a:pt x="43101" y="4527"/>
                  </a:cubicBezTo>
                  <a:cubicBezTo>
                    <a:pt x="42888" y="4497"/>
                    <a:pt x="42645" y="4406"/>
                    <a:pt x="42433" y="4345"/>
                  </a:cubicBezTo>
                  <a:cubicBezTo>
                    <a:pt x="43162" y="4011"/>
                    <a:pt x="43892" y="3646"/>
                    <a:pt x="44591" y="3281"/>
                  </a:cubicBezTo>
                  <a:cubicBezTo>
                    <a:pt x="44727" y="3254"/>
                    <a:pt x="44642" y="3029"/>
                    <a:pt x="44535" y="3029"/>
                  </a:cubicBezTo>
                  <a:cubicBezTo>
                    <a:pt x="44524" y="3029"/>
                    <a:pt x="44512" y="3032"/>
                    <a:pt x="44499" y="3038"/>
                  </a:cubicBezTo>
                  <a:cubicBezTo>
                    <a:pt x="43740" y="3311"/>
                    <a:pt x="42980" y="3585"/>
                    <a:pt x="42250" y="3859"/>
                  </a:cubicBezTo>
                  <a:cubicBezTo>
                    <a:pt x="42372" y="3676"/>
                    <a:pt x="42493" y="3463"/>
                    <a:pt x="42645" y="3251"/>
                  </a:cubicBezTo>
                  <a:cubicBezTo>
                    <a:pt x="42980" y="2734"/>
                    <a:pt x="43344" y="2248"/>
                    <a:pt x="43800" y="1822"/>
                  </a:cubicBezTo>
                  <a:cubicBezTo>
                    <a:pt x="43847" y="1775"/>
                    <a:pt x="43822" y="1711"/>
                    <a:pt x="43780" y="1711"/>
                  </a:cubicBezTo>
                  <a:cubicBezTo>
                    <a:pt x="43768" y="1711"/>
                    <a:pt x="43754" y="1717"/>
                    <a:pt x="43740" y="1731"/>
                  </a:cubicBezTo>
                  <a:cubicBezTo>
                    <a:pt x="43344" y="2065"/>
                    <a:pt x="42980" y="2400"/>
                    <a:pt x="42676" y="2825"/>
                  </a:cubicBezTo>
                  <a:cubicBezTo>
                    <a:pt x="42402" y="3251"/>
                    <a:pt x="42068" y="3646"/>
                    <a:pt x="41764" y="4041"/>
                  </a:cubicBezTo>
                  <a:cubicBezTo>
                    <a:pt x="40639" y="4436"/>
                    <a:pt x="39545" y="4862"/>
                    <a:pt x="38420" y="5257"/>
                  </a:cubicBezTo>
                  <a:cubicBezTo>
                    <a:pt x="38724" y="4801"/>
                    <a:pt x="38967" y="4314"/>
                    <a:pt x="39302" y="3859"/>
                  </a:cubicBezTo>
                  <a:cubicBezTo>
                    <a:pt x="39727" y="3220"/>
                    <a:pt x="40244" y="2612"/>
                    <a:pt x="40761" y="2035"/>
                  </a:cubicBezTo>
                  <a:cubicBezTo>
                    <a:pt x="40804" y="1992"/>
                    <a:pt x="40771" y="1949"/>
                    <a:pt x="40726" y="1949"/>
                  </a:cubicBezTo>
                  <a:cubicBezTo>
                    <a:pt x="40708" y="1949"/>
                    <a:pt x="40687" y="1956"/>
                    <a:pt x="40670" y="1974"/>
                  </a:cubicBezTo>
                  <a:cubicBezTo>
                    <a:pt x="39697" y="2916"/>
                    <a:pt x="38603" y="4102"/>
                    <a:pt x="38025" y="5409"/>
                  </a:cubicBezTo>
                  <a:cubicBezTo>
                    <a:pt x="36961" y="5773"/>
                    <a:pt x="35897" y="6138"/>
                    <a:pt x="34834" y="6473"/>
                  </a:cubicBezTo>
                  <a:cubicBezTo>
                    <a:pt x="35290" y="4770"/>
                    <a:pt x="36019" y="3159"/>
                    <a:pt x="37022" y="1700"/>
                  </a:cubicBezTo>
                  <a:cubicBezTo>
                    <a:pt x="37065" y="1657"/>
                    <a:pt x="37032" y="1614"/>
                    <a:pt x="36988" y="1614"/>
                  </a:cubicBezTo>
                  <a:cubicBezTo>
                    <a:pt x="36969" y="1614"/>
                    <a:pt x="36949" y="1622"/>
                    <a:pt x="36931" y="1640"/>
                  </a:cubicBezTo>
                  <a:cubicBezTo>
                    <a:pt x="35806" y="3099"/>
                    <a:pt x="34955" y="4770"/>
                    <a:pt x="34499" y="6564"/>
                  </a:cubicBezTo>
                  <a:lnTo>
                    <a:pt x="33891" y="6746"/>
                  </a:lnTo>
                  <a:cubicBezTo>
                    <a:pt x="32797" y="7080"/>
                    <a:pt x="31703" y="7354"/>
                    <a:pt x="30609" y="7628"/>
                  </a:cubicBezTo>
                  <a:cubicBezTo>
                    <a:pt x="30761" y="7172"/>
                    <a:pt x="30882" y="6685"/>
                    <a:pt x="31065" y="6260"/>
                  </a:cubicBezTo>
                  <a:cubicBezTo>
                    <a:pt x="31308" y="5530"/>
                    <a:pt x="31642" y="4862"/>
                    <a:pt x="32037" y="4193"/>
                  </a:cubicBezTo>
                  <a:cubicBezTo>
                    <a:pt x="32078" y="4112"/>
                    <a:pt x="32010" y="4044"/>
                    <a:pt x="31943" y="4044"/>
                  </a:cubicBezTo>
                  <a:cubicBezTo>
                    <a:pt x="31909" y="4044"/>
                    <a:pt x="31875" y="4061"/>
                    <a:pt x="31855" y="4102"/>
                  </a:cubicBezTo>
                  <a:cubicBezTo>
                    <a:pt x="31216" y="5105"/>
                    <a:pt x="30396" y="6473"/>
                    <a:pt x="30274" y="7719"/>
                  </a:cubicBezTo>
                  <a:cubicBezTo>
                    <a:pt x="29514" y="7901"/>
                    <a:pt x="28754" y="8084"/>
                    <a:pt x="28025" y="8236"/>
                  </a:cubicBezTo>
                  <a:cubicBezTo>
                    <a:pt x="28450" y="5530"/>
                    <a:pt x="29545" y="2977"/>
                    <a:pt x="31247" y="819"/>
                  </a:cubicBezTo>
                  <a:cubicBezTo>
                    <a:pt x="31292" y="751"/>
                    <a:pt x="31235" y="665"/>
                    <a:pt x="31178" y="665"/>
                  </a:cubicBezTo>
                  <a:cubicBezTo>
                    <a:pt x="31159" y="665"/>
                    <a:pt x="31141" y="675"/>
                    <a:pt x="31125" y="697"/>
                  </a:cubicBezTo>
                  <a:cubicBezTo>
                    <a:pt x="29241" y="2825"/>
                    <a:pt x="28025" y="5500"/>
                    <a:pt x="27660" y="8327"/>
                  </a:cubicBezTo>
                  <a:cubicBezTo>
                    <a:pt x="26657" y="8539"/>
                    <a:pt x="25624" y="8722"/>
                    <a:pt x="24590" y="8904"/>
                  </a:cubicBezTo>
                  <a:cubicBezTo>
                    <a:pt x="24864" y="8509"/>
                    <a:pt x="25046" y="8053"/>
                    <a:pt x="25198" y="7597"/>
                  </a:cubicBezTo>
                  <a:cubicBezTo>
                    <a:pt x="25532" y="6503"/>
                    <a:pt x="25928" y="5470"/>
                    <a:pt x="26414" y="4466"/>
                  </a:cubicBezTo>
                  <a:cubicBezTo>
                    <a:pt x="26435" y="4423"/>
                    <a:pt x="26396" y="4380"/>
                    <a:pt x="26361" y="4380"/>
                  </a:cubicBezTo>
                  <a:cubicBezTo>
                    <a:pt x="26346" y="4380"/>
                    <a:pt x="26332" y="4388"/>
                    <a:pt x="26323" y="4406"/>
                  </a:cubicBezTo>
                  <a:cubicBezTo>
                    <a:pt x="25897" y="5074"/>
                    <a:pt x="25532" y="5804"/>
                    <a:pt x="25259" y="6564"/>
                  </a:cubicBezTo>
                  <a:cubicBezTo>
                    <a:pt x="24955" y="7324"/>
                    <a:pt x="24742" y="8418"/>
                    <a:pt x="24104" y="8995"/>
                  </a:cubicBezTo>
                  <a:cubicBezTo>
                    <a:pt x="23648" y="9087"/>
                    <a:pt x="23162" y="9147"/>
                    <a:pt x="22675" y="9239"/>
                  </a:cubicBezTo>
                  <a:lnTo>
                    <a:pt x="21459" y="9391"/>
                  </a:lnTo>
                  <a:cubicBezTo>
                    <a:pt x="22280" y="8327"/>
                    <a:pt x="22615" y="6929"/>
                    <a:pt x="23162" y="5713"/>
                  </a:cubicBezTo>
                  <a:cubicBezTo>
                    <a:pt x="23830" y="4011"/>
                    <a:pt x="24864" y="2430"/>
                    <a:pt x="26140" y="1123"/>
                  </a:cubicBezTo>
                  <a:cubicBezTo>
                    <a:pt x="26187" y="1076"/>
                    <a:pt x="26144" y="1012"/>
                    <a:pt x="26094" y="1012"/>
                  </a:cubicBezTo>
                  <a:cubicBezTo>
                    <a:pt x="26079" y="1012"/>
                    <a:pt x="26063" y="1018"/>
                    <a:pt x="26049" y="1032"/>
                  </a:cubicBezTo>
                  <a:cubicBezTo>
                    <a:pt x="24925" y="2035"/>
                    <a:pt x="24013" y="3281"/>
                    <a:pt x="23344" y="4649"/>
                  </a:cubicBezTo>
                  <a:cubicBezTo>
                    <a:pt x="22554" y="6229"/>
                    <a:pt x="22098" y="7992"/>
                    <a:pt x="21034" y="9451"/>
                  </a:cubicBezTo>
                  <a:cubicBezTo>
                    <a:pt x="19757" y="9634"/>
                    <a:pt x="18481" y="9786"/>
                    <a:pt x="17174" y="9877"/>
                  </a:cubicBezTo>
                  <a:cubicBezTo>
                    <a:pt x="18177" y="8813"/>
                    <a:pt x="18541" y="7354"/>
                    <a:pt x="18937" y="5956"/>
                  </a:cubicBezTo>
                  <a:cubicBezTo>
                    <a:pt x="19514" y="3859"/>
                    <a:pt x="20244" y="1761"/>
                    <a:pt x="21703" y="150"/>
                  </a:cubicBezTo>
                  <a:cubicBezTo>
                    <a:pt x="21774" y="103"/>
                    <a:pt x="21716" y="0"/>
                    <a:pt x="216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p32"/>
          <p:cNvSpPr txBox="1">
            <a:spLocks noGrp="1"/>
          </p:cNvSpPr>
          <p:nvPr>
            <p:ph type="title"/>
          </p:nvPr>
        </p:nvSpPr>
        <p:spPr>
          <a:xfrm>
            <a:off x="713100" y="368825"/>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9" name="Google Shape;499;p32"/>
          <p:cNvSpPr/>
          <p:nvPr/>
        </p:nvSpPr>
        <p:spPr>
          <a:xfrm rot="-7017866">
            <a:off x="-735792" y="2337302"/>
            <a:ext cx="1976651" cy="1188569"/>
          </a:xfrm>
          <a:custGeom>
            <a:avLst/>
            <a:gdLst/>
            <a:ahLst/>
            <a:cxnLst/>
            <a:rect l="l" t="t" r="r" b="b"/>
            <a:pathLst>
              <a:path w="43700" h="26277" extrusionOk="0">
                <a:moveTo>
                  <a:pt x="19535" y="18890"/>
                </a:moveTo>
                <a:cubicBezTo>
                  <a:pt x="19533" y="18890"/>
                  <a:pt x="19531" y="18891"/>
                  <a:pt x="19528" y="18891"/>
                </a:cubicBezTo>
                <a:lnTo>
                  <a:pt x="19528" y="18891"/>
                </a:lnTo>
                <a:cubicBezTo>
                  <a:pt x="19528" y="18891"/>
                  <a:pt x="19529" y="18892"/>
                  <a:pt x="19529" y="18892"/>
                </a:cubicBezTo>
                <a:cubicBezTo>
                  <a:pt x="19531" y="18892"/>
                  <a:pt x="19533" y="18891"/>
                  <a:pt x="19535" y="18890"/>
                </a:cubicBezTo>
                <a:close/>
                <a:moveTo>
                  <a:pt x="26769" y="22294"/>
                </a:moveTo>
                <a:cubicBezTo>
                  <a:pt x="26768" y="22294"/>
                  <a:pt x="26766" y="22294"/>
                  <a:pt x="26765" y="22294"/>
                </a:cubicBezTo>
                <a:cubicBezTo>
                  <a:pt x="26765" y="22294"/>
                  <a:pt x="26765" y="22294"/>
                  <a:pt x="26764" y="22294"/>
                </a:cubicBezTo>
                <a:lnTo>
                  <a:pt x="26764" y="22294"/>
                </a:lnTo>
                <a:cubicBezTo>
                  <a:pt x="26765" y="22295"/>
                  <a:pt x="26766" y="22295"/>
                  <a:pt x="26766" y="22295"/>
                </a:cubicBezTo>
                <a:cubicBezTo>
                  <a:pt x="26767" y="22295"/>
                  <a:pt x="26768" y="22294"/>
                  <a:pt x="26769" y="22294"/>
                </a:cubicBezTo>
                <a:close/>
                <a:moveTo>
                  <a:pt x="13017" y="1"/>
                </a:moveTo>
                <a:cubicBezTo>
                  <a:pt x="11472" y="1"/>
                  <a:pt x="9607" y="308"/>
                  <a:pt x="7954" y="1382"/>
                </a:cubicBezTo>
                <a:cubicBezTo>
                  <a:pt x="6161" y="2537"/>
                  <a:pt x="4428" y="3844"/>
                  <a:pt x="2817" y="5272"/>
                </a:cubicBezTo>
                <a:lnTo>
                  <a:pt x="2088" y="5880"/>
                </a:lnTo>
                <a:cubicBezTo>
                  <a:pt x="1480" y="5820"/>
                  <a:pt x="902" y="5789"/>
                  <a:pt x="294" y="5789"/>
                </a:cubicBezTo>
                <a:cubicBezTo>
                  <a:pt x="285" y="5788"/>
                  <a:pt x="277" y="5787"/>
                  <a:pt x="268" y="5787"/>
                </a:cubicBezTo>
                <a:cubicBezTo>
                  <a:pt x="47" y="5787"/>
                  <a:pt x="0" y="6155"/>
                  <a:pt x="264" y="6184"/>
                </a:cubicBezTo>
                <a:cubicBezTo>
                  <a:pt x="872" y="6275"/>
                  <a:pt x="1449" y="6336"/>
                  <a:pt x="2057" y="6427"/>
                </a:cubicBezTo>
                <a:lnTo>
                  <a:pt x="2148" y="6519"/>
                </a:lnTo>
                <a:cubicBezTo>
                  <a:pt x="2270" y="6671"/>
                  <a:pt x="2452" y="6914"/>
                  <a:pt x="2635" y="7157"/>
                </a:cubicBezTo>
                <a:cubicBezTo>
                  <a:pt x="3455" y="8251"/>
                  <a:pt x="4793" y="10196"/>
                  <a:pt x="6252" y="12324"/>
                </a:cubicBezTo>
                <a:cubicBezTo>
                  <a:pt x="8487" y="15559"/>
                  <a:pt x="12003" y="16461"/>
                  <a:pt x="12311" y="16461"/>
                </a:cubicBezTo>
                <a:cubicBezTo>
                  <a:pt x="12317" y="16461"/>
                  <a:pt x="12322" y="16461"/>
                  <a:pt x="12326" y="16460"/>
                </a:cubicBezTo>
                <a:lnTo>
                  <a:pt x="12326" y="16460"/>
                </a:lnTo>
                <a:cubicBezTo>
                  <a:pt x="12326" y="16460"/>
                  <a:pt x="12326" y="16460"/>
                  <a:pt x="12326" y="16460"/>
                </a:cubicBezTo>
                <a:cubicBezTo>
                  <a:pt x="12328" y="16460"/>
                  <a:pt x="12330" y="16459"/>
                  <a:pt x="12331" y="16458"/>
                </a:cubicBezTo>
                <a:lnTo>
                  <a:pt x="12331" y="16458"/>
                </a:lnTo>
                <a:cubicBezTo>
                  <a:pt x="12330" y="16459"/>
                  <a:pt x="12328" y="16459"/>
                  <a:pt x="12326" y="16460"/>
                </a:cubicBezTo>
                <a:lnTo>
                  <a:pt x="12326" y="16460"/>
                </a:lnTo>
                <a:cubicBezTo>
                  <a:pt x="12200" y="16447"/>
                  <a:pt x="10986" y="13362"/>
                  <a:pt x="8683" y="9953"/>
                </a:cubicBezTo>
                <a:cubicBezTo>
                  <a:pt x="7620" y="8434"/>
                  <a:pt x="6161" y="7309"/>
                  <a:pt x="4428" y="6701"/>
                </a:cubicBezTo>
                <a:lnTo>
                  <a:pt x="4428" y="6701"/>
                </a:lnTo>
                <a:cubicBezTo>
                  <a:pt x="5492" y="6853"/>
                  <a:pt x="6556" y="7035"/>
                  <a:pt x="7620" y="7218"/>
                </a:cubicBezTo>
                <a:cubicBezTo>
                  <a:pt x="8531" y="7400"/>
                  <a:pt x="9413" y="7582"/>
                  <a:pt x="10325" y="7765"/>
                </a:cubicBezTo>
                <a:cubicBezTo>
                  <a:pt x="10446" y="7947"/>
                  <a:pt x="10629" y="8221"/>
                  <a:pt x="10842" y="8586"/>
                </a:cubicBezTo>
                <a:cubicBezTo>
                  <a:pt x="11510" y="9771"/>
                  <a:pt x="12665" y="11838"/>
                  <a:pt x="13881" y="14118"/>
                </a:cubicBezTo>
                <a:cubicBezTo>
                  <a:pt x="15811" y="17622"/>
                  <a:pt x="19250" y="18892"/>
                  <a:pt x="19521" y="18892"/>
                </a:cubicBezTo>
                <a:cubicBezTo>
                  <a:pt x="19523" y="18892"/>
                  <a:pt x="19526" y="18892"/>
                  <a:pt x="19528" y="18891"/>
                </a:cubicBezTo>
                <a:lnTo>
                  <a:pt x="19528" y="18891"/>
                </a:lnTo>
                <a:cubicBezTo>
                  <a:pt x="19382" y="18870"/>
                  <a:pt x="18468" y="15665"/>
                  <a:pt x="16556" y="12020"/>
                </a:cubicBezTo>
                <a:cubicBezTo>
                  <a:pt x="15644" y="10409"/>
                  <a:pt x="14276" y="9133"/>
                  <a:pt x="12635" y="8342"/>
                </a:cubicBezTo>
                <a:lnTo>
                  <a:pt x="12635" y="8342"/>
                </a:lnTo>
                <a:cubicBezTo>
                  <a:pt x="13395" y="8525"/>
                  <a:pt x="14124" y="8707"/>
                  <a:pt x="14884" y="8920"/>
                </a:cubicBezTo>
                <a:cubicBezTo>
                  <a:pt x="16191" y="9315"/>
                  <a:pt x="17498" y="9710"/>
                  <a:pt x="18775" y="10166"/>
                </a:cubicBezTo>
                <a:lnTo>
                  <a:pt x="18775" y="10196"/>
                </a:lnTo>
                <a:lnTo>
                  <a:pt x="18805" y="10257"/>
                </a:lnTo>
                <a:cubicBezTo>
                  <a:pt x="18927" y="10470"/>
                  <a:pt x="19048" y="10713"/>
                  <a:pt x="19200" y="11017"/>
                </a:cubicBezTo>
                <a:cubicBezTo>
                  <a:pt x="19747" y="12294"/>
                  <a:pt x="20659" y="14482"/>
                  <a:pt x="21662" y="16884"/>
                </a:cubicBezTo>
                <a:cubicBezTo>
                  <a:pt x="23197" y="20615"/>
                  <a:pt x="26580" y="22291"/>
                  <a:pt x="26764" y="22294"/>
                </a:cubicBezTo>
                <a:lnTo>
                  <a:pt x="26764" y="22294"/>
                </a:lnTo>
                <a:cubicBezTo>
                  <a:pt x="26660" y="22252"/>
                  <a:pt x="26076" y="18951"/>
                  <a:pt x="24550" y="15121"/>
                </a:cubicBezTo>
                <a:cubicBezTo>
                  <a:pt x="23821" y="13388"/>
                  <a:pt x="22574" y="11929"/>
                  <a:pt x="20994" y="10956"/>
                </a:cubicBezTo>
                <a:lnTo>
                  <a:pt x="20994" y="10956"/>
                </a:lnTo>
                <a:cubicBezTo>
                  <a:pt x="22878" y="11655"/>
                  <a:pt x="24732" y="12446"/>
                  <a:pt x="26556" y="13297"/>
                </a:cubicBezTo>
                <a:lnTo>
                  <a:pt x="26647" y="13510"/>
                </a:lnTo>
                <a:cubicBezTo>
                  <a:pt x="26708" y="13692"/>
                  <a:pt x="26830" y="13966"/>
                  <a:pt x="26921" y="14270"/>
                </a:cubicBezTo>
                <a:cubicBezTo>
                  <a:pt x="27346" y="15577"/>
                  <a:pt x="28046" y="17856"/>
                  <a:pt x="28775" y="20349"/>
                </a:cubicBezTo>
                <a:cubicBezTo>
                  <a:pt x="29949" y="24231"/>
                  <a:pt x="33150" y="26266"/>
                  <a:pt x="33330" y="26276"/>
                </a:cubicBezTo>
                <a:lnTo>
                  <a:pt x="33330" y="26276"/>
                </a:lnTo>
                <a:cubicBezTo>
                  <a:pt x="33235" y="26229"/>
                  <a:pt x="32981" y="22868"/>
                  <a:pt x="31815" y="18890"/>
                </a:cubicBezTo>
                <a:cubicBezTo>
                  <a:pt x="31267" y="17066"/>
                  <a:pt x="30112" y="15455"/>
                  <a:pt x="28593" y="14300"/>
                </a:cubicBezTo>
                <a:lnTo>
                  <a:pt x="28593" y="14300"/>
                </a:lnTo>
                <a:lnTo>
                  <a:pt x="28745" y="14361"/>
                </a:lnTo>
                <a:cubicBezTo>
                  <a:pt x="29505" y="14756"/>
                  <a:pt x="30295" y="15181"/>
                  <a:pt x="31055" y="15607"/>
                </a:cubicBezTo>
                <a:cubicBezTo>
                  <a:pt x="31176" y="15759"/>
                  <a:pt x="31328" y="15941"/>
                  <a:pt x="31511" y="16154"/>
                </a:cubicBezTo>
                <a:lnTo>
                  <a:pt x="31602" y="16245"/>
                </a:lnTo>
                <a:cubicBezTo>
                  <a:pt x="33030" y="17917"/>
                  <a:pt x="34702" y="19437"/>
                  <a:pt x="36526" y="20713"/>
                </a:cubicBezTo>
                <a:cubicBezTo>
                  <a:pt x="38745" y="22172"/>
                  <a:pt x="41146" y="23297"/>
                  <a:pt x="43699" y="24026"/>
                </a:cubicBezTo>
                <a:cubicBezTo>
                  <a:pt x="42423" y="21564"/>
                  <a:pt x="40569" y="19437"/>
                  <a:pt x="38289" y="17856"/>
                </a:cubicBezTo>
                <a:cubicBezTo>
                  <a:pt x="36526" y="16671"/>
                  <a:pt x="34550" y="15850"/>
                  <a:pt x="32483" y="15425"/>
                </a:cubicBezTo>
                <a:cubicBezTo>
                  <a:pt x="31906" y="15333"/>
                  <a:pt x="31480" y="15273"/>
                  <a:pt x="31176" y="15242"/>
                </a:cubicBezTo>
                <a:lnTo>
                  <a:pt x="29748" y="14482"/>
                </a:lnTo>
                <a:cubicBezTo>
                  <a:pt x="29322" y="14270"/>
                  <a:pt x="28927" y="14057"/>
                  <a:pt x="28501" y="13844"/>
                </a:cubicBezTo>
                <a:lnTo>
                  <a:pt x="28501" y="13844"/>
                </a:lnTo>
                <a:cubicBezTo>
                  <a:pt x="29630" y="14208"/>
                  <a:pt x="30802" y="14387"/>
                  <a:pt x="31978" y="14387"/>
                </a:cubicBezTo>
                <a:cubicBezTo>
                  <a:pt x="32767" y="14387"/>
                  <a:pt x="33557" y="14306"/>
                  <a:pt x="34337" y="14148"/>
                </a:cubicBezTo>
                <a:cubicBezTo>
                  <a:pt x="38094" y="13244"/>
                  <a:pt x="41351" y="12524"/>
                  <a:pt x="41794" y="12524"/>
                </a:cubicBezTo>
                <a:cubicBezTo>
                  <a:pt x="41828" y="12524"/>
                  <a:pt x="41845" y="12528"/>
                  <a:pt x="41845" y="12537"/>
                </a:cubicBezTo>
                <a:cubicBezTo>
                  <a:pt x="41871" y="12408"/>
                  <a:pt x="38971" y="10336"/>
                  <a:pt x="35552" y="10336"/>
                </a:cubicBezTo>
                <a:cubicBezTo>
                  <a:pt x="34936" y="10336"/>
                  <a:pt x="34304" y="10404"/>
                  <a:pt x="33669" y="10561"/>
                </a:cubicBezTo>
                <a:cubicBezTo>
                  <a:pt x="31602" y="11078"/>
                  <a:pt x="29596" y="11747"/>
                  <a:pt x="27620" y="12567"/>
                </a:cubicBezTo>
                <a:lnTo>
                  <a:pt x="26951" y="12841"/>
                </a:lnTo>
                <a:lnTo>
                  <a:pt x="26678" y="12932"/>
                </a:lnTo>
                <a:cubicBezTo>
                  <a:pt x="25431" y="12355"/>
                  <a:pt x="24216" y="11807"/>
                  <a:pt x="22939" y="11291"/>
                </a:cubicBezTo>
                <a:cubicBezTo>
                  <a:pt x="22270" y="10987"/>
                  <a:pt x="21571" y="10713"/>
                  <a:pt x="20842" y="10440"/>
                </a:cubicBezTo>
                <a:lnTo>
                  <a:pt x="20842" y="10440"/>
                </a:lnTo>
                <a:cubicBezTo>
                  <a:pt x="21582" y="10592"/>
                  <a:pt x="22332" y="10668"/>
                  <a:pt x="23080" y="10668"/>
                </a:cubicBezTo>
                <a:cubicBezTo>
                  <a:pt x="24267" y="10668"/>
                  <a:pt x="25449" y="10478"/>
                  <a:pt x="26587" y="10105"/>
                </a:cubicBezTo>
                <a:cubicBezTo>
                  <a:pt x="30321" y="8773"/>
                  <a:pt x="33532" y="7635"/>
                  <a:pt x="33855" y="7635"/>
                </a:cubicBezTo>
                <a:cubicBezTo>
                  <a:pt x="33871" y="7635"/>
                  <a:pt x="33880" y="7637"/>
                  <a:pt x="33881" y="7643"/>
                </a:cubicBezTo>
                <a:cubicBezTo>
                  <a:pt x="33881" y="7550"/>
                  <a:pt x="31375" y="6124"/>
                  <a:pt x="28388" y="6124"/>
                </a:cubicBezTo>
                <a:cubicBezTo>
                  <a:pt x="27469" y="6124"/>
                  <a:pt x="26504" y="6259"/>
                  <a:pt x="25553" y="6610"/>
                </a:cubicBezTo>
                <a:cubicBezTo>
                  <a:pt x="23577" y="7370"/>
                  <a:pt x="21632" y="8251"/>
                  <a:pt x="19778" y="9285"/>
                </a:cubicBezTo>
                <a:lnTo>
                  <a:pt x="19109" y="9619"/>
                </a:lnTo>
                <a:lnTo>
                  <a:pt x="18927" y="9710"/>
                </a:lnTo>
                <a:lnTo>
                  <a:pt x="18866" y="9710"/>
                </a:lnTo>
                <a:cubicBezTo>
                  <a:pt x="16799" y="8981"/>
                  <a:pt x="14671" y="8373"/>
                  <a:pt x="12544" y="7826"/>
                </a:cubicBezTo>
                <a:lnTo>
                  <a:pt x="12544" y="7826"/>
                </a:lnTo>
                <a:cubicBezTo>
                  <a:pt x="12794" y="7842"/>
                  <a:pt x="13045" y="7850"/>
                  <a:pt x="13295" y="7850"/>
                </a:cubicBezTo>
                <a:cubicBezTo>
                  <a:pt x="14933" y="7850"/>
                  <a:pt x="16573" y="7504"/>
                  <a:pt x="18076" y="6792"/>
                </a:cubicBezTo>
                <a:cubicBezTo>
                  <a:pt x="21707" y="4991"/>
                  <a:pt x="24823" y="3506"/>
                  <a:pt x="25026" y="3506"/>
                </a:cubicBezTo>
                <a:cubicBezTo>
                  <a:pt x="25032" y="3506"/>
                  <a:pt x="25035" y="3507"/>
                  <a:pt x="25036" y="3509"/>
                </a:cubicBezTo>
                <a:cubicBezTo>
                  <a:pt x="25036" y="3429"/>
                  <a:pt x="23058" y="2573"/>
                  <a:pt x="20599" y="2573"/>
                </a:cubicBezTo>
                <a:cubicBezTo>
                  <a:pt x="19350" y="2573"/>
                  <a:pt x="17978" y="2794"/>
                  <a:pt x="16678" y="3449"/>
                </a:cubicBezTo>
                <a:cubicBezTo>
                  <a:pt x="14763" y="4421"/>
                  <a:pt x="12939" y="5516"/>
                  <a:pt x="11176" y="6762"/>
                </a:cubicBezTo>
                <a:lnTo>
                  <a:pt x="10538" y="7187"/>
                </a:lnTo>
                <a:lnTo>
                  <a:pt x="10386" y="7279"/>
                </a:lnTo>
                <a:cubicBezTo>
                  <a:pt x="9808" y="7157"/>
                  <a:pt x="9231" y="7035"/>
                  <a:pt x="8653" y="6914"/>
                </a:cubicBezTo>
                <a:cubicBezTo>
                  <a:pt x="7316" y="6640"/>
                  <a:pt x="5978" y="6397"/>
                  <a:pt x="4610" y="6215"/>
                </a:cubicBezTo>
                <a:lnTo>
                  <a:pt x="4306" y="6184"/>
                </a:lnTo>
                <a:cubicBezTo>
                  <a:pt x="6191" y="6093"/>
                  <a:pt x="8045" y="5516"/>
                  <a:pt x="9656" y="4543"/>
                </a:cubicBezTo>
                <a:cubicBezTo>
                  <a:pt x="13103" y="2363"/>
                  <a:pt x="16065" y="525"/>
                  <a:pt x="16271" y="525"/>
                </a:cubicBezTo>
                <a:cubicBezTo>
                  <a:pt x="16278" y="525"/>
                  <a:pt x="16281" y="527"/>
                  <a:pt x="16282" y="531"/>
                </a:cubicBezTo>
                <a:cubicBezTo>
                  <a:pt x="16282" y="448"/>
                  <a:pt x="14882" y="1"/>
                  <a:pt x="13017" y="1"/>
                </a:cubicBezTo>
                <a:close/>
                <a:moveTo>
                  <a:pt x="33334" y="26276"/>
                </a:moveTo>
                <a:cubicBezTo>
                  <a:pt x="33333" y="26276"/>
                  <a:pt x="33332" y="26276"/>
                  <a:pt x="33331" y="26276"/>
                </a:cubicBezTo>
                <a:cubicBezTo>
                  <a:pt x="33331" y="26276"/>
                  <a:pt x="33330" y="26276"/>
                  <a:pt x="33330" y="26276"/>
                </a:cubicBezTo>
                <a:lnTo>
                  <a:pt x="33330" y="26276"/>
                </a:lnTo>
                <a:cubicBezTo>
                  <a:pt x="33331" y="26276"/>
                  <a:pt x="33331" y="26277"/>
                  <a:pt x="33332" y="26277"/>
                </a:cubicBezTo>
                <a:cubicBezTo>
                  <a:pt x="33333" y="26277"/>
                  <a:pt x="33334" y="26276"/>
                  <a:pt x="33334" y="2627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 name="Google Shape;500;p32"/>
          <p:cNvGrpSpPr/>
          <p:nvPr/>
        </p:nvGrpSpPr>
        <p:grpSpPr>
          <a:xfrm rot="4493048" flipH="1">
            <a:off x="-606097" y="3686788"/>
            <a:ext cx="1860732" cy="907924"/>
            <a:chOff x="10083475" y="3839575"/>
            <a:chExt cx="1221925" cy="596225"/>
          </a:xfrm>
        </p:grpSpPr>
        <p:sp>
          <p:nvSpPr>
            <p:cNvPr id="501" name="Google Shape;501;p32"/>
            <p:cNvSpPr/>
            <p:nvPr/>
          </p:nvSpPr>
          <p:spPr>
            <a:xfrm>
              <a:off x="10144250" y="3839575"/>
              <a:ext cx="1161150" cy="596225"/>
            </a:xfrm>
            <a:custGeom>
              <a:avLst/>
              <a:gdLst/>
              <a:ahLst/>
              <a:cxnLst/>
              <a:rect l="l" t="t" r="r" b="b"/>
              <a:pathLst>
                <a:path w="46446" h="23849" extrusionOk="0">
                  <a:moveTo>
                    <a:pt x="17876" y="1"/>
                  </a:moveTo>
                  <a:cubicBezTo>
                    <a:pt x="16386" y="1"/>
                    <a:pt x="14900" y="446"/>
                    <a:pt x="13648" y="1320"/>
                  </a:cubicBezTo>
                  <a:cubicBezTo>
                    <a:pt x="13192" y="1716"/>
                    <a:pt x="12676" y="2050"/>
                    <a:pt x="12129" y="2384"/>
                  </a:cubicBezTo>
                  <a:cubicBezTo>
                    <a:pt x="10730" y="3023"/>
                    <a:pt x="9059" y="2627"/>
                    <a:pt x="7569" y="2901"/>
                  </a:cubicBezTo>
                  <a:cubicBezTo>
                    <a:pt x="6110" y="3235"/>
                    <a:pt x="4803" y="4056"/>
                    <a:pt x="3861" y="5211"/>
                  </a:cubicBezTo>
                  <a:cubicBezTo>
                    <a:pt x="2888" y="6366"/>
                    <a:pt x="2189" y="7703"/>
                    <a:pt x="1429" y="9011"/>
                  </a:cubicBezTo>
                  <a:cubicBezTo>
                    <a:pt x="92" y="11290"/>
                    <a:pt x="1" y="13539"/>
                    <a:pt x="1247" y="15941"/>
                  </a:cubicBezTo>
                  <a:cubicBezTo>
                    <a:pt x="1976" y="17369"/>
                    <a:pt x="2736" y="18767"/>
                    <a:pt x="3861" y="19983"/>
                  </a:cubicBezTo>
                  <a:cubicBezTo>
                    <a:pt x="5016" y="21290"/>
                    <a:pt x="6597" y="22172"/>
                    <a:pt x="8329" y="22445"/>
                  </a:cubicBezTo>
                  <a:cubicBezTo>
                    <a:pt x="8723" y="22503"/>
                    <a:pt x="9119" y="22523"/>
                    <a:pt x="9514" y="22523"/>
                  </a:cubicBezTo>
                  <a:cubicBezTo>
                    <a:pt x="10431" y="22523"/>
                    <a:pt x="11348" y="22415"/>
                    <a:pt x="12246" y="22415"/>
                  </a:cubicBezTo>
                  <a:cubicBezTo>
                    <a:pt x="12813" y="22415"/>
                    <a:pt x="13373" y="22458"/>
                    <a:pt x="13922" y="22597"/>
                  </a:cubicBezTo>
                  <a:cubicBezTo>
                    <a:pt x="14651" y="22810"/>
                    <a:pt x="15351" y="23053"/>
                    <a:pt x="16019" y="23357"/>
                  </a:cubicBezTo>
                  <a:cubicBezTo>
                    <a:pt x="17005" y="23686"/>
                    <a:pt x="18022" y="23849"/>
                    <a:pt x="19033" y="23849"/>
                  </a:cubicBezTo>
                  <a:cubicBezTo>
                    <a:pt x="20830" y="23849"/>
                    <a:pt x="22610" y="23335"/>
                    <a:pt x="24165" y="22324"/>
                  </a:cubicBezTo>
                  <a:cubicBezTo>
                    <a:pt x="25290" y="21564"/>
                    <a:pt x="26202" y="20530"/>
                    <a:pt x="27387" y="19831"/>
                  </a:cubicBezTo>
                  <a:cubicBezTo>
                    <a:pt x="29120" y="18859"/>
                    <a:pt x="31248" y="18707"/>
                    <a:pt x="33162" y="18038"/>
                  </a:cubicBezTo>
                  <a:cubicBezTo>
                    <a:pt x="36536" y="16822"/>
                    <a:pt x="38968" y="14087"/>
                    <a:pt x="40853" y="11351"/>
                  </a:cubicBezTo>
                  <a:cubicBezTo>
                    <a:pt x="42768" y="8585"/>
                    <a:pt x="44530" y="5849"/>
                    <a:pt x="46445" y="3144"/>
                  </a:cubicBezTo>
                  <a:cubicBezTo>
                    <a:pt x="43071" y="3083"/>
                    <a:pt x="40275" y="2475"/>
                    <a:pt x="37357" y="1685"/>
                  </a:cubicBezTo>
                  <a:cubicBezTo>
                    <a:pt x="35161" y="1067"/>
                    <a:pt x="32913" y="467"/>
                    <a:pt x="30691" y="467"/>
                  </a:cubicBezTo>
                  <a:cubicBezTo>
                    <a:pt x="29961" y="467"/>
                    <a:pt x="29234" y="532"/>
                    <a:pt x="28512" y="682"/>
                  </a:cubicBezTo>
                  <a:cubicBezTo>
                    <a:pt x="27051" y="974"/>
                    <a:pt x="25612" y="1638"/>
                    <a:pt x="24157" y="1638"/>
                  </a:cubicBezTo>
                  <a:cubicBezTo>
                    <a:pt x="23947" y="1638"/>
                    <a:pt x="23737" y="1625"/>
                    <a:pt x="23527" y="1594"/>
                  </a:cubicBezTo>
                  <a:cubicBezTo>
                    <a:pt x="22342" y="1412"/>
                    <a:pt x="21308" y="773"/>
                    <a:pt x="20214" y="378"/>
                  </a:cubicBezTo>
                  <a:cubicBezTo>
                    <a:pt x="19456" y="126"/>
                    <a:pt x="18665" y="1"/>
                    <a:pt x="178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10083475" y="3891625"/>
              <a:ext cx="1124650" cy="476675"/>
            </a:xfrm>
            <a:custGeom>
              <a:avLst/>
              <a:gdLst/>
              <a:ahLst/>
              <a:cxnLst/>
              <a:rect l="l" t="t" r="r" b="b"/>
              <a:pathLst>
                <a:path w="44986" h="19067" extrusionOk="0">
                  <a:moveTo>
                    <a:pt x="21643" y="0"/>
                  </a:moveTo>
                  <a:cubicBezTo>
                    <a:pt x="21623" y="0"/>
                    <a:pt x="21601" y="9"/>
                    <a:pt x="21581" y="29"/>
                  </a:cubicBezTo>
                  <a:cubicBezTo>
                    <a:pt x="20304" y="1214"/>
                    <a:pt x="19575" y="2825"/>
                    <a:pt x="18997" y="4527"/>
                  </a:cubicBezTo>
                  <a:cubicBezTo>
                    <a:pt x="18390" y="6351"/>
                    <a:pt x="18177" y="8570"/>
                    <a:pt x="16657" y="9938"/>
                  </a:cubicBezTo>
                  <a:cubicBezTo>
                    <a:pt x="15502" y="10029"/>
                    <a:pt x="14347" y="10090"/>
                    <a:pt x="13192" y="10150"/>
                  </a:cubicBezTo>
                  <a:cubicBezTo>
                    <a:pt x="15016" y="7932"/>
                    <a:pt x="14712" y="4649"/>
                    <a:pt x="16535" y="2460"/>
                  </a:cubicBezTo>
                  <a:cubicBezTo>
                    <a:pt x="16578" y="2396"/>
                    <a:pt x="16530" y="2331"/>
                    <a:pt x="16477" y="2331"/>
                  </a:cubicBezTo>
                  <a:cubicBezTo>
                    <a:pt x="16455" y="2331"/>
                    <a:pt x="16432" y="2342"/>
                    <a:pt x="16414" y="2369"/>
                  </a:cubicBezTo>
                  <a:cubicBezTo>
                    <a:pt x="14408" y="4527"/>
                    <a:pt x="14803" y="7992"/>
                    <a:pt x="12736" y="10150"/>
                  </a:cubicBezTo>
                  <a:cubicBezTo>
                    <a:pt x="12250" y="10150"/>
                    <a:pt x="11733" y="10181"/>
                    <a:pt x="11216" y="10211"/>
                  </a:cubicBezTo>
                  <a:lnTo>
                    <a:pt x="8663" y="10211"/>
                  </a:lnTo>
                  <a:cubicBezTo>
                    <a:pt x="9484" y="9512"/>
                    <a:pt x="9909" y="8418"/>
                    <a:pt x="10304" y="7476"/>
                  </a:cubicBezTo>
                  <a:cubicBezTo>
                    <a:pt x="10912" y="6047"/>
                    <a:pt x="11520" y="4558"/>
                    <a:pt x="12797" y="3585"/>
                  </a:cubicBezTo>
                  <a:cubicBezTo>
                    <a:pt x="12870" y="3536"/>
                    <a:pt x="12825" y="3408"/>
                    <a:pt x="12741" y="3408"/>
                  </a:cubicBezTo>
                  <a:cubicBezTo>
                    <a:pt x="12721" y="3408"/>
                    <a:pt x="12699" y="3415"/>
                    <a:pt x="12675" y="3433"/>
                  </a:cubicBezTo>
                  <a:cubicBezTo>
                    <a:pt x="11672" y="4193"/>
                    <a:pt x="10912" y="5226"/>
                    <a:pt x="10426" y="6381"/>
                  </a:cubicBezTo>
                  <a:cubicBezTo>
                    <a:pt x="9788" y="7810"/>
                    <a:pt x="9301" y="9087"/>
                    <a:pt x="8207" y="10181"/>
                  </a:cubicBezTo>
                  <a:cubicBezTo>
                    <a:pt x="7295" y="10181"/>
                    <a:pt x="6414" y="10150"/>
                    <a:pt x="5502" y="10120"/>
                  </a:cubicBezTo>
                  <a:lnTo>
                    <a:pt x="5319" y="10120"/>
                  </a:lnTo>
                  <a:cubicBezTo>
                    <a:pt x="6870" y="8479"/>
                    <a:pt x="7204" y="6047"/>
                    <a:pt x="8784" y="4466"/>
                  </a:cubicBezTo>
                  <a:cubicBezTo>
                    <a:pt x="8831" y="4420"/>
                    <a:pt x="8788" y="4355"/>
                    <a:pt x="8752" y="4355"/>
                  </a:cubicBezTo>
                  <a:cubicBezTo>
                    <a:pt x="8741" y="4355"/>
                    <a:pt x="8731" y="4361"/>
                    <a:pt x="8724" y="4375"/>
                  </a:cubicBezTo>
                  <a:cubicBezTo>
                    <a:pt x="6961" y="5895"/>
                    <a:pt x="6626" y="8448"/>
                    <a:pt x="4924" y="10059"/>
                  </a:cubicBezTo>
                  <a:cubicBezTo>
                    <a:pt x="3724" y="9987"/>
                    <a:pt x="2447" y="9801"/>
                    <a:pt x="1230" y="9801"/>
                  </a:cubicBezTo>
                  <a:cubicBezTo>
                    <a:pt x="906" y="9801"/>
                    <a:pt x="587" y="9815"/>
                    <a:pt x="274" y="9846"/>
                  </a:cubicBezTo>
                  <a:cubicBezTo>
                    <a:pt x="30" y="9907"/>
                    <a:pt x="0" y="10211"/>
                    <a:pt x="243" y="10302"/>
                  </a:cubicBezTo>
                  <a:cubicBezTo>
                    <a:pt x="1672" y="10819"/>
                    <a:pt x="3374" y="10819"/>
                    <a:pt x="4894" y="10850"/>
                  </a:cubicBezTo>
                  <a:cubicBezTo>
                    <a:pt x="6566" y="12643"/>
                    <a:pt x="6930" y="15227"/>
                    <a:pt x="8997" y="16807"/>
                  </a:cubicBezTo>
                  <a:cubicBezTo>
                    <a:pt x="9011" y="16821"/>
                    <a:pt x="9027" y="16827"/>
                    <a:pt x="9042" y="16827"/>
                  </a:cubicBezTo>
                  <a:cubicBezTo>
                    <a:pt x="9092" y="16827"/>
                    <a:pt x="9135" y="16763"/>
                    <a:pt x="9088" y="16716"/>
                  </a:cubicBezTo>
                  <a:cubicBezTo>
                    <a:pt x="7234" y="15105"/>
                    <a:pt x="6839" y="12643"/>
                    <a:pt x="5289" y="10880"/>
                  </a:cubicBezTo>
                  <a:lnTo>
                    <a:pt x="5502" y="10880"/>
                  </a:lnTo>
                  <a:cubicBezTo>
                    <a:pt x="6383" y="10910"/>
                    <a:pt x="7295" y="10941"/>
                    <a:pt x="8177" y="10971"/>
                  </a:cubicBezTo>
                  <a:cubicBezTo>
                    <a:pt x="9362" y="12096"/>
                    <a:pt x="9939" y="13372"/>
                    <a:pt x="10760" y="14771"/>
                  </a:cubicBezTo>
                  <a:cubicBezTo>
                    <a:pt x="11398" y="15956"/>
                    <a:pt x="12371" y="16959"/>
                    <a:pt x="13587" y="17597"/>
                  </a:cubicBezTo>
                  <a:cubicBezTo>
                    <a:pt x="13607" y="17607"/>
                    <a:pt x="13625" y="17611"/>
                    <a:pt x="13643" y="17611"/>
                  </a:cubicBezTo>
                  <a:cubicBezTo>
                    <a:pt x="13732" y="17611"/>
                    <a:pt x="13780" y="17496"/>
                    <a:pt x="13678" y="17445"/>
                  </a:cubicBezTo>
                  <a:cubicBezTo>
                    <a:pt x="12128" y="16594"/>
                    <a:pt x="11277" y="15105"/>
                    <a:pt x="10517" y="13676"/>
                  </a:cubicBezTo>
                  <a:cubicBezTo>
                    <a:pt x="10031" y="12734"/>
                    <a:pt x="9514" y="11640"/>
                    <a:pt x="8663" y="10971"/>
                  </a:cubicBezTo>
                  <a:lnTo>
                    <a:pt x="11247" y="10971"/>
                  </a:lnTo>
                  <a:cubicBezTo>
                    <a:pt x="11733" y="10971"/>
                    <a:pt x="12250" y="10941"/>
                    <a:pt x="12766" y="10910"/>
                  </a:cubicBezTo>
                  <a:cubicBezTo>
                    <a:pt x="15107" y="12886"/>
                    <a:pt x="15289" y="16382"/>
                    <a:pt x="18086" y="18144"/>
                  </a:cubicBezTo>
                  <a:cubicBezTo>
                    <a:pt x="18103" y="18156"/>
                    <a:pt x="18120" y="18161"/>
                    <a:pt x="18137" y="18161"/>
                  </a:cubicBezTo>
                  <a:cubicBezTo>
                    <a:pt x="18205" y="18161"/>
                    <a:pt x="18251" y="18072"/>
                    <a:pt x="18177" y="18023"/>
                  </a:cubicBezTo>
                  <a:cubicBezTo>
                    <a:pt x="15623" y="16230"/>
                    <a:pt x="15380" y="12916"/>
                    <a:pt x="13222" y="10910"/>
                  </a:cubicBezTo>
                  <a:cubicBezTo>
                    <a:pt x="14377" y="10850"/>
                    <a:pt x="15563" y="10789"/>
                    <a:pt x="16718" y="10698"/>
                  </a:cubicBezTo>
                  <a:cubicBezTo>
                    <a:pt x="18511" y="11792"/>
                    <a:pt x="19271" y="13859"/>
                    <a:pt x="20426" y="15500"/>
                  </a:cubicBezTo>
                  <a:cubicBezTo>
                    <a:pt x="21490" y="17020"/>
                    <a:pt x="22797" y="18357"/>
                    <a:pt x="24681" y="19056"/>
                  </a:cubicBezTo>
                  <a:cubicBezTo>
                    <a:pt x="24695" y="19063"/>
                    <a:pt x="24708" y="19066"/>
                    <a:pt x="24721" y="19066"/>
                  </a:cubicBezTo>
                  <a:cubicBezTo>
                    <a:pt x="24821" y="19066"/>
                    <a:pt x="24881" y="18874"/>
                    <a:pt x="24773" y="18874"/>
                  </a:cubicBezTo>
                  <a:cubicBezTo>
                    <a:pt x="22523" y="17871"/>
                    <a:pt x="21095" y="16047"/>
                    <a:pt x="19940" y="14132"/>
                  </a:cubicBezTo>
                  <a:cubicBezTo>
                    <a:pt x="19180" y="12856"/>
                    <a:pt x="18450" y="11518"/>
                    <a:pt x="17234" y="10637"/>
                  </a:cubicBezTo>
                  <a:cubicBezTo>
                    <a:pt x="18541" y="10515"/>
                    <a:pt x="19818" y="10394"/>
                    <a:pt x="21125" y="10211"/>
                  </a:cubicBezTo>
                  <a:cubicBezTo>
                    <a:pt x="22554" y="11336"/>
                    <a:pt x="23557" y="12856"/>
                    <a:pt x="24955" y="14071"/>
                  </a:cubicBezTo>
                  <a:cubicBezTo>
                    <a:pt x="26171" y="15166"/>
                    <a:pt x="27630" y="15956"/>
                    <a:pt x="29241" y="16351"/>
                  </a:cubicBezTo>
                  <a:cubicBezTo>
                    <a:pt x="29251" y="16354"/>
                    <a:pt x="29260" y="16356"/>
                    <a:pt x="29268" y="16356"/>
                  </a:cubicBezTo>
                  <a:cubicBezTo>
                    <a:pt x="29337" y="16356"/>
                    <a:pt x="29352" y="16257"/>
                    <a:pt x="29271" y="16230"/>
                  </a:cubicBezTo>
                  <a:cubicBezTo>
                    <a:pt x="27417" y="15622"/>
                    <a:pt x="25715" y="14558"/>
                    <a:pt x="24377" y="13129"/>
                  </a:cubicBezTo>
                  <a:cubicBezTo>
                    <a:pt x="23435" y="12187"/>
                    <a:pt x="22645" y="10941"/>
                    <a:pt x="21551" y="10150"/>
                  </a:cubicBezTo>
                  <a:lnTo>
                    <a:pt x="22766" y="9968"/>
                  </a:lnTo>
                  <a:cubicBezTo>
                    <a:pt x="23253" y="9877"/>
                    <a:pt x="23739" y="9816"/>
                    <a:pt x="24225" y="9725"/>
                  </a:cubicBezTo>
                  <a:cubicBezTo>
                    <a:pt x="25016" y="10059"/>
                    <a:pt x="25624" y="11002"/>
                    <a:pt x="26201" y="11609"/>
                  </a:cubicBezTo>
                  <a:cubicBezTo>
                    <a:pt x="26748" y="12187"/>
                    <a:pt x="27387" y="12704"/>
                    <a:pt x="28086" y="13160"/>
                  </a:cubicBezTo>
                  <a:cubicBezTo>
                    <a:pt x="28094" y="13164"/>
                    <a:pt x="28102" y="13166"/>
                    <a:pt x="28110" y="13166"/>
                  </a:cubicBezTo>
                  <a:cubicBezTo>
                    <a:pt x="28161" y="13166"/>
                    <a:pt x="28199" y="13091"/>
                    <a:pt x="28147" y="13038"/>
                  </a:cubicBezTo>
                  <a:cubicBezTo>
                    <a:pt x="27265" y="12339"/>
                    <a:pt x="26475" y="11549"/>
                    <a:pt x="25745" y="10667"/>
                  </a:cubicBezTo>
                  <a:cubicBezTo>
                    <a:pt x="25441" y="10272"/>
                    <a:pt x="25107" y="9938"/>
                    <a:pt x="24712" y="9634"/>
                  </a:cubicBezTo>
                  <a:cubicBezTo>
                    <a:pt x="25745" y="9451"/>
                    <a:pt x="26779" y="9239"/>
                    <a:pt x="27782" y="9026"/>
                  </a:cubicBezTo>
                  <a:cubicBezTo>
                    <a:pt x="29302" y="11549"/>
                    <a:pt x="31764" y="13342"/>
                    <a:pt x="34621" y="14071"/>
                  </a:cubicBezTo>
                  <a:cubicBezTo>
                    <a:pt x="34632" y="14074"/>
                    <a:pt x="34642" y="14075"/>
                    <a:pt x="34651" y="14075"/>
                  </a:cubicBezTo>
                  <a:cubicBezTo>
                    <a:pt x="34747" y="14075"/>
                    <a:pt x="34765" y="13947"/>
                    <a:pt x="34682" y="13919"/>
                  </a:cubicBezTo>
                  <a:cubicBezTo>
                    <a:pt x="31976" y="13068"/>
                    <a:pt x="29666" y="11305"/>
                    <a:pt x="28147" y="8935"/>
                  </a:cubicBezTo>
                  <a:cubicBezTo>
                    <a:pt x="28906" y="8783"/>
                    <a:pt x="29666" y="8600"/>
                    <a:pt x="30426" y="8387"/>
                  </a:cubicBezTo>
                  <a:cubicBezTo>
                    <a:pt x="31095" y="9451"/>
                    <a:pt x="32493" y="10242"/>
                    <a:pt x="33587" y="10758"/>
                  </a:cubicBezTo>
                  <a:cubicBezTo>
                    <a:pt x="33604" y="10767"/>
                    <a:pt x="33621" y="10771"/>
                    <a:pt x="33636" y="10771"/>
                  </a:cubicBezTo>
                  <a:cubicBezTo>
                    <a:pt x="33731" y="10771"/>
                    <a:pt x="33787" y="10628"/>
                    <a:pt x="33709" y="10576"/>
                  </a:cubicBezTo>
                  <a:cubicBezTo>
                    <a:pt x="33010" y="10242"/>
                    <a:pt x="32372" y="9816"/>
                    <a:pt x="31794" y="9330"/>
                  </a:cubicBezTo>
                  <a:cubicBezTo>
                    <a:pt x="31429" y="9026"/>
                    <a:pt x="31095" y="8631"/>
                    <a:pt x="30761" y="8296"/>
                  </a:cubicBezTo>
                  <a:cubicBezTo>
                    <a:pt x="31855" y="8023"/>
                    <a:pt x="32949" y="7719"/>
                    <a:pt x="34043" y="7384"/>
                  </a:cubicBezTo>
                  <a:lnTo>
                    <a:pt x="34651" y="7202"/>
                  </a:lnTo>
                  <a:cubicBezTo>
                    <a:pt x="36019" y="8479"/>
                    <a:pt x="37721" y="9360"/>
                    <a:pt x="39545" y="9725"/>
                  </a:cubicBezTo>
                  <a:cubicBezTo>
                    <a:pt x="39636" y="9725"/>
                    <a:pt x="39636" y="9634"/>
                    <a:pt x="39575" y="9603"/>
                  </a:cubicBezTo>
                  <a:cubicBezTo>
                    <a:pt x="37873" y="9147"/>
                    <a:pt x="36293" y="8296"/>
                    <a:pt x="35016" y="7080"/>
                  </a:cubicBezTo>
                  <a:cubicBezTo>
                    <a:pt x="36080" y="6777"/>
                    <a:pt x="37144" y="6412"/>
                    <a:pt x="38208" y="6047"/>
                  </a:cubicBezTo>
                  <a:cubicBezTo>
                    <a:pt x="39423" y="6716"/>
                    <a:pt x="41065" y="6868"/>
                    <a:pt x="42463" y="6868"/>
                  </a:cubicBezTo>
                  <a:cubicBezTo>
                    <a:pt x="42524" y="6868"/>
                    <a:pt x="42554" y="6777"/>
                    <a:pt x="42463" y="6746"/>
                  </a:cubicBezTo>
                  <a:cubicBezTo>
                    <a:pt x="41703" y="6716"/>
                    <a:pt x="40913" y="6594"/>
                    <a:pt x="40153" y="6412"/>
                  </a:cubicBezTo>
                  <a:cubicBezTo>
                    <a:pt x="39636" y="6290"/>
                    <a:pt x="39150" y="6077"/>
                    <a:pt x="38633" y="5895"/>
                  </a:cubicBezTo>
                  <a:cubicBezTo>
                    <a:pt x="39758" y="5470"/>
                    <a:pt x="40882" y="5044"/>
                    <a:pt x="41946" y="4558"/>
                  </a:cubicBezTo>
                  <a:cubicBezTo>
                    <a:pt x="42433" y="4588"/>
                    <a:pt x="42919" y="4770"/>
                    <a:pt x="43405" y="4831"/>
                  </a:cubicBezTo>
                  <a:cubicBezTo>
                    <a:pt x="43591" y="4854"/>
                    <a:pt x="43781" y="4864"/>
                    <a:pt x="43974" y="4864"/>
                  </a:cubicBezTo>
                  <a:cubicBezTo>
                    <a:pt x="44286" y="4864"/>
                    <a:pt x="44606" y="4838"/>
                    <a:pt x="44925" y="4801"/>
                  </a:cubicBezTo>
                  <a:cubicBezTo>
                    <a:pt x="44986" y="4801"/>
                    <a:pt x="44986" y="4679"/>
                    <a:pt x="44925" y="4679"/>
                  </a:cubicBezTo>
                  <a:cubicBezTo>
                    <a:pt x="44821" y="4684"/>
                    <a:pt x="44716" y="4687"/>
                    <a:pt x="44612" y="4687"/>
                  </a:cubicBezTo>
                  <a:cubicBezTo>
                    <a:pt x="44108" y="4687"/>
                    <a:pt x="43605" y="4628"/>
                    <a:pt x="43101" y="4527"/>
                  </a:cubicBezTo>
                  <a:cubicBezTo>
                    <a:pt x="42888" y="4497"/>
                    <a:pt x="42645" y="4406"/>
                    <a:pt x="42433" y="4345"/>
                  </a:cubicBezTo>
                  <a:cubicBezTo>
                    <a:pt x="43162" y="4011"/>
                    <a:pt x="43892" y="3646"/>
                    <a:pt x="44591" y="3281"/>
                  </a:cubicBezTo>
                  <a:cubicBezTo>
                    <a:pt x="44727" y="3254"/>
                    <a:pt x="44642" y="3029"/>
                    <a:pt x="44535" y="3029"/>
                  </a:cubicBezTo>
                  <a:cubicBezTo>
                    <a:pt x="44524" y="3029"/>
                    <a:pt x="44512" y="3032"/>
                    <a:pt x="44499" y="3038"/>
                  </a:cubicBezTo>
                  <a:cubicBezTo>
                    <a:pt x="43740" y="3311"/>
                    <a:pt x="42980" y="3585"/>
                    <a:pt x="42250" y="3859"/>
                  </a:cubicBezTo>
                  <a:cubicBezTo>
                    <a:pt x="42372" y="3676"/>
                    <a:pt x="42493" y="3463"/>
                    <a:pt x="42645" y="3251"/>
                  </a:cubicBezTo>
                  <a:cubicBezTo>
                    <a:pt x="42980" y="2734"/>
                    <a:pt x="43344" y="2248"/>
                    <a:pt x="43800" y="1822"/>
                  </a:cubicBezTo>
                  <a:cubicBezTo>
                    <a:pt x="43847" y="1775"/>
                    <a:pt x="43822" y="1711"/>
                    <a:pt x="43780" y="1711"/>
                  </a:cubicBezTo>
                  <a:cubicBezTo>
                    <a:pt x="43768" y="1711"/>
                    <a:pt x="43754" y="1717"/>
                    <a:pt x="43740" y="1731"/>
                  </a:cubicBezTo>
                  <a:cubicBezTo>
                    <a:pt x="43344" y="2065"/>
                    <a:pt x="42980" y="2400"/>
                    <a:pt x="42676" y="2825"/>
                  </a:cubicBezTo>
                  <a:cubicBezTo>
                    <a:pt x="42402" y="3251"/>
                    <a:pt x="42068" y="3646"/>
                    <a:pt x="41764" y="4041"/>
                  </a:cubicBezTo>
                  <a:cubicBezTo>
                    <a:pt x="40639" y="4436"/>
                    <a:pt x="39545" y="4862"/>
                    <a:pt x="38420" y="5257"/>
                  </a:cubicBezTo>
                  <a:cubicBezTo>
                    <a:pt x="38724" y="4801"/>
                    <a:pt x="38967" y="4314"/>
                    <a:pt x="39302" y="3859"/>
                  </a:cubicBezTo>
                  <a:cubicBezTo>
                    <a:pt x="39727" y="3220"/>
                    <a:pt x="40244" y="2612"/>
                    <a:pt x="40761" y="2035"/>
                  </a:cubicBezTo>
                  <a:cubicBezTo>
                    <a:pt x="40804" y="1992"/>
                    <a:pt x="40771" y="1949"/>
                    <a:pt x="40726" y="1949"/>
                  </a:cubicBezTo>
                  <a:cubicBezTo>
                    <a:pt x="40708" y="1949"/>
                    <a:pt x="40687" y="1956"/>
                    <a:pt x="40670" y="1974"/>
                  </a:cubicBezTo>
                  <a:cubicBezTo>
                    <a:pt x="39697" y="2916"/>
                    <a:pt x="38603" y="4102"/>
                    <a:pt x="38025" y="5409"/>
                  </a:cubicBezTo>
                  <a:cubicBezTo>
                    <a:pt x="36961" y="5773"/>
                    <a:pt x="35897" y="6138"/>
                    <a:pt x="34834" y="6473"/>
                  </a:cubicBezTo>
                  <a:cubicBezTo>
                    <a:pt x="35290" y="4770"/>
                    <a:pt x="36019" y="3159"/>
                    <a:pt x="37022" y="1700"/>
                  </a:cubicBezTo>
                  <a:cubicBezTo>
                    <a:pt x="37065" y="1657"/>
                    <a:pt x="37032" y="1614"/>
                    <a:pt x="36988" y="1614"/>
                  </a:cubicBezTo>
                  <a:cubicBezTo>
                    <a:pt x="36969" y="1614"/>
                    <a:pt x="36949" y="1622"/>
                    <a:pt x="36931" y="1640"/>
                  </a:cubicBezTo>
                  <a:cubicBezTo>
                    <a:pt x="35806" y="3099"/>
                    <a:pt x="34955" y="4770"/>
                    <a:pt x="34499" y="6564"/>
                  </a:cubicBezTo>
                  <a:lnTo>
                    <a:pt x="33891" y="6746"/>
                  </a:lnTo>
                  <a:cubicBezTo>
                    <a:pt x="32797" y="7080"/>
                    <a:pt x="31703" y="7354"/>
                    <a:pt x="30609" y="7628"/>
                  </a:cubicBezTo>
                  <a:cubicBezTo>
                    <a:pt x="30761" y="7172"/>
                    <a:pt x="30882" y="6685"/>
                    <a:pt x="31065" y="6260"/>
                  </a:cubicBezTo>
                  <a:cubicBezTo>
                    <a:pt x="31308" y="5530"/>
                    <a:pt x="31642" y="4862"/>
                    <a:pt x="32037" y="4193"/>
                  </a:cubicBezTo>
                  <a:cubicBezTo>
                    <a:pt x="32078" y="4112"/>
                    <a:pt x="32010" y="4044"/>
                    <a:pt x="31943" y="4044"/>
                  </a:cubicBezTo>
                  <a:cubicBezTo>
                    <a:pt x="31909" y="4044"/>
                    <a:pt x="31875" y="4061"/>
                    <a:pt x="31855" y="4102"/>
                  </a:cubicBezTo>
                  <a:cubicBezTo>
                    <a:pt x="31216" y="5105"/>
                    <a:pt x="30396" y="6473"/>
                    <a:pt x="30274" y="7719"/>
                  </a:cubicBezTo>
                  <a:cubicBezTo>
                    <a:pt x="29514" y="7901"/>
                    <a:pt x="28754" y="8084"/>
                    <a:pt x="28025" y="8236"/>
                  </a:cubicBezTo>
                  <a:cubicBezTo>
                    <a:pt x="28450" y="5530"/>
                    <a:pt x="29545" y="2977"/>
                    <a:pt x="31247" y="819"/>
                  </a:cubicBezTo>
                  <a:cubicBezTo>
                    <a:pt x="31292" y="751"/>
                    <a:pt x="31235" y="665"/>
                    <a:pt x="31178" y="665"/>
                  </a:cubicBezTo>
                  <a:cubicBezTo>
                    <a:pt x="31159" y="665"/>
                    <a:pt x="31141" y="675"/>
                    <a:pt x="31125" y="697"/>
                  </a:cubicBezTo>
                  <a:cubicBezTo>
                    <a:pt x="29241" y="2825"/>
                    <a:pt x="28025" y="5500"/>
                    <a:pt x="27660" y="8327"/>
                  </a:cubicBezTo>
                  <a:cubicBezTo>
                    <a:pt x="26657" y="8539"/>
                    <a:pt x="25624" y="8722"/>
                    <a:pt x="24590" y="8904"/>
                  </a:cubicBezTo>
                  <a:cubicBezTo>
                    <a:pt x="24864" y="8509"/>
                    <a:pt x="25046" y="8053"/>
                    <a:pt x="25198" y="7597"/>
                  </a:cubicBezTo>
                  <a:cubicBezTo>
                    <a:pt x="25532" y="6503"/>
                    <a:pt x="25928" y="5470"/>
                    <a:pt x="26414" y="4466"/>
                  </a:cubicBezTo>
                  <a:cubicBezTo>
                    <a:pt x="26435" y="4423"/>
                    <a:pt x="26396" y="4380"/>
                    <a:pt x="26361" y="4380"/>
                  </a:cubicBezTo>
                  <a:cubicBezTo>
                    <a:pt x="26346" y="4380"/>
                    <a:pt x="26332" y="4388"/>
                    <a:pt x="26323" y="4406"/>
                  </a:cubicBezTo>
                  <a:cubicBezTo>
                    <a:pt x="25897" y="5074"/>
                    <a:pt x="25532" y="5804"/>
                    <a:pt x="25259" y="6564"/>
                  </a:cubicBezTo>
                  <a:cubicBezTo>
                    <a:pt x="24955" y="7324"/>
                    <a:pt x="24742" y="8418"/>
                    <a:pt x="24104" y="8995"/>
                  </a:cubicBezTo>
                  <a:cubicBezTo>
                    <a:pt x="23648" y="9087"/>
                    <a:pt x="23162" y="9147"/>
                    <a:pt x="22675" y="9239"/>
                  </a:cubicBezTo>
                  <a:lnTo>
                    <a:pt x="21459" y="9391"/>
                  </a:lnTo>
                  <a:cubicBezTo>
                    <a:pt x="22280" y="8327"/>
                    <a:pt x="22615" y="6929"/>
                    <a:pt x="23162" y="5713"/>
                  </a:cubicBezTo>
                  <a:cubicBezTo>
                    <a:pt x="23830" y="4011"/>
                    <a:pt x="24864" y="2430"/>
                    <a:pt x="26140" y="1123"/>
                  </a:cubicBezTo>
                  <a:cubicBezTo>
                    <a:pt x="26187" y="1076"/>
                    <a:pt x="26144" y="1012"/>
                    <a:pt x="26094" y="1012"/>
                  </a:cubicBezTo>
                  <a:cubicBezTo>
                    <a:pt x="26079" y="1012"/>
                    <a:pt x="26063" y="1018"/>
                    <a:pt x="26049" y="1032"/>
                  </a:cubicBezTo>
                  <a:cubicBezTo>
                    <a:pt x="24925" y="2035"/>
                    <a:pt x="24013" y="3281"/>
                    <a:pt x="23344" y="4649"/>
                  </a:cubicBezTo>
                  <a:cubicBezTo>
                    <a:pt x="22554" y="6229"/>
                    <a:pt x="22098" y="7992"/>
                    <a:pt x="21034" y="9451"/>
                  </a:cubicBezTo>
                  <a:cubicBezTo>
                    <a:pt x="19757" y="9634"/>
                    <a:pt x="18481" y="9786"/>
                    <a:pt x="17174" y="9877"/>
                  </a:cubicBezTo>
                  <a:cubicBezTo>
                    <a:pt x="18177" y="8813"/>
                    <a:pt x="18541" y="7354"/>
                    <a:pt x="18937" y="5956"/>
                  </a:cubicBezTo>
                  <a:cubicBezTo>
                    <a:pt x="19514" y="3859"/>
                    <a:pt x="20244" y="1761"/>
                    <a:pt x="21703" y="150"/>
                  </a:cubicBezTo>
                  <a:cubicBezTo>
                    <a:pt x="21774" y="103"/>
                    <a:pt x="21716" y="0"/>
                    <a:pt x="216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2">
  <p:cSld name="CUSTOM_6_1_1">
    <p:spTree>
      <p:nvGrpSpPr>
        <p:cNvPr id="1" name="Shape 525"/>
        <p:cNvGrpSpPr/>
        <p:nvPr/>
      </p:nvGrpSpPr>
      <p:grpSpPr>
        <a:xfrm>
          <a:off x="0" y="0"/>
          <a:ext cx="0" cy="0"/>
          <a:chOff x="0" y="0"/>
          <a:chExt cx="0" cy="0"/>
        </a:xfrm>
      </p:grpSpPr>
      <p:sp>
        <p:nvSpPr>
          <p:cNvPr id="526" name="Google Shape;526;p36"/>
          <p:cNvSpPr/>
          <p:nvPr/>
        </p:nvSpPr>
        <p:spPr>
          <a:xfrm rot="5139672" flipH="1">
            <a:off x="253567" y="-294077"/>
            <a:ext cx="8903709" cy="10037058"/>
          </a:xfrm>
          <a:custGeom>
            <a:avLst/>
            <a:gdLst/>
            <a:ahLst/>
            <a:cxnLst/>
            <a:rect l="l" t="t" r="r" b="b"/>
            <a:pathLst>
              <a:path w="160764" h="146873" extrusionOk="0">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6"/>
          <p:cNvSpPr/>
          <p:nvPr/>
        </p:nvSpPr>
        <p:spPr>
          <a:xfrm rot="-8100000" flipH="1">
            <a:off x="310223" y="3787325"/>
            <a:ext cx="1976555" cy="1188511"/>
          </a:xfrm>
          <a:custGeom>
            <a:avLst/>
            <a:gdLst/>
            <a:ahLst/>
            <a:cxnLst/>
            <a:rect l="l" t="t" r="r" b="b"/>
            <a:pathLst>
              <a:path w="43700" h="26277" extrusionOk="0">
                <a:moveTo>
                  <a:pt x="19535" y="18890"/>
                </a:moveTo>
                <a:cubicBezTo>
                  <a:pt x="19533" y="18890"/>
                  <a:pt x="19531" y="18891"/>
                  <a:pt x="19528" y="18891"/>
                </a:cubicBezTo>
                <a:lnTo>
                  <a:pt x="19528" y="18891"/>
                </a:lnTo>
                <a:cubicBezTo>
                  <a:pt x="19528" y="18891"/>
                  <a:pt x="19529" y="18892"/>
                  <a:pt x="19529" y="18892"/>
                </a:cubicBezTo>
                <a:cubicBezTo>
                  <a:pt x="19531" y="18892"/>
                  <a:pt x="19533" y="18891"/>
                  <a:pt x="19535" y="18890"/>
                </a:cubicBezTo>
                <a:close/>
                <a:moveTo>
                  <a:pt x="26769" y="22294"/>
                </a:moveTo>
                <a:cubicBezTo>
                  <a:pt x="26768" y="22294"/>
                  <a:pt x="26766" y="22294"/>
                  <a:pt x="26765" y="22294"/>
                </a:cubicBezTo>
                <a:cubicBezTo>
                  <a:pt x="26765" y="22294"/>
                  <a:pt x="26765" y="22294"/>
                  <a:pt x="26764" y="22294"/>
                </a:cubicBezTo>
                <a:lnTo>
                  <a:pt x="26764" y="22294"/>
                </a:lnTo>
                <a:cubicBezTo>
                  <a:pt x="26765" y="22295"/>
                  <a:pt x="26766" y="22295"/>
                  <a:pt x="26766" y="22295"/>
                </a:cubicBezTo>
                <a:cubicBezTo>
                  <a:pt x="26767" y="22295"/>
                  <a:pt x="26768" y="22294"/>
                  <a:pt x="26769" y="22294"/>
                </a:cubicBezTo>
                <a:close/>
                <a:moveTo>
                  <a:pt x="13017" y="1"/>
                </a:moveTo>
                <a:cubicBezTo>
                  <a:pt x="11472" y="1"/>
                  <a:pt x="9607" y="308"/>
                  <a:pt x="7954" y="1382"/>
                </a:cubicBezTo>
                <a:cubicBezTo>
                  <a:pt x="6161" y="2537"/>
                  <a:pt x="4428" y="3844"/>
                  <a:pt x="2817" y="5272"/>
                </a:cubicBezTo>
                <a:lnTo>
                  <a:pt x="2088" y="5880"/>
                </a:lnTo>
                <a:cubicBezTo>
                  <a:pt x="1480" y="5820"/>
                  <a:pt x="902" y="5789"/>
                  <a:pt x="294" y="5789"/>
                </a:cubicBezTo>
                <a:cubicBezTo>
                  <a:pt x="285" y="5788"/>
                  <a:pt x="277" y="5787"/>
                  <a:pt x="268" y="5787"/>
                </a:cubicBezTo>
                <a:cubicBezTo>
                  <a:pt x="47" y="5787"/>
                  <a:pt x="0" y="6155"/>
                  <a:pt x="264" y="6184"/>
                </a:cubicBezTo>
                <a:cubicBezTo>
                  <a:pt x="872" y="6275"/>
                  <a:pt x="1449" y="6336"/>
                  <a:pt x="2057" y="6427"/>
                </a:cubicBezTo>
                <a:lnTo>
                  <a:pt x="2148" y="6519"/>
                </a:lnTo>
                <a:cubicBezTo>
                  <a:pt x="2270" y="6671"/>
                  <a:pt x="2452" y="6914"/>
                  <a:pt x="2635" y="7157"/>
                </a:cubicBezTo>
                <a:cubicBezTo>
                  <a:pt x="3455" y="8251"/>
                  <a:pt x="4793" y="10196"/>
                  <a:pt x="6252" y="12324"/>
                </a:cubicBezTo>
                <a:cubicBezTo>
                  <a:pt x="8487" y="15559"/>
                  <a:pt x="12003" y="16461"/>
                  <a:pt x="12311" y="16461"/>
                </a:cubicBezTo>
                <a:cubicBezTo>
                  <a:pt x="12317" y="16461"/>
                  <a:pt x="12322" y="16461"/>
                  <a:pt x="12326" y="16460"/>
                </a:cubicBezTo>
                <a:lnTo>
                  <a:pt x="12326" y="16460"/>
                </a:lnTo>
                <a:cubicBezTo>
                  <a:pt x="12326" y="16460"/>
                  <a:pt x="12326" y="16460"/>
                  <a:pt x="12326" y="16460"/>
                </a:cubicBezTo>
                <a:cubicBezTo>
                  <a:pt x="12328" y="16460"/>
                  <a:pt x="12330" y="16459"/>
                  <a:pt x="12331" y="16458"/>
                </a:cubicBezTo>
                <a:lnTo>
                  <a:pt x="12331" y="16458"/>
                </a:lnTo>
                <a:cubicBezTo>
                  <a:pt x="12330" y="16459"/>
                  <a:pt x="12328" y="16459"/>
                  <a:pt x="12326" y="16460"/>
                </a:cubicBezTo>
                <a:lnTo>
                  <a:pt x="12326" y="16460"/>
                </a:lnTo>
                <a:cubicBezTo>
                  <a:pt x="12200" y="16447"/>
                  <a:pt x="10986" y="13362"/>
                  <a:pt x="8683" y="9953"/>
                </a:cubicBezTo>
                <a:cubicBezTo>
                  <a:pt x="7620" y="8434"/>
                  <a:pt x="6161" y="7309"/>
                  <a:pt x="4428" y="6701"/>
                </a:cubicBezTo>
                <a:lnTo>
                  <a:pt x="4428" y="6701"/>
                </a:lnTo>
                <a:cubicBezTo>
                  <a:pt x="5492" y="6853"/>
                  <a:pt x="6556" y="7035"/>
                  <a:pt x="7620" y="7218"/>
                </a:cubicBezTo>
                <a:cubicBezTo>
                  <a:pt x="8531" y="7400"/>
                  <a:pt x="9413" y="7582"/>
                  <a:pt x="10325" y="7765"/>
                </a:cubicBezTo>
                <a:cubicBezTo>
                  <a:pt x="10446" y="7947"/>
                  <a:pt x="10629" y="8221"/>
                  <a:pt x="10842" y="8586"/>
                </a:cubicBezTo>
                <a:cubicBezTo>
                  <a:pt x="11510" y="9771"/>
                  <a:pt x="12665" y="11838"/>
                  <a:pt x="13881" y="14118"/>
                </a:cubicBezTo>
                <a:cubicBezTo>
                  <a:pt x="15811" y="17622"/>
                  <a:pt x="19250" y="18892"/>
                  <a:pt x="19521" y="18892"/>
                </a:cubicBezTo>
                <a:cubicBezTo>
                  <a:pt x="19523" y="18892"/>
                  <a:pt x="19526" y="18892"/>
                  <a:pt x="19528" y="18891"/>
                </a:cubicBezTo>
                <a:lnTo>
                  <a:pt x="19528" y="18891"/>
                </a:lnTo>
                <a:cubicBezTo>
                  <a:pt x="19382" y="18870"/>
                  <a:pt x="18468" y="15665"/>
                  <a:pt x="16556" y="12020"/>
                </a:cubicBezTo>
                <a:cubicBezTo>
                  <a:pt x="15644" y="10409"/>
                  <a:pt x="14276" y="9133"/>
                  <a:pt x="12635" y="8342"/>
                </a:cubicBezTo>
                <a:lnTo>
                  <a:pt x="12635" y="8342"/>
                </a:lnTo>
                <a:cubicBezTo>
                  <a:pt x="13395" y="8525"/>
                  <a:pt x="14124" y="8707"/>
                  <a:pt x="14884" y="8920"/>
                </a:cubicBezTo>
                <a:cubicBezTo>
                  <a:pt x="16191" y="9315"/>
                  <a:pt x="17498" y="9710"/>
                  <a:pt x="18775" y="10166"/>
                </a:cubicBezTo>
                <a:lnTo>
                  <a:pt x="18775" y="10196"/>
                </a:lnTo>
                <a:lnTo>
                  <a:pt x="18805" y="10257"/>
                </a:lnTo>
                <a:cubicBezTo>
                  <a:pt x="18927" y="10470"/>
                  <a:pt x="19048" y="10713"/>
                  <a:pt x="19200" y="11017"/>
                </a:cubicBezTo>
                <a:cubicBezTo>
                  <a:pt x="19747" y="12294"/>
                  <a:pt x="20659" y="14482"/>
                  <a:pt x="21662" y="16884"/>
                </a:cubicBezTo>
                <a:cubicBezTo>
                  <a:pt x="23197" y="20615"/>
                  <a:pt x="26580" y="22291"/>
                  <a:pt x="26764" y="22294"/>
                </a:cubicBezTo>
                <a:lnTo>
                  <a:pt x="26764" y="22294"/>
                </a:lnTo>
                <a:cubicBezTo>
                  <a:pt x="26660" y="22252"/>
                  <a:pt x="26076" y="18951"/>
                  <a:pt x="24550" y="15121"/>
                </a:cubicBezTo>
                <a:cubicBezTo>
                  <a:pt x="23821" y="13388"/>
                  <a:pt x="22574" y="11929"/>
                  <a:pt x="20994" y="10956"/>
                </a:cubicBezTo>
                <a:lnTo>
                  <a:pt x="20994" y="10956"/>
                </a:lnTo>
                <a:cubicBezTo>
                  <a:pt x="22878" y="11655"/>
                  <a:pt x="24732" y="12446"/>
                  <a:pt x="26556" y="13297"/>
                </a:cubicBezTo>
                <a:lnTo>
                  <a:pt x="26647" y="13510"/>
                </a:lnTo>
                <a:cubicBezTo>
                  <a:pt x="26708" y="13692"/>
                  <a:pt x="26830" y="13966"/>
                  <a:pt x="26921" y="14270"/>
                </a:cubicBezTo>
                <a:cubicBezTo>
                  <a:pt x="27346" y="15577"/>
                  <a:pt x="28046" y="17856"/>
                  <a:pt x="28775" y="20349"/>
                </a:cubicBezTo>
                <a:cubicBezTo>
                  <a:pt x="29949" y="24231"/>
                  <a:pt x="33150" y="26266"/>
                  <a:pt x="33330" y="26276"/>
                </a:cubicBezTo>
                <a:lnTo>
                  <a:pt x="33330" y="26276"/>
                </a:lnTo>
                <a:cubicBezTo>
                  <a:pt x="33235" y="26229"/>
                  <a:pt x="32981" y="22868"/>
                  <a:pt x="31815" y="18890"/>
                </a:cubicBezTo>
                <a:cubicBezTo>
                  <a:pt x="31267" y="17066"/>
                  <a:pt x="30112" y="15455"/>
                  <a:pt x="28593" y="14300"/>
                </a:cubicBezTo>
                <a:lnTo>
                  <a:pt x="28593" y="14300"/>
                </a:lnTo>
                <a:lnTo>
                  <a:pt x="28745" y="14361"/>
                </a:lnTo>
                <a:cubicBezTo>
                  <a:pt x="29505" y="14756"/>
                  <a:pt x="30295" y="15181"/>
                  <a:pt x="31055" y="15607"/>
                </a:cubicBezTo>
                <a:cubicBezTo>
                  <a:pt x="31176" y="15759"/>
                  <a:pt x="31328" y="15941"/>
                  <a:pt x="31511" y="16154"/>
                </a:cubicBezTo>
                <a:lnTo>
                  <a:pt x="31602" y="16245"/>
                </a:lnTo>
                <a:cubicBezTo>
                  <a:pt x="33030" y="17917"/>
                  <a:pt x="34702" y="19437"/>
                  <a:pt x="36526" y="20713"/>
                </a:cubicBezTo>
                <a:cubicBezTo>
                  <a:pt x="38745" y="22172"/>
                  <a:pt x="41146" y="23297"/>
                  <a:pt x="43699" y="24026"/>
                </a:cubicBezTo>
                <a:cubicBezTo>
                  <a:pt x="42423" y="21564"/>
                  <a:pt x="40569" y="19437"/>
                  <a:pt x="38289" y="17856"/>
                </a:cubicBezTo>
                <a:cubicBezTo>
                  <a:pt x="36526" y="16671"/>
                  <a:pt x="34550" y="15850"/>
                  <a:pt x="32483" y="15425"/>
                </a:cubicBezTo>
                <a:cubicBezTo>
                  <a:pt x="31906" y="15333"/>
                  <a:pt x="31480" y="15273"/>
                  <a:pt x="31176" y="15242"/>
                </a:cubicBezTo>
                <a:lnTo>
                  <a:pt x="29748" y="14482"/>
                </a:lnTo>
                <a:cubicBezTo>
                  <a:pt x="29322" y="14270"/>
                  <a:pt x="28927" y="14057"/>
                  <a:pt x="28501" y="13844"/>
                </a:cubicBezTo>
                <a:lnTo>
                  <a:pt x="28501" y="13844"/>
                </a:lnTo>
                <a:cubicBezTo>
                  <a:pt x="29630" y="14208"/>
                  <a:pt x="30802" y="14387"/>
                  <a:pt x="31978" y="14387"/>
                </a:cubicBezTo>
                <a:cubicBezTo>
                  <a:pt x="32767" y="14387"/>
                  <a:pt x="33557" y="14306"/>
                  <a:pt x="34337" y="14148"/>
                </a:cubicBezTo>
                <a:cubicBezTo>
                  <a:pt x="38094" y="13244"/>
                  <a:pt x="41351" y="12524"/>
                  <a:pt x="41794" y="12524"/>
                </a:cubicBezTo>
                <a:cubicBezTo>
                  <a:pt x="41828" y="12524"/>
                  <a:pt x="41845" y="12528"/>
                  <a:pt x="41845" y="12537"/>
                </a:cubicBezTo>
                <a:cubicBezTo>
                  <a:pt x="41871" y="12408"/>
                  <a:pt x="38971" y="10336"/>
                  <a:pt x="35552" y="10336"/>
                </a:cubicBezTo>
                <a:cubicBezTo>
                  <a:pt x="34936" y="10336"/>
                  <a:pt x="34304" y="10404"/>
                  <a:pt x="33669" y="10561"/>
                </a:cubicBezTo>
                <a:cubicBezTo>
                  <a:pt x="31602" y="11078"/>
                  <a:pt x="29596" y="11747"/>
                  <a:pt x="27620" y="12567"/>
                </a:cubicBezTo>
                <a:lnTo>
                  <a:pt x="26951" y="12841"/>
                </a:lnTo>
                <a:lnTo>
                  <a:pt x="26678" y="12932"/>
                </a:lnTo>
                <a:cubicBezTo>
                  <a:pt x="25431" y="12355"/>
                  <a:pt x="24216" y="11807"/>
                  <a:pt x="22939" y="11291"/>
                </a:cubicBezTo>
                <a:cubicBezTo>
                  <a:pt x="22270" y="10987"/>
                  <a:pt x="21571" y="10713"/>
                  <a:pt x="20842" y="10440"/>
                </a:cubicBezTo>
                <a:lnTo>
                  <a:pt x="20842" y="10440"/>
                </a:lnTo>
                <a:cubicBezTo>
                  <a:pt x="21582" y="10592"/>
                  <a:pt x="22332" y="10668"/>
                  <a:pt x="23080" y="10668"/>
                </a:cubicBezTo>
                <a:cubicBezTo>
                  <a:pt x="24267" y="10668"/>
                  <a:pt x="25449" y="10478"/>
                  <a:pt x="26587" y="10105"/>
                </a:cubicBezTo>
                <a:cubicBezTo>
                  <a:pt x="30321" y="8773"/>
                  <a:pt x="33532" y="7635"/>
                  <a:pt x="33855" y="7635"/>
                </a:cubicBezTo>
                <a:cubicBezTo>
                  <a:pt x="33871" y="7635"/>
                  <a:pt x="33880" y="7637"/>
                  <a:pt x="33881" y="7643"/>
                </a:cubicBezTo>
                <a:cubicBezTo>
                  <a:pt x="33881" y="7550"/>
                  <a:pt x="31375" y="6124"/>
                  <a:pt x="28388" y="6124"/>
                </a:cubicBezTo>
                <a:cubicBezTo>
                  <a:pt x="27469" y="6124"/>
                  <a:pt x="26504" y="6259"/>
                  <a:pt x="25553" y="6610"/>
                </a:cubicBezTo>
                <a:cubicBezTo>
                  <a:pt x="23577" y="7370"/>
                  <a:pt x="21632" y="8251"/>
                  <a:pt x="19778" y="9285"/>
                </a:cubicBezTo>
                <a:lnTo>
                  <a:pt x="19109" y="9619"/>
                </a:lnTo>
                <a:lnTo>
                  <a:pt x="18927" y="9710"/>
                </a:lnTo>
                <a:lnTo>
                  <a:pt x="18866" y="9710"/>
                </a:lnTo>
                <a:cubicBezTo>
                  <a:pt x="16799" y="8981"/>
                  <a:pt x="14671" y="8373"/>
                  <a:pt x="12544" y="7826"/>
                </a:cubicBezTo>
                <a:lnTo>
                  <a:pt x="12544" y="7826"/>
                </a:lnTo>
                <a:cubicBezTo>
                  <a:pt x="12794" y="7842"/>
                  <a:pt x="13045" y="7850"/>
                  <a:pt x="13295" y="7850"/>
                </a:cubicBezTo>
                <a:cubicBezTo>
                  <a:pt x="14933" y="7850"/>
                  <a:pt x="16573" y="7504"/>
                  <a:pt x="18076" y="6792"/>
                </a:cubicBezTo>
                <a:cubicBezTo>
                  <a:pt x="21707" y="4991"/>
                  <a:pt x="24823" y="3506"/>
                  <a:pt x="25026" y="3506"/>
                </a:cubicBezTo>
                <a:cubicBezTo>
                  <a:pt x="25032" y="3506"/>
                  <a:pt x="25035" y="3507"/>
                  <a:pt x="25036" y="3509"/>
                </a:cubicBezTo>
                <a:cubicBezTo>
                  <a:pt x="25036" y="3429"/>
                  <a:pt x="23058" y="2573"/>
                  <a:pt x="20599" y="2573"/>
                </a:cubicBezTo>
                <a:cubicBezTo>
                  <a:pt x="19350" y="2573"/>
                  <a:pt x="17978" y="2794"/>
                  <a:pt x="16678" y="3449"/>
                </a:cubicBezTo>
                <a:cubicBezTo>
                  <a:pt x="14763" y="4421"/>
                  <a:pt x="12939" y="5516"/>
                  <a:pt x="11176" y="6762"/>
                </a:cubicBezTo>
                <a:lnTo>
                  <a:pt x="10538" y="7187"/>
                </a:lnTo>
                <a:lnTo>
                  <a:pt x="10386" y="7279"/>
                </a:lnTo>
                <a:cubicBezTo>
                  <a:pt x="9808" y="7157"/>
                  <a:pt x="9231" y="7035"/>
                  <a:pt x="8653" y="6914"/>
                </a:cubicBezTo>
                <a:cubicBezTo>
                  <a:pt x="7316" y="6640"/>
                  <a:pt x="5978" y="6397"/>
                  <a:pt x="4610" y="6215"/>
                </a:cubicBezTo>
                <a:lnTo>
                  <a:pt x="4306" y="6184"/>
                </a:lnTo>
                <a:cubicBezTo>
                  <a:pt x="6191" y="6093"/>
                  <a:pt x="8045" y="5516"/>
                  <a:pt x="9656" y="4543"/>
                </a:cubicBezTo>
                <a:cubicBezTo>
                  <a:pt x="13103" y="2363"/>
                  <a:pt x="16065" y="525"/>
                  <a:pt x="16271" y="525"/>
                </a:cubicBezTo>
                <a:cubicBezTo>
                  <a:pt x="16278" y="525"/>
                  <a:pt x="16281" y="527"/>
                  <a:pt x="16282" y="531"/>
                </a:cubicBezTo>
                <a:cubicBezTo>
                  <a:pt x="16282" y="448"/>
                  <a:pt x="14882" y="1"/>
                  <a:pt x="13017" y="1"/>
                </a:cubicBezTo>
                <a:close/>
                <a:moveTo>
                  <a:pt x="33334" y="26276"/>
                </a:moveTo>
                <a:cubicBezTo>
                  <a:pt x="33333" y="26276"/>
                  <a:pt x="33332" y="26276"/>
                  <a:pt x="33331" y="26276"/>
                </a:cubicBezTo>
                <a:cubicBezTo>
                  <a:pt x="33331" y="26276"/>
                  <a:pt x="33330" y="26276"/>
                  <a:pt x="33330" y="26276"/>
                </a:cubicBezTo>
                <a:lnTo>
                  <a:pt x="33330" y="26276"/>
                </a:lnTo>
                <a:cubicBezTo>
                  <a:pt x="33331" y="26276"/>
                  <a:pt x="33331" y="26277"/>
                  <a:pt x="33332" y="26277"/>
                </a:cubicBezTo>
                <a:cubicBezTo>
                  <a:pt x="33333" y="26277"/>
                  <a:pt x="33334" y="26276"/>
                  <a:pt x="33334" y="2627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8" name="Google Shape;528;p36"/>
          <p:cNvGrpSpPr/>
          <p:nvPr/>
        </p:nvGrpSpPr>
        <p:grpSpPr>
          <a:xfrm rot="-1667100">
            <a:off x="6981411" y="449889"/>
            <a:ext cx="1860850" cy="907981"/>
            <a:chOff x="10083475" y="3839575"/>
            <a:chExt cx="1221925" cy="596225"/>
          </a:xfrm>
        </p:grpSpPr>
        <p:sp>
          <p:nvSpPr>
            <p:cNvPr id="529" name="Google Shape;529;p36"/>
            <p:cNvSpPr/>
            <p:nvPr/>
          </p:nvSpPr>
          <p:spPr>
            <a:xfrm>
              <a:off x="10144250" y="3839575"/>
              <a:ext cx="1161150" cy="596225"/>
            </a:xfrm>
            <a:custGeom>
              <a:avLst/>
              <a:gdLst/>
              <a:ahLst/>
              <a:cxnLst/>
              <a:rect l="l" t="t" r="r" b="b"/>
              <a:pathLst>
                <a:path w="46446" h="23849" extrusionOk="0">
                  <a:moveTo>
                    <a:pt x="17876" y="1"/>
                  </a:moveTo>
                  <a:cubicBezTo>
                    <a:pt x="16386" y="1"/>
                    <a:pt x="14900" y="446"/>
                    <a:pt x="13648" y="1320"/>
                  </a:cubicBezTo>
                  <a:cubicBezTo>
                    <a:pt x="13192" y="1716"/>
                    <a:pt x="12676" y="2050"/>
                    <a:pt x="12129" y="2384"/>
                  </a:cubicBezTo>
                  <a:cubicBezTo>
                    <a:pt x="10730" y="3023"/>
                    <a:pt x="9059" y="2627"/>
                    <a:pt x="7569" y="2901"/>
                  </a:cubicBezTo>
                  <a:cubicBezTo>
                    <a:pt x="6110" y="3235"/>
                    <a:pt x="4803" y="4056"/>
                    <a:pt x="3861" y="5211"/>
                  </a:cubicBezTo>
                  <a:cubicBezTo>
                    <a:pt x="2888" y="6366"/>
                    <a:pt x="2189" y="7703"/>
                    <a:pt x="1429" y="9011"/>
                  </a:cubicBezTo>
                  <a:cubicBezTo>
                    <a:pt x="92" y="11290"/>
                    <a:pt x="1" y="13539"/>
                    <a:pt x="1247" y="15941"/>
                  </a:cubicBezTo>
                  <a:cubicBezTo>
                    <a:pt x="1976" y="17369"/>
                    <a:pt x="2736" y="18767"/>
                    <a:pt x="3861" y="19983"/>
                  </a:cubicBezTo>
                  <a:cubicBezTo>
                    <a:pt x="5016" y="21290"/>
                    <a:pt x="6597" y="22172"/>
                    <a:pt x="8329" y="22445"/>
                  </a:cubicBezTo>
                  <a:cubicBezTo>
                    <a:pt x="8723" y="22503"/>
                    <a:pt x="9119" y="22523"/>
                    <a:pt x="9514" y="22523"/>
                  </a:cubicBezTo>
                  <a:cubicBezTo>
                    <a:pt x="10431" y="22523"/>
                    <a:pt x="11348" y="22415"/>
                    <a:pt x="12246" y="22415"/>
                  </a:cubicBezTo>
                  <a:cubicBezTo>
                    <a:pt x="12813" y="22415"/>
                    <a:pt x="13373" y="22458"/>
                    <a:pt x="13922" y="22597"/>
                  </a:cubicBezTo>
                  <a:cubicBezTo>
                    <a:pt x="14651" y="22810"/>
                    <a:pt x="15351" y="23053"/>
                    <a:pt x="16019" y="23357"/>
                  </a:cubicBezTo>
                  <a:cubicBezTo>
                    <a:pt x="17005" y="23686"/>
                    <a:pt x="18022" y="23849"/>
                    <a:pt x="19033" y="23849"/>
                  </a:cubicBezTo>
                  <a:cubicBezTo>
                    <a:pt x="20830" y="23849"/>
                    <a:pt x="22610" y="23335"/>
                    <a:pt x="24165" y="22324"/>
                  </a:cubicBezTo>
                  <a:cubicBezTo>
                    <a:pt x="25290" y="21564"/>
                    <a:pt x="26202" y="20530"/>
                    <a:pt x="27387" y="19831"/>
                  </a:cubicBezTo>
                  <a:cubicBezTo>
                    <a:pt x="29120" y="18859"/>
                    <a:pt x="31248" y="18707"/>
                    <a:pt x="33162" y="18038"/>
                  </a:cubicBezTo>
                  <a:cubicBezTo>
                    <a:pt x="36536" y="16822"/>
                    <a:pt x="38968" y="14087"/>
                    <a:pt x="40853" y="11351"/>
                  </a:cubicBezTo>
                  <a:cubicBezTo>
                    <a:pt x="42768" y="8585"/>
                    <a:pt x="44530" y="5849"/>
                    <a:pt x="46445" y="3144"/>
                  </a:cubicBezTo>
                  <a:cubicBezTo>
                    <a:pt x="43071" y="3083"/>
                    <a:pt x="40275" y="2475"/>
                    <a:pt x="37357" y="1685"/>
                  </a:cubicBezTo>
                  <a:cubicBezTo>
                    <a:pt x="35161" y="1067"/>
                    <a:pt x="32913" y="467"/>
                    <a:pt x="30691" y="467"/>
                  </a:cubicBezTo>
                  <a:cubicBezTo>
                    <a:pt x="29961" y="467"/>
                    <a:pt x="29234" y="532"/>
                    <a:pt x="28512" y="682"/>
                  </a:cubicBezTo>
                  <a:cubicBezTo>
                    <a:pt x="27051" y="974"/>
                    <a:pt x="25612" y="1638"/>
                    <a:pt x="24157" y="1638"/>
                  </a:cubicBezTo>
                  <a:cubicBezTo>
                    <a:pt x="23947" y="1638"/>
                    <a:pt x="23737" y="1625"/>
                    <a:pt x="23527" y="1594"/>
                  </a:cubicBezTo>
                  <a:cubicBezTo>
                    <a:pt x="22342" y="1412"/>
                    <a:pt x="21308" y="773"/>
                    <a:pt x="20214" y="378"/>
                  </a:cubicBezTo>
                  <a:cubicBezTo>
                    <a:pt x="19456" y="126"/>
                    <a:pt x="18665" y="1"/>
                    <a:pt x="178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6"/>
            <p:cNvSpPr/>
            <p:nvPr/>
          </p:nvSpPr>
          <p:spPr>
            <a:xfrm>
              <a:off x="10083475" y="3891625"/>
              <a:ext cx="1124650" cy="476675"/>
            </a:xfrm>
            <a:custGeom>
              <a:avLst/>
              <a:gdLst/>
              <a:ahLst/>
              <a:cxnLst/>
              <a:rect l="l" t="t" r="r" b="b"/>
              <a:pathLst>
                <a:path w="44986" h="19067" extrusionOk="0">
                  <a:moveTo>
                    <a:pt x="21643" y="0"/>
                  </a:moveTo>
                  <a:cubicBezTo>
                    <a:pt x="21623" y="0"/>
                    <a:pt x="21601" y="9"/>
                    <a:pt x="21581" y="29"/>
                  </a:cubicBezTo>
                  <a:cubicBezTo>
                    <a:pt x="20304" y="1214"/>
                    <a:pt x="19575" y="2825"/>
                    <a:pt x="18997" y="4527"/>
                  </a:cubicBezTo>
                  <a:cubicBezTo>
                    <a:pt x="18390" y="6351"/>
                    <a:pt x="18177" y="8570"/>
                    <a:pt x="16657" y="9938"/>
                  </a:cubicBezTo>
                  <a:cubicBezTo>
                    <a:pt x="15502" y="10029"/>
                    <a:pt x="14347" y="10090"/>
                    <a:pt x="13192" y="10150"/>
                  </a:cubicBezTo>
                  <a:cubicBezTo>
                    <a:pt x="15016" y="7932"/>
                    <a:pt x="14712" y="4649"/>
                    <a:pt x="16535" y="2460"/>
                  </a:cubicBezTo>
                  <a:cubicBezTo>
                    <a:pt x="16578" y="2396"/>
                    <a:pt x="16530" y="2331"/>
                    <a:pt x="16477" y="2331"/>
                  </a:cubicBezTo>
                  <a:cubicBezTo>
                    <a:pt x="16455" y="2331"/>
                    <a:pt x="16432" y="2342"/>
                    <a:pt x="16414" y="2369"/>
                  </a:cubicBezTo>
                  <a:cubicBezTo>
                    <a:pt x="14408" y="4527"/>
                    <a:pt x="14803" y="7992"/>
                    <a:pt x="12736" y="10150"/>
                  </a:cubicBezTo>
                  <a:cubicBezTo>
                    <a:pt x="12250" y="10150"/>
                    <a:pt x="11733" y="10181"/>
                    <a:pt x="11216" y="10211"/>
                  </a:cubicBezTo>
                  <a:lnTo>
                    <a:pt x="8663" y="10211"/>
                  </a:lnTo>
                  <a:cubicBezTo>
                    <a:pt x="9484" y="9512"/>
                    <a:pt x="9909" y="8418"/>
                    <a:pt x="10304" y="7476"/>
                  </a:cubicBezTo>
                  <a:cubicBezTo>
                    <a:pt x="10912" y="6047"/>
                    <a:pt x="11520" y="4558"/>
                    <a:pt x="12797" y="3585"/>
                  </a:cubicBezTo>
                  <a:cubicBezTo>
                    <a:pt x="12870" y="3536"/>
                    <a:pt x="12825" y="3408"/>
                    <a:pt x="12741" y="3408"/>
                  </a:cubicBezTo>
                  <a:cubicBezTo>
                    <a:pt x="12721" y="3408"/>
                    <a:pt x="12699" y="3415"/>
                    <a:pt x="12675" y="3433"/>
                  </a:cubicBezTo>
                  <a:cubicBezTo>
                    <a:pt x="11672" y="4193"/>
                    <a:pt x="10912" y="5226"/>
                    <a:pt x="10426" y="6381"/>
                  </a:cubicBezTo>
                  <a:cubicBezTo>
                    <a:pt x="9788" y="7810"/>
                    <a:pt x="9301" y="9087"/>
                    <a:pt x="8207" y="10181"/>
                  </a:cubicBezTo>
                  <a:cubicBezTo>
                    <a:pt x="7295" y="10181"/>
                    <a:pt x="6414" y="10150"/>
                    <a:pt x="5502" y="10120"/>
                  </a:cubicBezTo>
                  <a:lnTo>
                    <a:pt x="5319" y="10120"/>
                  </a:lnTo>
                  <a:cubicBezTo>
                    <a:pt x="6870" y="8479"/>
                    <a:pt x="7204" y="6047"/>
                    <a:pt x="8784" y="4466"/>
                  </a:cubicBezTo>
                  <a:cubicBezTo>
                    <a:pt x="8831" y="4420"/>
                    <a:pt x="8788" y="4355"/>
                    <a:pt x="8752" y="4355"/>
                  </a:cubicBezTo>
                  <a:cubicBezTo>
                    <a:pt x="8741" y="4355"/>
                    <a:pt x="8731" y="4361"/>
                    <a:pt x="8724" y="4375"/>
                  </a:cubicBezTo>
                  <a:cubicBezTo>
                    <a:pt x="6961" y="5895"/>
                    <a:pt x="6626" y="8448"/>
                    <a:pt x="4924" y="10059"/>
                  </a:cubicBezTo>
                  <a:cubicBezTo>
                    <a:pt x="3724" y="9987"/>
                    <a:pt x="2447" y="9801"/>
                    <a:pt x="1230" y="9801"/>
                  </a:cubicBezTo>
                  <a:cubicBezTo>
                    <a:pt x="906" y="9801"/>
                    <a:pt x="587" y="9815"/>
                    <a:pt x="274" y="9846"/>
                  </a:cubicBezTo>
                  <a:cubicBezTo>
                    <a:pt x="30" y="9907"/>
                    <a:pt x="0" y="10211"/>
                    <a:pt x="243" y="10302"/>
                  </a:cubicBezTo>
                  <a:cubicBezTo>
                    <a:pt x="1672" y="10819"/>
                    <a:pt x="3374" y="10819"/>
                    <a:pt x="4894" y="10850"/>
                  </a:cubicBezTo>
                  <a:cubicBezTo>
                    <a:pt x="6566" y="12643"/>
                    <a:pt x="6930" y="15227"/>
                    <a:pt x="8997" y="16807"/>
                  </a:cubicBezTo>
                  <a:cubicBezTo>
                    <a:pt x="9011" y="16821"/>
                    <a:pt x="9027" y="16827"/>
                    <a:pt x="9042" y="16827"/>
                  </a:cubicBezTo>
                  <a:cubicBezTo>
                    <a:pt x="9092" y="16827"/>
                    <a:pt x="9135" y="16763"/>
                    <a:pt x="9088" y="16716"/>
                  </a:cubicBezTo>
                  <a:cubicBezTo>
                    <a:pt x="7234" y="15105"/>
                    <a:pt x="6839" y="12643"/>
                    <a:pt x="5289" y="10880"/>
                  </a:cubicBezTo>
                  <a:lnTo>
                    <a:pt x="5502" y="10880"/>
                  </a:lnTo>
                  <a:cubicBezTo>
                    <a:pt x="6383" y="10910"/>
                    <a:pt x="7295" y="10941"/>
                    <a:pt x="8177" y="10971"/>
                  </a:cubicBezTo>
                  <a:cubicBezTo>
                    <a:pt x="9362" y="12096"/>
                    <a:pt x="9939" y="13372"/>
                    <a:pt x="10760" y="14771"/>
                  </a:cubicBezTo>
                  <a:cubicBezTo>
                    <a:pt x="11398" y="15956"/>
                    <a:pt x="12371" y="16959"/>
                    <a:pt x="13587" y="17597"/>
                  </a:cubicBezTo>
                  <a:cubicBezTo>
                    <a:pt x="13607" y="17607"/>
                    <a:pt x="13625" y="17611"/>
                    <a:pt x="13643" y="17611"/>
                  </a:cubicBezTo>
                  <a:cubicBezTo>
                    <a:pt x="13732" y="17611"/>
                    <a:pt x="13780" y="17496"/>
                    <a:pt x="13678" y="17445"/>
                  </a:cubicBezTo>
                  <a:cubicBezTo>
                    <a:pt x="12128" y="16594"/>
                    <a:pt x="11277" y="15105"/>
                    <a:pt x="10517" y="13676"/>
                  </a:cubicBezTo>
                  <a:cubicBezTo>
                    <a:pt x="10031" y="12734"/>
                    <a:pt x="9514" y="11640"/>
                    <a:pt x="8663" y="10971"/>
                  </a:cubicBezTo>
                  <a:lnTo>
                    <a:pt x="11247" y="10971"/>
                  </a:lnTo>
                  <a:cubicBezTo>
                    <a:pt x="11733" y="10971"/>
                    <a:pt x="12250" y="10941"/>
                    <a:pt x="12766" y="10910"/>
                  </a:cubicBezTo>
                  <a:cubicBezTo>
                    <a:pt x="15107" y="12886"/>
                    <a:pt x="15289" y="16382"/>
                    <a:pt x="18086" y="18144"/>
                  </a:cubicBezTo>
                  <a:cubicBezTo>
                    <a:pt x="18103" y="18156"/>
                    <a:pt x="18120" y="18161"/>
                    <a:pt x="18137" y="18161"/>
                  </a:cubicBezTo>
                  <a:cubicBezTo>
                    <a:pt x="18205" y="18161"/>
                    <a:pt x="18251" y="18072"/>
                    <a:pt x="18177" y="18023"/>
                  </a:cubicBezTo>
                  <a:cubicBezTo>
                    <a:pt x="15623" y="16230"/>
                    <a:pt x="15380" y="12916"/>
                    <a:pt x="13222" y="10910"/>
                  </a:cubicBezTo>
                  <a:cubicBezTo>
                    <a:pt x="14377" y="10850"/>
                    <a:pt x="15563" y="10789"/>
                    <a:pt x="16718" y="10698"/>
                  </a:cubicBezTo>
                  <a:cubicBezTo>
                    <a:pt x="18511" y="11792"/>
                    <a:pt x="19271" y="13859"/>
                    <a:pt x="20426" y="15500"/>
                  </a:cubicBezTo>
                  <a:cubicBezTo>
                    <a:pt x="21490" y="17020"/>
                    <a:pt x="22797" y="18357"/>
                    <a:pt x="24681" y="19056"/>
                  </a:cubicBezTo>
                  <a:cubicBezTo>
                    <a:pt x="24695" y="19063"/>
                    <a:pt x="24708" y="19066"/>
                    <a:pt x="24721" y="19066"/>
                  </a:cubicBezTo>
                  <a:cubicBezTo>
                    <a:pt x="24821" y="19066"/>
                    <a:pt x="24881" y="18874"/>
                    <a:pt x="24773" y="18874"/>
                  </a:cubicBezTo>
                  <a:cubicBezTo>
                    <a:pt x="22523" y="17871"/>
                    <a:pt x="21095" y="16047"/>
                    <a:pt x="19940" y="14132"/>
                  </a:cubicBezTo>
                  <a:cubicBezTo>
                    <a:pt x="19180" y="12856"/>
                    <a:pt x="18450" y="11518"/>
                    <a:pt x="17234" y="10637"/>
                  </a:cubicBezTo>
                  <a:cubicBezTo>
                    <a:pt x="18541" y="10515"/>
                    <a:pt x="19818" y="10394"/>
                    <a:pt x="21125" y="10211"/>
                  </a:cubicBezTo>
                  <a:cubicBezTo>
                    <a:pt x="22554" y="11336"/>
                    <a:pt x="23557" y="12856"/>
                    <a:pt x="24955" y="14071"/>
                  </a:cubicBezTo>
                  <a:cubicBezTo>
                    <a:pt x="26171" y="15166"/>
                    <a:pt x="27630" y="15956"/>
                    <a:pt x="29241" y="16351"/>
                  </a:cubicBezTo>
                  <a:cubicBezTo>
                    <a:pt x="29251" y="16354"/>
                    <a:pt x="29260" y="16356"/>
                    <a:pt x="29268" y="16356"/>
                  </a:cubicBezTo>
                  <a:cubicBezTo>
                    <a:pt x="29337" y="16356"/>
                    <a:pt x="29352" y="16257"/>
                    <a:pt x="29271" y="16230"/>
                  </a:cubicBezTo>
                  <a:cubicBezTo>
                    <a:pt x="27417" y="15622"/>
                    <a:pt x="25715" y="14558"/>
                    <a:pt x="24377" y="13129"/>
                  </a:cubicBezTo>
                  <a:cubicBezTo>
                    <a:pt x="23435" y="12187"/>
                    <a:pt x="22645" y="10941"/>
                    <a:pt x="21551" y="10150"/>
                  </a:cubicBezTo>
                  <a:lnTo>
                    <a:pt x="22766" y="9968"/>
                  </a:lnTo>
                  <a:cubicBezTo>
                    <a:pt x="23253" y="9877"/>
                    <a:pt x="23739" y="9816"/>
                    <a:pt x="24225" y="9725"/>
                  </a:cubicBezTo>
                  <a:cubicBezTo>
                    <a:pt x="25016" y="10059"/>
                    <a:pt x="25624" y="11002"/>
                    <a:pt x="26201" y="11609"/>
                  </a:cubicBezTo>
                  <a:cubicBezTo>
                    <a:pt x="26748" y="12187"/>
                    <a:pt x="27387" y="12704"/>
                    <a:pt x="28086" y="13160"/>
                  </a:cubicBezTo>
                  <a:cubicBezTo>
                    <a:pt x="28094" y="13164"/>
                    <a:pt x="28102" y="13166"/>
                    <a:pt x="28110" y="13166"/>
                  </a:cubicBezTo>
                  <a:cubicBezTo>
                    <a:pt x="28161" y="13166"/>
                    <a:pt x="28199" y="13091"/>
                    <a:pt x="28147" y="13038"/>
                  </a:cubicBezTo>
                  <a:cubicBezTo>
                    <a:pt x="27265" y="12339"/>
                    <a:pt x="26475" y="11549"/>
                    <a:pt x="25745" y="10667"/>
                  </a:cubicBezTo>
                  <a:cubicBezTo>
                    <a:pt x="25441" y="10272"/>
                    <a:pt x="25107" y="9938"/>
                    <a:pt x="24712" y="9634"/>
                  </a:cubicBezTo>
                  <a:cubicBezTo>
                    <a:pt x="25745" y="9451"/>
                    <a:pt x="26779" y="9239"/>
                    <a:pt x="27782" y="9026"/>
                  </a:cubicBezTo>
                  <a:cubicBezTo>
                    <a:pt x="29302" y="11549"/>
                    <a:pt x="31764" y="13342"/>
                    <a:pt x="34621" y="14071"/>
                  </a:cubicBezTo>
                  <a:cubicBezTo>
                    <a:pt x="34632" y="14074"/>
                    <a:pt x="34642" y="14075"/>
                    <a:pt x="34651" y="14075"/>
                  </a:cubicBezTo>
                  <a:cubicBezTo>
                    <a:pt x="34747" y="14075"/>
                    <a:pt x="34765" y="13947"/>
                    <a:pt x="34682" y="13919"/>
                  </a:cubicBezTo>
                  <a:cubicBezTo>
                    <a:pt x="31976" y="13068"/>
                    <a:pt x="29666" y="11305"/>
                    <a:pt x="28147" y="8935"/>
                  </a:cubicBezTo>
                  <a:cubicBezTo>
                    <a:pt x="28906" y="8783"/>
                    <a:pt x="29666" y="8600"/>
                    <a:pt x="30426" y="8387"/>
                  </a:cubicBezTo>
                  <a:cubicBezTo>
                    <a:pt x="31095" y="9451"/>
                    <a:pt x="32493" y="10242"/>
                    <a:pt x="33587" y="10758"/>
                  </a:cubicBezTo>
                  <a:cubicBezTo>
                    <a:pt x="33604" y="10767"/>
                    <a:pt x="33621" y="10771"/>
                    <a:pt x="33636" y="10771"/>
                  </a:cubicBezTo>
                  <a:cubicBezTo>
                    <a:pt x="33731" y="10771"/>
                    <a:pt x="33787" y="10628"/>
                    <a:pt x="33709" y="10576"/>
                  </a:cubicBezTo>
                  <a:cubicBezTo>
                    <a:pt x="33010" y="10242"/>
                    <a:pt x="32372" y="9816"/>
                    <a:pt x="31794" y="9330"/>
                  </a:cubicBezTo>
                  <a:cubicBezTo>
                    <a:pt x="31429" y="9026"/>
                    <a:pt x="31095" y="8631"/>
                    <a:pt x="30761" y="8296"/>
                  </a:cubicBezTo>
                  <a:cubicBezTo>
                    <a:pt x="31855" y="8023"/>
                    <a:pt x="32949" y="7719"/>
                    <a:pt x="34043" y="7384"/>
                  </a:cubicBezTo>
                  <a:lnTo>
                    <a:pt x="34651" y="7202"/>
                  </a:lnTo>
                  <a:cubicBezTo>
                    <a:pt x="36019" y="8479"/>
                    <a:pt x="37721" y="9360"/>
                    <a:pt x="39545" y="9725"/>
                  </a:cubicBezTo>
                  <a:cubicBezTo>
                    <a:pt x="39636" y="9725"/>
                    <a:pt x="39636" y="9634"/>
                    <a:pt x="39575" y="9603"/>
                  </a:cubicBezTo>
                  <a:cubicBezTo>
                    <a:pt x="37873" y="9147"/>
                    <a:pt x="36293" y="8296"/>
                    <a:pt x="35016" y="7080"/>
                  </a:cubicBezTo>
                  <a:cubicBezTo>
                    <a:pt x="36080" y="6777"/>
                    <a:pt x="37144" y="6412"/>
                    <a:pt x="38208" y="6047"/>
                  </a:cubicBezTo>
                  <a:cubicBezTo>
                    <a:pt x="39423" y="6716"/>
                    <a:pt x="41065" y="6868"/>
                    <a:pt x="42463" y="6868"/>
                  </a:cubicBezTo>
                  <a:cubicBezTo>
                    <a:pt x="42524" y="6868"/>
                    <a:pt x="42554" y="6777"/>
                    <a:pt x="42463" y="6746"/>
                  </a:cubicBezTo>
                  <a:cubicBezTo>
                    <a:pt x="41703" y="6716"/>
                    <a:pt x="40913" y="6594"/>
                    <a:pt x="40153" y="6412"/>
                  </a:cubicBezTo>
                  <a:cubicBezTo>
                    <a:pt x="39636" y="6290"/>
                    <a:pt x="39150" y="6077"/>
                    <a:pt x="38633" y="5895"/>
                  </a:cubicBezTo>
                  <a:cubicBezTo>
                    <a:pt x="39758" y="5470"/>
                    <a:pt x="40882" y="5044"/>
                    <a:pt x="41946" y="4558"/>
                  </a:cubicBezTo>
                  <a:cubicBezTo>
                    <a:pt x="42433" y="4588"/>
                    <a:pt x="42919" y="4770"/>
                    <a:pt x="43405" y="4831"/>
                  </a:cubicBezTo>
                  <a:cubicBezTo>
                    <a:pt x="43591" y="4854"/>
                    <a:pt x="43781" y="4864"/>
                    <a:pt x="43974" y="4864"/>
                  </a:cubicBezTo>
                  <a:cubicBezTo>
                    <a:pt x="44286" y="4864"/>
                    <a:pt x="44606" y="4838"/>
                    <a:pt x="44925" y="4801"/>
                  </a:cubicBezTo>
                  <a:cubicBezTo>
                    <a:pt x="44986" y="4801"/>
                    <a:pt x="44986" y="4679"/>
                    <a:pt x="44925" y="4679"/>
                  </a:cubicBezTo>
                  <a:cubicBezTo>
                    <a:pt x="44821" y="4684"/>
                    <a:pt x="44716" y="4687"/>
                    <a:pt x="44612" y="4687"/>
                  </a:cubicBezTo>
                  <a:cubicBezTo>
                    <a:pt x="44108" y="4687"/>
                    <a:pt x="43605" y="4628"/>
                    <a:pt x="43101" y="4527"/>
                  </a:cubicBezTo>
                  <a:cubicBezTo>
                    <a:pt x="42888" y="4497"/>
                    <a:pt x="42645" y="4406"/>
                    <a:pt x="42433" y="4345"/>
                  </a:cubicBezTo>
                  <a:cubicBezTo>
                    <a:pt x="43162" y="4011"/>
                    <a:pt x="43892" y="3646"/>
                    <a:pt x="44591" y="3281"/>
                  </a:cubicBezTo>
                  <a:cubicBezTo>
                    <a:pt x="44727" y="3254"/>
                    <a:pt x="44642" y="3029"/>
                    <a:pt x="44535" y="3029"/>
                  </a:cubicBezTo>
                  <a:cubicBezTo>
                    <a:pt x="44524" y="3029"/>
                    <a:pt x="44512" y="3032"/>
                    <a:pt x="44499" y="3038"/>
                  </a:cubicBezTo>
                  <a:cubicBezTo>
                    <a:pt x="43740" y="3311"/>
                    <a:pt x="42980" y="3585"/>
                    <a:pt x="42250" y="3859"/>
                  </a:cubicBezTo>
                  <a:cubicBezTo>
                    <a:pt x="42372" y="3676"/>
                    <a:pt x="42493" y="3463"/>
                    <a:pt x="42645" y="3251"/>
                  </a:cubicBezTo>
                  <a:cubicBezTo>
                    <a:pt x="42980" y="2734"/>
                    <a:pt x="43344" y="2248"/>
                    <a:pt x="43800" y="1822"/>
                  </a:cubicBezTo>
                  <a:cubicBezTo>
                    <a:pt x="43847" y="1775"/>
                    <a:pt x="43822" y="1711"/>
                    <a:pt x="43780" y="1711"/>
                  </a:cubicBezTo>
                  <a:cubicBezTo>
                    <a:pt x="43768" y="1711"/>
                    <a:pt x="43754" y="1717"/>
                    <a:pt x="43740" y="1731"/>
                  </a:cubicBezTo>
                  <a:cubicBezTo>
                    <a:pt x="43344" y="2065"/>
                    <a:pt x="42980" y="2400"/>
                    <a:pt x="42676" y="2825"/>
                  </a:cubicBezTo>
                  <a:cubicBezTo>
                    <a:pt x="42402" y="3251"/>
                    <a:pt x="42068" y="3646"/>
                    <a:pt x="41764" y="4041"/>
                  </a:cubicBezTo>
                  <a:cubicBezTo>
                    <a:pt x="40639" y="4436"/>
                    <a:pt x="39545" y="4862"/>
                    <a:pt x="38420" y="5257"/>
                  </a:cubicBezTo>
                  <a:cubicBezTo>
                    <a:pt x="38724" y="4801"/>
                    <a:pt x="38967" y="4314"/>
                    <a:pt x="39302" y="3859"/>
                  </a:cubicBezTo>
                  <a:cubicBezTo>
                    <a:pt x="39727" y="3220"/>
                    <a:pt x="40244" y="2612"/>
                    <a:pt x="40761" y="2035"/>
                  </a:cubicBezTo>
                  <a:cubicBezTo>
                    <a:pt x="40804" y="1992"/>
                    <a:pt x="40771" y="1949"/>
                    <a:pt x="40726" y="1949"/>
                  </a:cubicBezTo>
                  <a:cubicBezTo>
                    <a:pt x="40708" y="1949"/>
                    <a:pt x="40687" y="1956"/>
                    <a:pt x="40670" y="1974"/>
                  </a:cubicBezTo>
                  <a:cubicBezTo>
                    <a:pt x="39697" y="2916"/>
                    <a:pt x="38603" y="4102"/>
                    <a:pt x="38025" y="5409"/>
                  </a:cubicBezTo>
                  <a:cubicBezTo>
                    <a:pt x="36961" y="5773"/>
                    <a:pt x="35897" y="6138"/>
                    <a:pt x="34834" y="6473"/>
                  </a:cubicBezTo>
                  <a:cubicBezTo>
                    <a:pt x="35290" y="4770"/>
                    <a:pt x="36019" y="3159"/>
                    <a:pt x="37022" y="1700"/>
                  </a:cubicBezTo>
                  <a:cubicBezTo>
                    <a:pt x="37065" y="1657"/>
                    <a:pt x="37032" y="1614"/>
                    <a:pt x="36988" y="1614"/>
                  </a:cubicBezTo>
                  <a:cubicBezTo>
                    <a:pt x="36969" y="1614"/>
                    <a:pt x="36949" y="1622"/>
                    <a:pt x="36931" y="1640"/>
                  </a:cubicBezTo>
                  <a:cubicBezTo>
                    <a:pt x="35806" y="3099"/>
                    <a:pt x="34955" y="4770"/>
                    <a:pt x="34499" y="6564"/>
                  </a:cubicBezTo>
                  <a:lnTo>
                    <a:pt x="33891" y="6746"/>
                  </a:lnTo>
                  <a:cubicBezTo>
                    <a:pt x="32797" y="7080"/>
                    <a:pt x="31703" y="7354"/>
                    <a:pt x="30609" y="7628"/>
                  </a:cubicBezTo>
                  <a:cubicBezTo>
                    <a:pt x="30761" y="7172"/>
                    <a:pt x="30882" y="6685"/>
                    <a:pt x="31065" y="6260"/>
                  </a:cubicBezTo>
                  <a:cubicBezTo>
                    <a:pt x="31308" y="5530"/>
                    <a:pt x="31642" y="4862"/>
                    <a:pt x="32037" y="4193"/>
                  </a:cubicBezTo>
                  <a:cubicBezTo>
                    <a:pt x="32078" y="4112"/>
                    <a:pt x="32010" y="4044"/>
                    <a:pt x="31943" y="4044"/>
                  </a:cubicBezTo>
                  <a:cubicBezTo>
                    <a:pt x="31909" y="4044"/>
                    <a:pt x="31875" y="4061"/>
                    <a:pt x="31855" y="4102"/>
                  </a:cubicBezTo>
                  <a:cubicBezTo>
                    <a:pt x="31216" y="5105"/>
                    <a:pt x="30396" y="6473"/>
                    <a:pt x="30274" y="7719"/>
                  </a:cubicBezTo>
                  <a:cubicBezTo>
                    <a:pt x="29514" y="7901"/>
                    <a:pt x="28754" y="8084"/>
                    <a:pt x="28025" y="8236"/>
                  </a:cubicBezTo>
                  <a:cubicBezTo>
                    <a:pt x="28450" y="5530"/>
                    <a:pt x="29545" y="2977"/>
                    <a:pt x="31247" y="819"/>
                  </a:cubicBezTo>
                  <a:cubicBezTo>
                    <a:pt x="31292" y="751"/>
                    <a:pt x="31235" y="665"/>
                    <a:pt x="31178" y="665"/>
                  </a:cubicBezTo>
                  <a:cubicBezTo>
                    <a:pt x="31159" y="665"/>
                    <a:pt x="31141" y="675"/>
                    <a:pt x="31125" y="697"/>
                  </a:cubicBezTo>
                  <a:cubicBezTo>
                    <a:pt x="29241" y="2825"/>
                    <a:pt x="28025" y="5500"/>
                    <a:pt x="27660" y="8327"/>
                  </a:cubicBezTo>
                  <a:cubicBezTo>
                    <a:pt x="26657" y="8539"/>
                    <a:pt x="25624" y="8722"/>
                    <a:pt x="24590" y="8904"/>
                  </a:cubicBezTo>
                  <a:cubicBezTo>
                    <a:pt x="24864" y="8509"/>
                    <a:pt x="25046" y="8053"/>
                    <a:pt x="25198" y="7597"/>
                  </a:cubicBezTo>
                  <a:cubicBezTo>
                    <a:pt x="25532" y="6503"/>
                    <a:pt x="25928" y="5470"/>
                    <a:pt x="26414" y="4466"/>
                  </a:cubicBezTo>
                  <a:cubicBezTo>
                    <a:pt x="26435" y="4423"/>
                    <a:pt x="26396" y="4380"/>
                    <a:pt x="26361" y="4380"/>
                  </a:cubicBezTo>
                  <a:cubicBezTo>
                    <a:pt x="26346" y="4380"/>
                    <a:pt x="26332" y="4388"/>
                    <a:pt x="26323" y="4406"/>
                  </a:cubicBezTo>
                  <a:cubicBezTo>
                    <a:pt x="25897" y="5074"/>
                    <a:pt x="25532" y="5804"/>
                    <a:pt x="25259" y="6564"/>
                  </a:cubicBezTo>
                  <a:cubicBezTo>
                    <a:pt x="24955" y="7324"/>
                    <a:pt x="24742" y="8418"/>
                    <a:pt x="24104" y="8995"/>
                  </a:cubicBezTo>
                  <a:cubicBezTo>
                    <a:pt x="23648" y="9087"/>
                    <a:pt x="23162" y="9147"/>
                    <a:pt x="22675" y="9239"/>
                  </a:cubicBezTo>
                  <a:lnTo>
                    <a:pt x="21459" y="9391"/>
                  </a:lnTo>
                  <a:cubicBezTo>
                    <a:pt x="22280" y="8327"/>
                    <a:pt x="22615" y="6929"/>
                    <a:pt x="23162" y="5713"/>
                  </a:cubicBezTo>
                  <a:cubicBezTo>
                    <a:pt x="23830" y="4011"/>
                    <a:pt x="24864" y="2430"/>
                    <a:pt x="26140" y="1123"/>
                  </a:cubicBezTo>
                  <a:cubicBezTo>
                    <a:pt x="26187" y="1076"/>
                    <a:pt x="26144" y="1012"/>
                    <a:pt x="26094" y="1012"/>
                  </a:cubicBezTo>
                  <a:cubicBezTo>
                    <a:pt x="26079" y="1012"/>
                    <a:pt x="26063" y="1018"/>
                    <a:pt x="26049" y="1032"/>
                  </a:cubicBezTo>
                  <a:cubicBezTo>
                    <a:pt x="24925" y="2035"/>
                    <a:pt x="24013" y="3281"/>
                    <a:pt x="23344" y="4649"/>
                  </a:cubicBezTo>
                  <a:cubicBezTo>
                    <a:pt x="22554" y="6229"/>
                    <a:pt x="22098" y="7992"/>
                    <a:pt x="21034" y="9451"/>
                  </a:cubicBezTo>
                  <a:cubicBezTo>
                    <a:pt x="19757" y="9634"/>
                    <a:pt x="18481" y="9786"/>
                    <a:pt x="17174" y="9877"/>
                  </a:cubicBezTo>
                  <a:cubicBezTo>
                    <a:pt x="18177" y="8813"/>
                    <a:pt x="18541" y="7354"/>
                    <a:pt x="18937" y="5956"/>
                  </a:cubicBezTo>
                  <a:cubicBezTo>
                    <a:pt x="19514" y="3859"/>
                    <a:pt x="20244" y="1761"/>
                    <a:pt x="21703" y="150"/>
                  </a:cubicBezTo>
                  <a:cubicBezTo>
                    <a:pt x="21774" y="103"/>
                    <a:pt x="21716" y="0"/>
                    <a:pt x="21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1" name="Google Shape;531;p36"/>
          <p:cNvSpPr/>
          <p:nvPr/>
        </p:nvSpPr>
        <p:spPr>
          <a:xfrm>
            <a:off x="8421307" y="1299553"/>
            <a:ext cx="1090189" cy="439686"/>
          </a:xfrm>
          <a:custGeom>
            <a:avLst/>
            <a:gdLst/>
            <a:ahLst/>
            <a:cxnLst/>
            <a:rect l="l" t="t" r="r" b="b"/>
            <a:pathLst>
              <a:path w="27661" h="11156" extrusionOk="0">
                <a:moveTo>
                  <a:pt x="15411" y="0"/>
                </a:moveTo>
                <a:cubicBezTo>
                  <a:pt x="14256" y="0"/>
                  <a:pt x="13192" y="790"/>
                  <a:pt x="12463" y="2037"/>
                </a:cubicBezTo>
                <a:cubicBezTo>
                  <a:pt x="11916" y="1763"/>
                  <a:pt x="11308" y="1641"/>
                  <a:pt x="10730" y="1611"/>
                </a:cubicBezTo>
                <a:cubicBezTo>
                  <a:pt x="8663" y="1611"/>
                  <a:pt x="6900" y="3313"/>
                  <a:pt x="6171" y="5684"/>
                </a:cubicBezTo>
                <a:cubicBezTo>
                  <a:pt x="5654" y="5471"/>
                  <a:pt x="5107" y="5350"/>
                  <a:pt x="4560" y="5350"/>
                </a:cubicBezTo>
                <a:cubicBezTo>
                  <a:pt x="3375" y="5380"/>
                  <a:pt x="2219" y="5897"/>
                  <a:pt x="1429" y="6839"/>
                </a:cubicBezTo>
                <a:cubicBezTo>
                  <a:pt x="1" y="8420"/>
                  <a:pt x="1064" y="11155"/>
                  <a:pt x="3101" y="11155"/>
                </a:cubicBezTo>
                <a:lnTo>
                  <a:pt x="24408" y="11155"/>
                </a:lnTo>
                <a:cubicBezTo>
                  <a:pt x="27144" y="11155"/>
                  <a:pt x="27661" y="6809"/>
                  <a:pt x="25016" y="6140"/>
                </a:cubicBezTo>
                <a:cubicBezTo>
                  <a:pt x="24834" y="6110"/>
                  <a:pt x="24652" y="6079"/>
                  <a:pt x="24469" y="6049"/>
                </a:cubicBezTo>
                <a:cubicBezTo>
                  <a:pt x="23952" y="3374"/>
                  <a:pt x="22402" y="1398"/>
                  <a:pt x="20548" y="1398"/>
                </a:cubicBezTo>
                <a:cubicBezTo>
                  <a:pt x="19788" y="1398"/>
                  <a:pt x="19059" y="1733"/>
                  <a:pt x="18512" y="2280"/>
                </a:cubicBezTo>
                <a:cubicBezTo>
                  <a:pt x="17752" y="882"/>
                  <a:pt x="16657" y="0"/>
                  <a:pt x="154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6"/>
          <p:cNvSpPr/>
          <p:nvPr/>
        </p:nvSpPr>
        <p:spPr>
          <a:xfrm>
            <a:off x="4260175" y="157317"/>
            <a:ext cx="1340537" cy="492420"/>
          </a:xfrm>
          <a:custGeom>
            <a:avLst/>
            <a:gdLst/>
            <a:ahLst/>
            <a:cxnLst/>
            <a:rect l="l" t="t" r="r" b="b"/>
            <a:pathLst>
              <a:path w="34013" h="12494" extrusionOk="0">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6"/>
          <p:cNvSpPr txBox="1">
            <a:spLocks noGrp="1"/>
          </p:cNvSpPr>
          <p:nvPr>
            <p:ph type="title"/>
          </p:nvPr>
        </p:nvSpPr>
        <p:spPr>
          <a:xfrm>
            <a:off x="1607850" y="1874200"/>
            <a:ext cx="68049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34" name="Google Shape;534;p36"/>
          <p:cNvSpPr txBox="1">
            <a:spLocks noGrp="1"/>
          </p:cNvSpPr>
          <p:nvPr>
            <p:ph type="subTitle" idx="1"/>
          </p:nvPr>
        </p:nvSpPr>
        <p:spPr>
          <a:xfrm>
            <a:off x="1607700" y="2678800"/>
            <a:ext cx="6804900" cy="156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889"/>
        <p:cNvGrpSpPr/>
        <p:nvPr/>
      </p:nvGrpSpPr>
      <p:grpSpPr>
        <a:xfrm>
          <a:off x="0" y="0"/>
          <a:ext cx="0" cy="0"/>
          <a:chOff x="0" y="0"/>
          <a:chExt cx="0" cy="0"/>
        </a:xfrm>
      </p:grpSpPr>
      <p:sp>
        <p:nvSpPr>
          <p:cNvPr id="890" name="Google Shape;890;p48"/>
          <p:cNvSpPr/>
          <p:nvPr/>
        </p:nvSpPr>
        <p:spPr>
          <a:xfrm rot="1494765">
            <a:off x="-6507120" y="-2838338"/>
            <a:ext cx="8041299" cy="7564157"/>
          </a:xfrm>
          <a:custGeom>
            <a:avLst/>
            <a:gdLst/>
            <a:ahLst/>
            <a:cxnLst/>
            <a:rect l="l" t="t" r="r" b="b"/>
            <a:pathLst>
              <a:path w="160764" h="146873" extrusionOk="0">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8"/>
          <p:cNvSpPr/>
          <p:nvPr/>
        </p:nvSpPr>
        <p:spPr>
          <a:xfrm rot="-559858">
            <a:off x="7706834" y="-1422894"/>
            <a:ext cx="8041310" cy="7564226"/>
          </a:xfrm>
          <a:custGeom>
            <a:avLst/>
            <a:gdLst/>
            <a:ahLst/>
            <a:cxnLst/>
            <a:rect l="l" t="t" r="r" b="b"/>
            <a:pathLst>
              <a:path w="160764" h="146873" extrusionOk="0">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8"/>
          <p:cNvSpPr/>
          <p:nvPr/>
        </p:nvSpPr>
        <p:spPr>
          <a:xfrm>
            <a:off x="8330225" y="4487267"/>
            <a:ext cx="1340537" cy="492420"/>
          </a:xfrm>
          <a:custGeom>
            <a:avLst/>
            <a:gdLst/>
            <a:ahLst/>
            <a:cxnLst/>
            <a:rect l="l" t="t" r="r" b="b"/>
            <a:pathLst>
              <a:path w="34013" h="12494" extrusionOk="0">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8"/>
          <p:cNvSpPr/>
          <p:nvPr/>
        </p:nvSpPr>
        <p:spPr>
          <a:xfrm>
            <a:off x="0" y="578344"/>
            <a:ext cx="1196432" cy="439695"/>
          </a:xfrm>
          <a:custGeom>
            <a:avLst/>
            <a:gdLst/>
            <a:ahLst/>
            <a:cxnLst/>
            <a:rect l="l" t="t" r="r" b="b"/>
            <a:pathLst>
              <a:path w="26718" h="9819" extrusionOk="0">
                <a:moveTo>
                  <a:pt x="11824" y="0"/>
                </a:moveTo>
                <a:cubicBezTo>
                  <a:pt x="10639" y="0"/>
                  <a:pt x="9544" y="760"/>
                  <a:pt x="8815" y="2006"/>
                </a:cubicBezTo>
                <a:cubicBezTo>
                  <a:pt x="8268" y="1520"/>
                  <a:pt x="7569" y="1216"/>
                  <a:pt x="6839" y="1216"/>
                </a:cubicBezTo>
                <a:cubicBezTo>
                  <a:pt x="5046" y="1216"/>
                  <a:pt x="3556" y="2949"/>
                  <a:pt x="3070" y="5320"/>
                </a:cubicBezTo>
                <a:cubicBezTo>
                  <a:pt x="2888" y="5350"/>
                  <a:pt x="2705" y="5380"/>
                  <a:pt x="2553" y="5411"/>
                </a:cubicBezTo>
                <a:cubicBezTo>
                  <a:pt x="0" y="6019"/>
                  <a:pt x="486" y="9818"/>
                  <a:pt x="3101" y="9818"/>
                </a:cubicBezTo>
                <a:lnTo>
                  <a:pt x="23739" y="9818"/>
                </a:lnTo>
                <a:cubicBezTo>
                  <a:pt x="25715" y="9818"/>
                  <a:pt x="26718" y="7417"/>
                  <a:pt x="25320" y="6019"/>
                </a:cubicBezTo>
                <a:cubicBezTo>
                  <a:pt x="24529" y="5198"/>
                  <a:pt x="23435" y="4712"/>
                  <a:pt x="22280" y="4681"/>
                </a:cubicBezTo>
                <a:cubicBezTo>
                  <a:pt x="21763" y="4712"/>
                  <a:pt x="21247" y="4803"/>
                  <a:pt x="20760" y="5016"/>
                </a:cubicBezTo>
                <a:cubicBezTo>
                  <a:pt x="20061" y="2888"/>
                  <a:pt x="18359" y="1429"/>
                  <a:pt x="16383" y="1429"/>
                </a:cubicBezTo>
                <a:cubicBezTo>
                  <a:pt x="15776" y="1429"/>
                  <a:pt x="15228" y="1550"/>
                  <a:pt x="14681" y="1794"/>
                </a:cubicBezTo>
                <a:cubicBezTo>
                  <a:pt x="13982" y="669"/>
                  <a:pt x="12979" y="0"/>
                  <a:pt x="11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8"/>
          <p:cNvSpPr/>
          <p:nvPr/>
        </p:nvSpPr>
        <p:spPr>
          <a:xfrm rot="-8742074">
            <a:off x="-608409" y="4180420"/>
            <a:ext cx="1976552" cy="1188510"/>
          </a:xfrm>
          <a:custGeom>
            <a:avLst/>
            <a:gdLst/>
            <a:ahLst/>
            <a:cxnLst/>
            <a:rect l="l" t="t" r="r" b="b"/>
            <a:pathLst>
              <a:path w="43700" h="26277" extrusionOk="0">
                <a:moveTo>
                  <a:pt x="19535" y="18890"/>
                </a:moveTo>
                <a:cubicBezTo>
                  <a:pt x="19533" y="18890"/>
                  <a:pt x="19531" y="18891"/>
                  <a:pt x="19528" y="18891"/>
                </a:cubicBezTo>
                <a:lnTo>
                  <a:pt x="19528" y="18891"/>
                </a:lnTo>
                <a:cubicBezTo>
                  <a:pt x="19528" y="18891"/>
                  <a:pt x="19529" y="18892"/>
                  <a:pt x="19529" y="18892"/>
                </a:cubicBezTo>
                <a:cubicBezTo>
                  <a:pt x="19531" y="18892"/>
                  <a:pt x="19533" y="18891"/>
                  <a:pt x="19535" y="18890"/>
                </a:cubicBezTo>
                <a:close/>
                <a:moveTo>
                  <a:pt x="26769" y="22294"/>
                </a:moveTo>
                <a:cubicBezTo>
                  <a:pt x="26768" y="22294"/>
                  <a:pt x="26766" y="22294"/>
                  <a:pt x="26765" y="22294"/>
                </a:cubicBezTo>
                <a:cubicBezTo>
                  <a:pt x="26765" y="22294"/>
                  <a:pt x="26765" y="22294"/>
                  <a:pt x="26764" y="22294"/>
                </a:cubicBezTo>
                <a:lnTo>
                  <a:pt x="26764" y="22294"/>
                </a:lnTo>
                <a:cubicBezTo>
                  <a:pt x="26765" y="22295"/>
                  <a:pt x="26766" y="22295"/>
                  <a:pt x="26766" y="22295"/>
                </a:cubicBezTo>
                <a:cubicBezTo>
                  <a:pt x="26767" y="22295"/>
                  <a:pt x="26768" y="22294"/>
                  <a:pt x="26769" y="22294"/>
                </a:cubicBezTo>
                <a:close/>
                <a:moveTo>
                  <a:pt x="13017" y="1"/>
                </a:moveTo>
                <a:cubicBezTo>
                  <a:pt x="11472" y="1"/>
                  <a:pt x="9607" y="308"/>
                  <a:pt x="7954" y="1382"/>
                </a:cubicBezTo>
                <a:cubicBezTo>
                  <a:pt x="6161" y="2537"/>
                  <a:pt x="4428" y="3844"/>
                  <a:pt x="2817" y="5272"/>
                </a:cubicBezTo>
                <a:lnTo>
                  <a:pt x="2088" y="5880"/>
                </a:lnTo>
                <a:cubicBezTo>
                  <a:pt x="1480" y="5820"/>
                  <a:pt x="902" y="5789"/>
                  <a:pt x="294" y="5789"/>
                </a:cubicBezTo>
                <a:cubicBezTo>
                  <a:pt x="285" y="5788"/>
                  <a:pt x="277" y="5787"/>
                  <a:pt x="268" y="5787"/>
                </a:cubicBezTo>
                <a:cubicBezTo>
                  <a:pt x="47" y="5787"/>
                  <a:pt x="0" y="6155"/>
                  <a:pt x="264" y="6184"/>
                </a:cubicBezTo>
                <a:cubicBezTo>
                  <a:pt x="872" y="6275"/>
                  <a:pt x="1449" y="6336"/>
                  <a:pt x="2057" y="6427"/>
                </a:cubicBezTo>
                <a:lnTo>
                  <a:pt x="2148" y="6519"/>
                </a:lnTo>
                <a:cubicBezTo>
                  <a:pt x="2270" y="6671"/>
                  <a:pt x="2452" y="6914"/>
                  <a:pt x="2635" y="7157"/>
                </a:cubicBezTo>
                <a:cubicBezTo>
                  <a:pt x="3455" y="8251"/>
                  <a:pt x="4793" y="10196"/>
                  <a:pt x="6252" y="12324"/>
                </a:cubicBezTo>
                <a:cubicBezTo>
                  <a:pt x="8487" y="15559"/>
                  <a:pt x="12003" y="16461"/>
                  <a:pt x="12311" y="16461"/>
                </a:cubicBezTo>
                <a:cubicBezTo>
                  <a:pt x="12317" y="16461"/>
                  <a:pt x="12322" y="16461"/>
                  <a:pt x="12326" y="16460"/>
                </a:cubicBezTo>
                <a:lnTo>
                  <a:pt x="12326" y="16460"/>
                </a:lnTo>
                <a:cubicBezTo>
                  <a:pt x="12326" y="16460"/>
                  <a:pt x="12326" y="16460"/>
                  <a:pt x="12326" y="16460"/>
                </a:cubicBezTo>
                <a:cubicBezTo>
                  <a:pt x="12328" y="16460"/>
                  <a:pt x="12330" y="16459"/>
                  <a:pt x="12331" y="16458"/>
                </a:cubicBezTo>
                <a:lnTo>
                  <a:pt x="12331" y="16458"/>
                </a:lnTo>
                <a:cubicBezTo>
                  <a:pt x="12330" y="16459"/>
                  <a:pt x="12328" y="16459"/>
                  <a:pt x="12326" y="16460"/>
                </a:cubicBezTo>
                <a:lnTo>
                  <a:pt x="12326" y="16460"/>
                </a:lnTo>
                <a:cubicBezTo>
                  <a:pt x="12200" y="16447"/>
                  <a:pt x="10986" y="13362"/>
                  <a:pt x="8683" y="9953"/>
                </a:cubicBezTo>
                <a:cubicBezTo>
                  <a:pt x="7620" y="8434"/>
                  <a:pt x="6161" y="7309"/>
                  <a:pt x="4428" y="6701"/>
                </a:cubicBezTo>
                <a:lnTo>
                  <a:pt x="4428" y="6701"/>
                </a:lnTo>
                <a:cubicBezTo>
                  <a:pt x="5492" y="6853"/>
                  <a:pt x="6556" y="7035"/>
                  <a:pt x="7620" y="7218"/>
                </a:cubicBezTo>
                <a:cubicBezTo>
                  <a:pt x="8531" y="7400"/>
                  <a:pt x="9413" y="7582"/>
                  <a:pt x="10325" y="7765"/>
                </a:cubicBezTo>
                <a:cubicBezTo>
                  <a:pt x="10446" y="7947"/>
                  <a:pt x="10629" y="8221"/>
                  <a:pt x="10842" y="8586"/>
                </a:cubicBezTo>
                <a:cubicBezTo>
                  <a:pt x="11510" y="9771"/>
                  <a:pt x="12665" y="11838"/>
                  <a:pt x="13881" y="14118"/>
                </a:cubicBezTo>
                <a:cubicBezTo>
                  <a:pt x="15811" y="17622"/>
                  <a:pt x="19250" y="18892"/>
                  <a:pt x="19521" y="18892"/>
                </a:cubicBezTo>
                <a:cubicBezTo>
                  <a:pt x="19523" y="18892"/>
                  <a:pt x="19526" y="18892"/>
                  <a:pt x="19528" y="18891"/>
                </a:cubicBezTo>
                <a:lnTo>
                  <a:pt x="19528" y="18891"/>
                </a:lnTo>
                <a:cubicBezTo>
                  <a:pt x="19382" y="18870"/>
                  <a:pt x="18468" y="15665"/>
                  <a:pt x="16556" y="12020"/>
                </a:cubicBezTo>
                <a:cubicBezTo>
                  <a:pt x="15644" y="10409"/>
                  <a:pt x="14276" y="9133"/>
                  <a:pt x="12635" y="8342"/>
                </a:cubicBezTo>
                <a:lnTo>
                  <a:pt x="12635" y="8342"/>
                </a:lnTo>
                <a:cubicBezTo>
                  <a:pt x="13395" y="8525"/>
                  <a:pt x="14124" y="8707"/>
                  <a:pt x="14884" y="8920"/>
                </a:cubicBezTo>
                <a:cubicBezTo>
                  <a:pt x="16191" y="9315"/>
                  <a:pt x="17498" y="9710"/>
                  <a:pt x="18775" y="10166"/>
                </a:cubicBezTo>
                <a:lnTo>
                  <a:pt x="18775" y="10196"/>
                </a:lnTo>
                <a:lnTo>
                  <a:pt x="18805" y="10257"/>
                </a:lnTo>
                <a:cubicBezTo>
                  <a:pt x="18927" y="10470"/>
                  <a:pt x="19048" y="10713"/>
                  <a:pt x="19200" y="11017"/>
                </a:cubicBezTo>
                <a:cubicBezTo>
                  <a:pt x="19747" y="12294"/>
                  <a:pt x="20659" y="14482"/>
                  <a:pt x="21662" y="16884"/>
                </a:cubicBezTo>
                <a:cubicBezTo>
                  <a:pt x="23197" y="20615"/>
                  <a:pt x="26580" y="22291"/>
                  <a:pt x="26764" y="22294"/>
                </a:cubicBezTo>
                <a:lnTo>
                  <a:pt x="26764" y="22294"/>
                </a:lnTo>
                <a:cubicBezTo>
                  <a:pt x="26660" y="22252"/>
                  <a:pt x="26076" y="18951"/>
                  <a:pt x="24550" y="15121"/>
                </a:cubicBezTo>
                <a:cubicBezTo>
                  <a:pt x="23821" y="13388"/>
                  <a:pt x="22574" y="11929"/>
                  <a:pt x="20994" y="10956"/>
                </a:cubicBezTo>
                <a:lnTo>
                  <a:pt x="20994" y="10956"/>
                </a:lnTo>
                <a:cubicBezTo>
                  <a:pt x="22878" y="11655"/>
                  <a:pt x="24732" y="12446"/>
                  <a:pt x="26556" y="13297"/>
                </a:cubicBezTo>
                <a:lnTo>
                  <a:pt x="26647" y="13510"/>
                </a:lnTo>
                <a:cubicBezTo>
                  <a:pt x="26708" y="13692"/>
                  <a:pt x="26830" y="13966"/>
                  <a:pt x="26921" y="14270"/>
                </a:cubicBezTo>
                <a:cubicBezTo>
                  <a:pt x="27346" y="15577"/>
                  <a:pt x="28046" y="17856"/>
                  <a:pt x="28775" y="20349"/>
                </a:cubicBezTo>
                <a:cubicBezTo>
                  <a:pt x="29949" y="24231"/>
                  <a:pt x="33150" y="26266"/>
                  <a:pt x="33330" y="26276"/>
                </a:cubicBezTo>
                <a:lnTo>
                  <a:pt x="33330" y="26276"/>
                </a:lnTo>
                <a:cubicBezTo>
                  <a:pt x="33235" y="26229"/>
                  <a:pt x="32981" y="22868"/>
                  <a:pt x="31815" y="18890"/>
                </a:cubicBezTo>
                <a:cubicBezTo>
                  <a:pt x="31267" y="17066"/>
                  <a:pt x="30112" y="15455"/>
                  <a:pt x="28593" y="14300"/>
                </a:cubicBezTo>
                <a:lnTo>
                  <a:pt x="28593" y="14300"/>
                </a:lnTo>
                <a:lnTo>
                  <a:pt x="28745" y="14361"/>
                </a:lnTo>
                <a:cubicBezTo>
                  <a:pt x="29505" y="14756"/>
                  <a:pt x="30295" y="15181"/>
                  <a:pt x="31055" y="15607"/>
                </a:cubicBezTo>
                <a:cubicBezTo>
                  <a:pt x="31176" y="15759"/>
                  <a:pt x="31328" y="15941"/>
                  <a:pt x="31511" y="16154"/>
                </a:cubicBezTo>
                <a:lnTo>
                  <a:pt x="31602" y="16245"/>
                </a:lnTo>
                <a:cubicBezTo>
                  <a:pt x="33030" y="17917"/>
                  <a:pt x="34702" y="19437"/>
                  <a:pt x="36526" y="20713"/>
                </a:cubicBezTo>
                <a:cubicBezTo>
                  <a:pt x="38745" y="22172"/>
                  <a:pt x="41146" y="23297"/>
                  <a:pt x="43699" y="24026"/>
                </a:cubicBezTo>
                <a:cubicBezTo>
                  <a:pt x="42423" y="21564"/>
                  <a:pt x="40569" y="19437"/>
                  <a:pt x="38289" y="17856"/>
                </a:cubicBezTo>
                <a:cubicBezTo>
                  <a:pt x="36526" y="16671"/>
                  <a:pt x="34550" y="15850"/>
                  <a:pt x="32483" y="15425"/>
                </a:cubicBezTo>
                <a:cubicBezTo>
                  <a:pt x="31906" y="15333"/>
                  <a:pt x="31480" y="15273"/>
                  <a:pt x="31176" y="15242"/>
                </a:cubicBezTo>
                <a:lnTo>
                  <a:pt x="29748" y="14482"/>
                </a:lnTo>
                <a:cubicBezTo>
                  <a:pt x="29322" y="14270"/>
                  <a:pt x="28927" y="14057"/>
                  <a:pt x="28501" y="13844"/>
                </a:cubicBezTo>
                <a:lnTo>
                  <a:pt x="28501" y="13844"/>
                </a:lnTo>
                <a:cubicBezTo>
                  <a:pt x="29630" y="14208"/>
                  <a:pt x="30802" y="14387"/>
                  <a:pt x="31978" y="14387"/>
                </a:cubicBezTo>
                <a:cubicBezTo>
                  <a:pt x="32767" y="14387"/>
                  <a:pt x="33557" y="14306"/>
                  <a:pt x="34337" y="14148"/>
                </a:cubicBezTo>
                <a:cubicBezTo>
                  <a:pt x="38094" y="13244"/>
                  <a:pt x="41351" y="12524"/>
                  <a:pt x="41794" y="12524"/>
                </a:cubicBezTo>
                <a:cubicBezTo>
                  <a:pt x="41828" y="12524"/>
                  <a:pt x="41845" y="12528"/>
                  <a:pt x="41845" y="12537"/>
                </a:cubicBezTo>
                <a:cubicBezTo>
                  <a:pt x="41871" y="12408"/>
                  <a:pt x="38971" y="10336"/>
                  <a:pt x="35552" y="10336"/>
                </a:cubicBezTo>
                <a:cubicBezTo>
                  <a:pt x="34936" y="10336"/>
                  <a:pt x="34304" y="10404"/>
                  <a:pt x="33669" y="10561"/>
                </a:cubicBezTo>
                <a:cubicBezTo>
                  <a:pt x="31602" y="11078"/>
                  <a:pt x="29596" y="11747"/>
                  <a:pt x="27620" y="12567"/>
                </a:cubicBezTo>
                <a:lnTo>
                  <a:pt x="26951" y="12841"/>
                </a:lnTo>
                <a:lnTo>
                  <a:pt x="26678" y="12932"/>
                </a:lnTo>
                <a:cubicBezTo>
                  <a:pt x="25431" y="12355"/>
                  <a:pt x="24216" y="11807"/>
                  <a:pt x="22939" y="11291"/>
                </a:cubicBezTo>
                <a:cubicBezTo>
                  <a:pt x="22270" y="10987"/>
                  <a:pt x="21571" y="10713"/>
                  <a:pt x="20842" y="10440"/>
                </a:cubicBezTo>
                <a:lnTo>
                  <a:pt x="20842" y="10440"/>
                </a:lnTo>
                <a:cubicBezTo>
                  <a:pt x="21582" y="10592"/>
                  <a:pt x="22332" y="10668"/>
                  <a:pt x="23080" y="10668"/>
                </a:cubicBezTo>
                <a:cubicBezTo>
                  <a:pt x="24267" y="10668"/>
                  <a:pt x="25449" y="10478"/>
                  <a:pt x="26587" y="10105"/>
                </a:cubicBezTo>
                <a:cubicBezTo>
                  <a:pt x="30321" y="8773"/>
                  <a:pt x="33532" y="7635"/>
                  <a:pt x="33855" y="7635"/>
                </a:cubicBezTo>
                <a:cubicBezTo>
                  <a:pt x="33871" y="7635"/>
                  <a:pt x="33880" y="7637"/>
                  <a:pt x="33881" y="7643"/>
                </a:cubicBezTo>
                <a:cubicBezTo>
                  <a:pt x="33881" y="7550"/>
                  <a:pt x="31375" y="6124"/>
                  <a:pt x="28388" y="6124"/>
                </a:cubicBezTo>
                <a:cubicBezTo>
                  <a:pt x="27469" y="6124"/>
                  <a:pt x="26504" y="6259"/>
                  <a:pt x="25553" y="6610"/>
                </a:cubicBezTo>
                <a:cubicBezTo>
                  <a:pt x="23577" y="7370"/>
                  <a:pt x="21632" y="8251"/>
                  <a:pt x="19778" y="9285"/>
                </a:cubicBezTo>
                <a:lnTo>
                  <a:pt x="19109" y="9619"/>
                </a:lnTo>
                <a:lnTo>
                  <a:pt x="18927" y="9710"/>
                </a:lnTo>
                <a:lnTo>
                  <a:pt x="18866" y="9710"/>
                </a:lnTo>
                <a:cubicBezTo>
                  <a:pt x="16799" y="8981"/>
                  <a:pt x="14671" y="8373"/>
                  <a:pt x="12544" y="7826"/>
                </a:cubicBezTo>
                <a:lnTo>
                  <a:pt x="12544" y="7826"/>
                </a:lnTo>
                <a:cubicBezTo>
                  <a:pt x="12794" y="7842"/>
                  <a:pt x="13045" y="7850"/>
                  <a:pt x="13295" y="7850"/>
                </a:cubicBezTo>
                <a:cubicBezTo>
                  <a:pt x="14933" y="7850"/>
                  <a:pt x="16573" y="7504"/>
                  <a:pt x="18076" y="6792"/>
                </a:cubicBezTo>
                <a:cubicBezTo>
                  <a:pt x="21707" y="4991"/>
                  <a:pt x="24823" y="3506"/>
                  <a:pt x="25026" y="3506"/>
                </a:cubicBezTo>
                <a:cubicBezTo>
                  <a:pt x="25032" y="3506"/>
                  <a:pt x="25035" y="3507"/>
                  <a:pt x="25036" y="3509"/>
                </a:cubicBezTo>
                <a:cubicBezTo>
                  <a:pt x="25036" y="3429"/>
                  <a:pt x="23058" y="2573"/>
                  <a:pt x="20599" y="2573"/>
                </a:cubicBezTo>
                <a:cubicBezTo>
                  <a:pt x="19350" y="2573"/>
                  <a:pt x="17978" y="2794"/>
                  <a:pt x="16678" y="3449"/>
                </a:cubicBezTo>
                <a:cubicBezTo>
                  <a:pt x="14763" y="4421"/>
                  <a:pt x="12939" y="5516"/>
                  <a:pt x="11176" y="6762"/>
                </a:cubicBezTo>
                <a:lnTo>
                  <a:pt x="10538" y="7187"/>
                </a:lnTo>
                <a:lnTo>
                  <a:pt x="10386" y="7279"/>
                </a:lnTo>
                <a:cubicBezTo>
                  <a:pt x="9808" y="7157"/>
                  <a:pt x="9231" y="7035"/>
                  <a:pt x="8653" y="6914"/>
                </a:cubicBezTo>
                <a:cubicBezTo>
                  <a:pt x="7316" y="6640"/>
                  <a:pt x="5978" y="6397"/>
                  <a:pt x="4610" y="6215"/>
                </a:cubicBezTo>
                <a:lnTo>
                  <a:pt x="4306" y="6184"/>
                </a:lnTo>
                <a:cubicBezTo>
                  <a:pt x="6191" y="6093"/>
                  <a:pt x="8045" y="5516"/>
                  <a:pt x="9656" y="4543"/>
                </a:cubicBezTo>
                <a:cubicBezTo>
                  <a:pt x="13103" y="2363"/>
                  <a:pt x="16065" y="525"/>
                  <a:pt x="16271" y="525"/>
                </a:cubicBezTo>
                <a:cubicBezTo>
                  <a:pt x="16278" y="525"/>
                  <a:pt x="16281" y="527"/>
                  <a:pt x="16282" y="531"/>
                </a:cubicBezTo>
                <a:cubicBezTo>
                  <a:pt x="16282" y="448"/>
                  <a:pt x="14882" y="1"/>
                  <a:pt x="13017" y="1"/>
                </a:cubicBezTo>
                <a:close/>
                <a:moveTo>
                  <a:pt x="33334" y="26276"/>
                </a:moveTo>
                <a:cubicBezTo>
                  <a:pt x="33333" y="26276"/>
                  <a:pt x="33332" y="26276"/>
                  <a:pt x="33331" y="26276"/>
                </a:cubicBezTo>
                <a:cubicBezTo>
                  <a:pt x="33331" y="26276"/>
                  <a:pt x="33330" y="26276"/>
                  <a:pt x="33330" y="26276"/>
                </a:cubicBezTo>
                <a:lnTo>
                  <a:pt x="33330" y="26276"/>
                </a:lnTo>
                <a:cubicBezTo>
                  <a:pt x="33331" y="26276"/>
                  <a:pt x="33331" y="26277"/>
                  <a:pt x="33332" y="26277"/>
                </a:cubicBezTo>
                <a:cubicBezTo>
                  <a:pt x="33333" y="26277"/>
                  <a:pt x="33334" y="26276"/>
                  <a:pt x="33334" y="2627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5" name="Google Shape;895;p48"/>
          <p:cNvGrpSpPr/>
          <p:nvPr/>
        </p:nvGrpSpPr>
        <p:grpSpPr>
          <a:xfrm rot="9367981">
            <a:off x="7952957" y="421018"/>
            <a:ext cx="1860906" cy="908009"/>
            <a:chOff x="10083475" y="3839575"/>
            <a:chExt cx="1221925" cy="596225"/>
          </a:xfrm>
        </p:grpSpPr>
        <p:sp>
          <p:nvSpPr>
            <p:cNvPr id="896" name="Google Shape;896;p48"/>
            <p:cNvSpPr/>
            <p:nvPr/>
          </p:nvSpPr>
          <p:spPr>
            <a:xfrm>
              <a:off x="10144250" y="3839575"/>
              <a:ext cx="1161150" cy="596225"/>
            </a:xfrm>
            <a:custGeom>
              <a:avLst/>
              <a:gdLst/>
              <a:ahLst/>
              <a:cxnLst/>
              <a:rect l="l" t="t" r="r" b="b"/>
              <a:pathLst>
                <a:path w="46446" h="23849" extrusionOk="0">
                  <a:moveTo>
                    <a:pt x="17876" y="1"/>
                  </a:moveTo>
                  <a:cubicBezTo>
                    <a:pt x="16386" y="1"/>
                    <a:pt x="14900" y="446"/>
                    <a:pt x="13648" y="1320"/>
                  </a:cubicBezTo>
                  <a:cubicBezTo>
                    <a:pt x="13192" y="1716"/>
                    <a:pt x="12676" y="2050"/>
                    <a:pt x="12129" y="2384"/>
                  </a:cubicBezTo>
                  <a:cubicBezTo>
                    <a:pt x="10730" y="3023"/>
                    <a:pt x="9059" y="2627"/>
                    <a:pt x="7569" y="2901"/>
                  </a:cubicBezTo>
                  <a:cubicBezTo>
                    <a:pt x="6110" y="3235"/>
                    <a:pt x="4803" y="4056"/>
                    <a:pt x="3861" y="5211"/>
                  </a:cubicBezTo>
                  <a:cubicBezTo>
                    <a:pt x="2888" y="6366"/>
                    <a:pt x="2189" y="7703"/>
                    <a:pt x="1429" y="9011"/>
                  </a:cubicBezTo>
                  <a:cubicBezTo>
                    <a:pt x="92" y="11290"/>
                    <a:pt x="1" y="13539"/>
                    <a:pt x="1247" y="15941"/>
                  </a:cubicBezTo>
                  <a:cubicBezTo>
                    <a:pt x="1976" y="17369"/>
                    <a:pt x="2736" y="18767"/>
                    <a:pt x="3861" y="19983"/>
                  </a:cubicBezTo>
                  <a:cubicBezTo>
                    <a:pt x="5016" y="21290"/>
                    <a:pt x="6597" y="22172"/>
                    <a:pt x="8329" y="22445"/>
                  </a:cubicBezTo>
                  <a:cubicBezTo>
                    <a:pt x="8723" y="22503"/>
                    <a:pt x="9119" y="22523"/>
                    <a:pt x="9514" y="22523"/>
                  </a:cubicBezTo>
                  <a:cubicBezTo>
                    <a:pt x="10431" y="22523"/>
                    <a:pt x="11348" y="22415"/>
                    <a:pt x="12246" y="22415"/>
                  </a:cubicBezTo>
                  <a:cubicBezTo>
                    <a:pt x="12813" y="22415"/>
                    <a:pt x="13373" y="22458"/>
                    <a:pt x="13922" y="22597"/>
                  </a:cubicBezTo>
                  <a:cubicBezTo>
                    <a:pt x="14651" y="22810"/>
                    <a:pt x="15351" y="23053"/>
                    <a:pt x="16019" y="23357"/>
                  </a:cubicBezTo>
                  <a:cubicBezTo>
                    <a:pt x="17005" y="23686"/>
                    <a:pt x="18022" y="23849"/>
                    <a:pt x="19033" y="23849"/>
                  </a:cubicBezTo>
                  <a:cubicBezTo>
                    <a:pt x="20830" y="23849"/>
                    <a:pt x="22610" y="23335"/>
                    <a:pt x="24165" y="22324"/>
                  </a:cubicBezTo>
                  <a:cubicBezTo>
                    <a:pt x="25290" y="21564"/>
                    <a:pt x="26202" y="20530"/>
                    <a:pt x="27387" y="19831"/>
                  </a:cubicBezTo>
                  <a:cubicBezTo>
                    <a:pt x="29120" y="18859"/>
                    <a:pt x="31248" y="18707"/>
                    <a:pt x="33162" y="18038"/>
                  </a:cubicBezTo>
                  <a:cubicBezTo>
                    <a:pt x="36536" y="16822"/>
                    <a:pt x="38968" y="14087"/>
                    <a:pt x="40853" y="11351"/>
                  </a:cubicBezTo>
                  <a:cubicBezTo>
                    <a:pt x="42768" y="8585"/>
                    <a:pt x="44530" y="5849"/>
                    <a:pt x="46445" y="3144"/>
                  </a:cubicBezTo>
                  <a:cubicBezTo>
                    <a:pt x="43071" y="3083"/>
                    <a:pt x="40275" y="2475"/>
                    <a:pt x="37357" y="1685"/>
                  </a:cubicBezTo>
                  <a:cubicBezTo>
                    <a:pt x="35161" y="1067"/>
                    <a:pt x="32913" y="467"/>
                    <a:pt x="30691" y="467"/>
                  </a:cubicBezTo>
                  <a:cubicBezTo>
                    <a:pt x="29961" y="467"/>
                    <a:pt x="29234" y="532"/>
                    <a:pt x="28512" y="682"/>
                  </a:cubicBezTo>
                  <a:cubicBezTo>
                    <a:pt x="27051" y="974"/>
                    <a:pt x="25612" y="1638"/>
                    <a:pt x="24157" y="1638"/>
                  </a:cubicBezTo>
                  <a:cubicBezTo>
                    <a:pt x="23947" y="1638"/>
                    <a:pt x="23737" y="1625"/>
                    <a:pt x="23527" y="1594"/>
                  </a:cubicBezTo>
                  <a:cubicBezTo>
                    <a:pt x="22342" y="1412"/>
                    <a:pt x="21308" y="773"/>
                    <a:pt x="20214" y="378"/>
                  </a:cubicBezTo>
                  <a:cubicBezTo>
                    <a:pt x="19456" y="126"/>
                    <a:pt x="18665" y="1"/>
                    <a:pt x="178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8"/>
            <p:cNvSpPr/>
            <p:nvPr/>
          </p:nvSpPr>
          <p:spPr>
            <a:xfrm>
              <a:off x="10083475" y="3891625"/>
              <a:ext cx="1124650" cy="476675"/>
            </a:xfrm>
            <a:custGeom>
              <a:avLst/>
              <a:gdLst/>
              <a:ahLst/>
              <a:cxnLst/>
              <a:rect l="l" t="t" r="r" b="b"/>
              <a:pathLst>
                <a:path w="44986" h="19067" extrusionOk="0">
                  <a:moveTo>
                    <a:pt x="21643" y="0"/>
                  </a:moveTo>
                  <a:cubicBezTo>
                    <a:pt x="21623" y="0"/>
                    <a:pt x="21601" y="9"/>
                    <a:pt x="21581" y="29"/>
                  </a:cubicBezTo>
                  <a:cubicBezTo>
                    <a:pt x="20304" y="1214"/>
                    <a:pt x="19575" y="2825"/>
                    <a:pt x="18997" y="4527"/>
                  </a:cubicBezTo>
                  <a:cubicBezTo>
                    <a:pt x="18390" y="6351"/>
                    <a:pt x="18177" y="8570"/>
                    <a:pt x="16657" y="9938"/>
                  </a:cubicBezTo>
                  <a:cubicBezTo>
                    <a:pt x="15502" y="10029"/>
                    <a:pt x="14347" y="10090"/>
                    <a:pt x="13192" y="10150"/>
                  </a:cubicBezTo>
                  <a:cubicBezTo>
                    <a:pt x="15016" y="7932"/>
                    <a:pt x="14712" y="4649"/>
                    <a:pt x="16535" y="2460"/>
                  </a:cubicBezTo>
                  <a:cubicBezTo>
                    <a:pt x="16578" y="2396"/>
                    <a:pt x="16530" y="2331"/>
                    <a:pt x="16477" y="2331"/>
                  </a:cubicBezTo>
                  <a:cubicBezTo>
                    <a:pt x="16455" y="2331"/>
                    <a:pt x="16432" y="2342"/>
                    <a:pt x="16414" y="2369"/>
                  </a:cubicBezTo>
                  <a:cubicBezTo>
                    <a:pt x="14408" y="4527"/>
                    <a:pt x="14803" y="7992"/>
                    <a:pt x="12736" y="10150"/>
                  </a:cubicBezTo>
                  <a:cubicBezTo>
                    <a:pt x="12250" y="10150"/>
                    <a:pt x="11733" y="10181"/>
                    <a:pt x="11216" y="10211"/>
                  </a:cubicBezTo>
                  <a:lnTo>
                    <a:pt x="8663" y="10211"/>
                  </a:lnTo>
                  <a:cubicBezTo>
                    <a:pt x="9484" y="9512"/>
                    <a:pt x="9909" y="8418"/>
                    <a:pt x="10304" y="7476"/>
                  </a:cubicBezTo>
                  <a:cubicBezTo>
                    <a:pt x="10912" y="6047"/>
                    <a:pt x="11520" y="4558"/>
                    <a:pt x="12797" y="3585"/>
                  </a:cubicBezTo>
                  <a:cubicBezTo>
                    <a:pt x="12870" y="3536"/>
                    <a:pt x="12825" y="3408"/>
                    <a:pt x="12741" y="3408"/>
                  </a:cubicBezTo>
                  <a:cubicBezTo>
                    <a:pt x="12721" y="3408"/>
                    <a:pt x="12699" y="3415"/>
                    <a:pt x="12675" y="3433"/>
                  </a:cubicBezTo>
                  <a:cubicBezTo>
                    <a:pt x="11672" y="4193"/>
                    <a:pt x="10912" y="5226"/>
                    <a:pt x="10426" y="6381"/>
                  </a:cubicBezTo>
                  <a:cubicBezTo>
                    <a:pt x="9788" y="7810"/>
                    <a:pt x="9301" y="9087"/>
                    <a:pt x="8207" y="10181"/>
                  </a:cubicBezTo>
                  <a:cubicBezTo>
                    <a:pt x="7295" y="10181"/>
                    <a:pt x="6414" y="10150"/>
                    <a:pt x="5502" y="10120"/>
                  </a:cubicBezTo>
                  <a:lnTo>
                    <a:pt x="5319" y="10120"/>
                  </a:lnTo>
                  <a:cubicBezTo>
                    <a:pt x="6870" y="8479"/>
                    <a:pt x="7204" y="6047"/>
                    <a:pt x="8784" y="4466"/>
                  </a:cubicBezTo>
                  <a:cubicBezTo>
                    <a:pt x="8831" y="4420"/>
                    <a:pt x="8788" y="4355"/>
                    <a:pt x="8752" y="4355"/>
                  </a:cubicBezTo>
                  <a:cubicBezTo>
                    <a:pt x="8741" y="4355"/>
                    <a:pt x="8731" y="4361"/>
                    <a:pt x="8724" y="4375"/>
                  </a:cubicBezTo>
                  <a:cubicBezTo>
                    <a:pt x="6961" y="5895"/>
                    <a:pt x="6626" y="8448"/>
                    <a:pt x="4924" y="10059"/>
                  </a:cubicBezTo>
                  <a:cubicBezTo>
                    <a:pt x="3724" y="9987"/>
                    <a:pt x="2447" y="9801"/>
                    <a:pt x="1230" y="9801"/>
                  </a:cubicBezTo>
                  <a:cubicBezTo>
                    <a:pt x="906" y="9801"/>
                    <a:pt x="587" y="9815"/>
                    <a:pt x="274" y="9846"/>
                  </a:cubicBezTo>
                  <a:cubicBezTo>
                    <a:pt x="30" y="9907"/>
                    <a:pt x="0" y="10211"/>
                    <a:pt x="243" y="10302"/>
                  </a:cubicBezTo>
                  <a:cubicBezTo>
                    <a:pt x="1672" y="10819"/>
                    <a:pt x="3374" y="10819"/>
                    <a:pt x="4894" y="10850"/>
                  </a:cubicBezTo>
                  <a:cubicBezTo>
                    <a:pt x="6566" y="12643"/>
                    <a:pt x="6930" y="15227"/>
                    <a:pt x="8997" y="16807"/>
                  </a:cubicBezTo>
                  <a:cubicBezTo>
                    <a:pt x="9011" y="16821"/>
                    <a:pt x="9027" y="16827"/>
                    <a:pt x="9042" y="16827"/>
                  </a:cubicBezTo>
                  <a:cubicBezTo>
                    <a:pt x="9092" y="16827"/>
                    <a:pt x="9135" y="16763"/>
                    <a:pt x="9088" y="16716"/>
                  </a:cubicBezTo>
                  <a:cubicBezTo>
                    <a:pt x="7234" y="15105"/>
                    <a:pt x="6839" y="12643"/>
                    <a:pt x="5289" y="10880"/>
                  </a:cubicBezTo>
                  <a:lnTo>
                    <a:pt x="5502" y="10880"/>
                  </a:lnTo>
                  <a:cubicBezTo>
                    <a:pt x="6383" y="10910"/>
                    <a:pt x="7295" y="10941"/>
                    <a:pt x="8177" y="10971"/>
                  </a:cubicBezTo>
                  <a:cubicBezTo>
                    <a:pt x="9362" y="12096"/>
                    <a:pt x="9939" y="13372"/>
                    <a:pt x="10760" y="14771"/>
                  </a:cubicBezTo>
                  <a:cubicBezTo>
                    <a:pt x="11398" y="15956"/>
                    <a:pt x="12371" y="16959"/>
                    <a:pt x="13587" y="17597"/>
                  </a:cubicBezTo>
                  <a:cubicBezTo>
                    <a:pt x="13607" y="17607"/>
                    <a:pt x="13625" y="17611"/>
                    <a:pt x="13643" y="17611"/>
                  </a:cubicBezTo>
                  <a:cubicBezTo>
                    <a:pt x="13732" y="17611"/>
                    <a:pt x="13780" y="17496"/>
                    <a:pt x="13678" y="17445"/>
                  </a:cubicBezTo>
                  <a:cubicBezTo>
                    <a:pt x="12128" y="16594"/>
                    <a:pt x="11277" y="15105"/>
                    <a:pt x="10517" y="13676"/>
                  </a:cubicBezTo>
                  <a:cubicBezTo>
                    <a:pt x="10031" y="12734"/>
                    <a:pt x="9514" y="11640"/>
                    <a:pt x="8663" y="10971"/>
                  </a:cubicBezTo>
                  <a:lnTo>
                    <a:pt x="11247" y="10971"/>
                  </a:lnTo>
                  <a:cubicBezTo>
                    <a:pt x="11733" y="10971"/>
                    <a:pt x="12250" y="10941"/>
                    <a:pt x="12766" y="10910"/>
                  </a:cubicBezTo>
                  <a:cubicBezTo>
                    <a:pt x="15107" y="12886"/>
                    <a:pt x="15289" y="16382"/>
                    <a:pt x="18086" y="18144"/>
                  </a:cubicBezTo>
                  <a:cubicBezTo>
                    <a:pt x="18103" y="18156"/>
                    <a:pt x="18120" y="18161"/>
                    <a:pt x="18137" y="18161"/>
                  </a:cubicBezTo>
                  <a:cubicBezTo>
                    <a:pt x="18205" y="18161"/>
                    <a:pt x="18251" y="18072"/>
                    <a:pt x="18177" y="18023"/>
                  </a:cubicBezTo>
                  <a:cubicBezTo>
                    <a:pt x="15623" y="16230"/>
                    <a:pt x="15380" y="12916"/>
                    <a:pt x="13222" y="10910"/>
                  </a:cubicBezTo>
                  <a:cubicBezTo>
                    <a:pt x="14377" y="10850"/>
                    <a:pt x="15563" y="10789"/>
                    <a:pt x="16718" y="10698"/>
                  </a:cubicBezTo>
                  <a:cubicBezTo>
                    <a:pt x="18511" y="11792"/>
                    <a:pt x="19271" y="13859"/>
                    <a:pt x="20426" y="15500"/>
                  </a:cubicBezTo>
                  <a:cubicBezTo>
                    <a:pt x="21490" y="17020"/>
                    <a:pt x="22797" y="18357"/>
                    <a:pt x="24681" y="19056"/>
                  </a:cubicBezTo>
                  <a:cubicBezTo>
                    <a:pt x="24695" y="19063"/>
                    <a:pt x="24708" y="19066"/>
                    <a:pt x="24721" y="19066"/>
                  </a:cubicBezTo>
                  <a:cubicBezTo>
                    <a:pt x="24821" y="19066"/>
                    <a:pt x="24881" y="18874"/>
                    <a:pt x="24773" y="18874"/>
                  </a:cubicBezTo>
                  <a:cubicBezTo>
                    <a:pt x="22523" y="17871"/>
                    <a:pt x="21095" y="16047"/>
                    <a:pt x="19940" y="14132"/>
                  </a:cubicBezTo>
                  <a:cubicBezTo>
                    <a:pt x="19180" y="12856"/>
                    <a:pt x="18450" y="11518"/>
                    <a:pt x="17234" y="10637"/>
                  </a:cubicBezTo>
                  <a:cubicBezTo>
                    <a:pt x="18541" y="10515"/>
                    <a:pt x="19818" y="10394"/>
                    <a:pt x="21125" y="10211"/>
                  </a:cubicBezTo>
                  <a:cubicBezTo>
                    <a:pt x="22554" y="11336"/>
                    <a:pt x="23557" y="12856"/>
                    <a:pt x="24955" y="14071"/>
                  </a:cubicBezTo>
                  <a:cubicBezTo>
                    <a:pt x="26171" y="15166"/>
                    <a:pt x="27630" y="15956"/>
                    <a:pt x="29241" y="16351"/>
                  </a:cubicBezTo>
                  <a:cubicBezTo>
                    <a:pt x="29251" y="16354"/>
                    <a:pt x="29260" y="16356"/>
                    <a:pt x="29268" y="16356"/>
                  </a:cubicBezTo>
                  <a:cubicBezTo>
                    <a:pt x="29337" y="16356"/>
                    <a:pt x="29352" y="16257"/>
                    <a:pt x="29271" y="16230"/>
                  </a:cubicBezTo>
                  <a:cubicBezTo>
                    <a:pt x="27417" y="15622"/>
                    <a:pt x="25715" y="14558"/>
                    <a:pt x="24377" y="13129"/>
                  </a:cubicBezTo>
                  <a:cubicBezTo>
                    <a:pt x="23435" y="12187"/>
                    <a:pt x="22645" y="10941"/>
                    <a:pt x="21551" y="10150"/>
                  </a:cubicBezTo>
                  <a:lnTo>
                    <a:pt x="22766" y="9968"/>
                  </a:lnTo>
                  <a:cubicBezTo>
                    <a:pt x="23253" y="9877"/>
                    <a:pt x="23739" y="9816"/>
                    <a:pt x="24225" y="9725"/>
                  </a:cubicBezTo>
                  <a:cubicBezTo>
                    <a:pt x="25016" y="10059"/>
                    <a:pt x="25624" y="11002"/>
                    <a:pt x="26201" y="11609"/>
                  </a:cubicBezTo>
                  <a:cubicBezTo>
                    <a:pt x="26748" y="12187"/>
                    <a:pt x="27387" y="12704"/>
                    <a:pt x="28086" y="13160"/>
                  </a:cubicBezTo>
                  <a:cubicBezTo>
                    <a:pt x="28094" y="13164"/>
                    <a:pt x="28102" y="13166"/>
                    <a:pt x="28110" y="13166"/>
                  </a:cubicBezTo>
                  <a:cubicBezTo>
                    <a:pt x="28161" y="13166"/>
                    <a:pt x="28199" y="13091"/>
                    <a:pt x="28147" y="13038"/>
                  </a:cubicBezTo>
                  <a:cubicBezTo>
                    <a:pt x="27265" y="12339"/>
                    <a:pt x="26475" y="11549"/>
                    <a:pt x="25745" y="10667"/>
                  </a:cubicBezTo>
                  <a:cubicBezTo>
                    <a:pt x="25441" y="10272"/>
                    <a:pt x="25107" y="9938"/>
                    <a:pt x="24712" y="9634"/>
                  </a:cubicBezTo>
                  <a:cubicBezTo>
                    <a:pt x="25745" y="9451"/>
                    <a:pt x="26779" y="9239"/>
                    <a:pt x="27782" y="9026"/>
                  </a:cubicBezTo>
                  <a:cubicBezTo>
                    <a:pt x="29302" y="11549"/>
                    <a:pt x="31764" y="13342"/>
                    <a:pt x="34621" y="14071"/>
                  </a:cubicBezTo>
                  <a:cubicBezTo>
                    <a:pt x="34632" y="14074"/>
                    <a:pt x="34642" y="14075"/>
                    <a:pt x="34651" y="14075"/>
                  </a:cubicBezTo>
                  <a:cubicBezTo>
                    <a:pt x="34747" y="14075"/>
                    <a:pt x="34765" y="13947"/>
                    <a:pt x="34682" y="13919"/>
                  </a:cubicBezTo>
                  <a:cubicBezTo>
                    <a:pt x="31976" y="13068"/>
                    <a:pt x="29666" y="11305"/>
                    <a:pt x="28147" y="8935"/>
                  </a:cubicBezTo>
                  <a:cubicBezTo>
                    <a:pt x="28906" y="8783"/>
                    <a:pt x="29666" y="8600"/>
                    <a:pt x="30426" y="8387"/>
                  </a:cubicBezTo>
                  <a:cubicBezTo>
                    <a:pt x="31095" y="9451"/>
                    <a:pt x="32493" y="10242"/>
                    <a:pt x="33587" y="10758"/>
                  </a:cubicBezTo>
                  <a:cubicBezTo>
                    <a:pt x="33604" y="10767"/>
                    <a:pt x="33621" y="10771"/>
                    <a:pt x="33636" y="10771"/>
                  </a:cubicBezTo>
                  <a:cubicBezTo>
                    <a:pt x="33731" y="10771"/>
                    <a:pt x="33787" y="10628"/>
                    <a:pt x="33709" y="10576"/>
                  </a:cubicBezTo>
                  <a:cubicBezTo>
                    <a:pt x="33010" y="10242"/>
                    <a:pt x="32372" y="9816"/>
                    <a:pt x="31794" y="9330"/>
                  </a:cubicBezTo>
                  <a:cubicBezTo>
                    <a:pt x="31429" y="9026"/>
                    <a:pt x="31095" y="8631"/>
                    <a:pt x="30761" y="8296"/>
                  </a:cubicBezTo>
                  <a:cubicBezTo>
                    <a:pt x="31855" y="8023"/>
                    <a:pt x="32949" y="7719"/>
                    <a:pt x="34043" y="7384"/>
                  </a:cubicBezTo>
                  <a:lnTo>
                    <a:pt x="34651" y="7202"/>
                  </a:lnTo>
                  <a:cubicBezTo>
                    <a:pt x="36019" y="8479"/>
                    <a:pt x="37721" y="9360"/>
                    <a:pt x="39545" y="9725"/>
                  </a:cubicBezTo>
                  <a:cubicBezTo>
                    <a:pt x="39636" y="9725"/>
                    <a:pt x="39636" y="9634"/>
                    <a:pt x="39575" y="9603"/>
                  </a:cubicBezTo>
                  <a:cubicBezTo>
                    <a:pt x="37873" y="9147"/>
                    <a:pt x="36293" y="8296"/>
                    <a:pt x="35016" y="7080"/>
                  </a:cubicBezTo>
                  <a:cubicBezTo>
                    <a:pt x="36080" y="6777"/>
                    <a:pt x="37144" y="6412"/>
                    <a:pt x="38208" y="6047"/>
                  </a:cubicBezTo>
                  <a:cubicBezTo>
                    <a:pt x="39423" y="6716"/>
                    <a:pt x="41065" y="6868"/>
                    <a:pt x="42463" y="6868"/>
                  </a:cubicBezTo>
                  <a:cubicBezTo>
                    <a:pt x="42524" y="6868"/>
                    <a:pt x="42554" y="6777"/>
                    <a:pt x="42463" y="6746"/>
                  </a:cubicBezTo>
                  <a:cubicBezTo>
                    <a:pt x="41703" y="6716"/>
                    <a:pt x="40913" y="6594"/>
                    <a:pt x="40153" y="6412"/>
                  </a:cubicBezTo>
                  <a:cubicBezTo>
                    <a:pt x="39636" y="6290"/>
                    <a:pt x="39150" y="6077"/>
                    <a:pt x="38633" y="5895"/>
                  </a:cubicBezTo>
                  <a:cubicBezTo>
                    <a:pt x="39758" y="5470"/>
                    <a:pt x="40882" y="5044"/>
                    <a:pt x="41946" y="4558"/>
                  </a:cubicBezTo>
                  <a:cubicBezTo>
                    <a:pt x="42433" y="4588"/>
                    <a:pt x="42919" y="4770"/>
                    <a:pt x="43405" y="4831"/>
                  </a:cubicBezTo>
                  <a:cubicBezTo>
                    <a:pt x="43591" y="4854"/>
                    <a:pt x="43781" y="4864"/>
                    <a:pt x="43974" y="4864"/>
                  </a:cubicBezTo>
                  <a:cubicBezTo>
                    <a:pt x="44286" y="4864"/>
                    <a:pt x="44606" y="4838"/>
                    <a:pt x="44925" y="4801"/>
                  </a:cubicBezTo>
                  <a:cubicBezTo>
                    <a:pt x="44986" y="4801"/>
                    <a:pt x="44986" y="4679"/>
                    <a:pt x="44925" y="4679"/>
                  </a:cubicBezTo>
                  <a:cubicBezTo>
                    <a:pt x="44821" y="4684"/>
                    <a:pt x="44716" y="4687"/>
                    <a:pt x="44612" y="4687"/>
                  </a:cubicBezTo>
                  <a:cubicBezTo>
                    <a:pt x="44108" y="4687"/>
                    <a:pt x="43605" y="4628"/>
                    <a:pt x="43101" y="4527"/>
                  </a:cubicBezTo>
                  <a:cubicBezTo>
                    <a:pt x="42888" y="4497"/>
                    <a:pt x="42645" y="4406"/>
                    <a:pt x="42433" y="4345"/>
                  </a:cubicBezTo>
                  <a:cubicBezTo>
                    <a:pt x="43162" y="4011"/>
                    <a:pt x="43892" y="3646"/>
                    <a:pt x="44591" y="3281"/>
                  </a:cubicBezTo>
                  <a:cubicBezTo>
                    <a:pt x="44727" y="3254"/>
                    <a:pt x="44642" y="3029"/>
                    <a:pt x="44535" y="3029"/>
                  </a:cubicBezTo>
                  <a:cubicBezTo>
                    <a:pt x="44524" y="3029"/>
                    <a:pt x="44512" y="3032"/>
                    <a:pt x="44499" y="3038"/>
                  </a:cubicBezTo>
                  <a:cubicBezTo>
                    <a:pt x="43740" y="3311"/>
                    <a:pt x="42980" y="3585"/>
                    <a:pt x="42250" y="3859"/>
                  </a:cubicBezTo>
                  <a:cubicBezTo>
                    <a:pt x="42372" y="3676"/>
                    <a:pt x="42493" y="3463"/>
                    <a:pt x="42645" y="3251"/>
                  </a:cubicBezTo>
                  <a:cubicBezTo>
                    <a:pt x="42980" y="2734"/>
                    <a:pt x="43344" y="2248"/>
                    <a:pt x="43800" y="1822"/>
                  </a:cubicBezTo>
                  <a:cubicBezTo>
                    <a:pt x="43847" y="1775"/>
                    <a:pt x="43822" y="1711"/>
                    <a:pt x="43780" y="1711"/>
                  </a:cubicBezTo>
                  <a:cubicBezTo>
                    <a:pt x="43768" y="1711"/>
                    <a:pt x="43754" y="1717"/>
                    <a:pt x="43740" y="1731"/>
                  </a:cubicBezTo>
                  <a:cubicBezTo>
                    <a:pt x="43344" y="2065"/>
                    <a:pt x="42980" y="2400"/>
                    <a:pt x="42676" y="2825"/>
                  </a:cubicBezTo>
                  <a:cubicBezTo>
                    <a:pt x="42402" y="3251"/>
                    <a:pt x="42068" y="3646"/>
                    <a:pt x="41764" y="4041"/>
                  </a:cubicBezTo>
                  <a:cubicBezTo>
                    <a:pt x="40639" y="4436"/>
                    <a:pt x="39545" y="4862"/>
                    <a:pt x="38420" y="5257"/>
                  </a:cubicBezTo>
                  <a:cubicBezTo>
                    <a:pt x="38724" y="4801"/>
                    <a:pt x="38967" y="4314"/>
                    <a:pt x="39302" y="3859"/>
                  </a:cubicBezTo>
                  <a:cubicBezTo>
                    <a:pt x="39727" y="3220"/>
                    <a:pt x="40244" y="2612"/>
                    <a:pt x="40761" y="2035"/>
                  </a:cubicBezTo>
                  <a:cubicBezTo>
                    <a:pt x="40804" y="1992"/>
                    <a:pt x="40771" y="1949"/>
                    <a:pt x="40726" y="1949"/>
                  </a:cubicBezTo>
                  <a:cubicBezTo>
                    <a:pt x="40708" y="1949"/>
                    <a:pt x="40687" y="1956"/>
                    <a:pt x="40670" y="1974"/>
                  </a:cubicBezTo>
                  <a:cubicBezTo>
                    <a:pt x="39697" y="2916"/>
                    <a:pt x="38603" y="4102"/>
                    <a:pt x="38025" y="5409"/>
                  </a:cubicBezTo>
                  <a:cubicBezTo>
                    <a:pt x="36961" y="5773"/>
                    <a:pt x="35897" y="6138"/>
                    <a:pt x="34834" y="6473"/>
                  </a:cubicBezTo>
                  <a:cubicBezTo>
                    <a:pt x="35290" y="4770"/>
                    <a:pt x="36019" y="3159"/>
                    <a:pt x="37022" y="1700"/>
                  </a:cubicBezTo>
                  <a:cubicBezTo>
                    <a:pt x="37065" y="1657"/>
                    <a:pt x="37032" y="1614"/>
                    <a:pt x="36988" y="1614"/>
                  </a:cubicBezTo>
                  <a:cubicBezTo>
                    <a:pt x="36969" y="1614"/>
                    <a:pt x="36949" y="1622"/>
                    <a:pt x="36931" y="1640"/>
                  </a:cubicBezTo>
                  <a:cubicBezTo>
                    <a:pt x="35806" y="3099"/>
                    <a:pt x="34955" y="4770"/>
                    <a:pt x="34499" y="6564"/>
                  </a:cubicBezTo>
                  <a:lnTo>
                    <a:pt x="33891" y="6746"/>
                  </a:lnTo>
                  <a:cubicBezTo>
                    <a:pt x="32797" y="7080"/>
                    <a:pt x="31703" y="7354"/>
                    <a:pt x="30609" y="7628"/>
                  </a:cubicBezTo>
                  <a:cubicBezTo>
                    <a:pt x="30761" y="7172"/>
                    <a:pt x="30882" y="6685"/>
                    <a:pt x="31065" y="6260"/>
                  </a:cubicBezTo>
                  <a:cubicBezTo>
                    <a:pt x="31308" y="5530"/>
                    <a:pt x="31642" y="4862"/>
                    <a:pt x="32037" y="4193"/>
                  </a:cubicBezTo>
                  <a:cubicBezTo>
                    <a:pt x="32078" y="4112"/>
                    <a:pt x="32010" y="4044"/>
                    <a:pt x="31943" y="4044"/>
                  </a:cubicBezTo>
                  <a:cubicBezTo>
                    <a:pt x="31909" y="4044"/>
                    <a:pt x="31875" y="4061"/>
                    <a:pt x="31855" y="4102"/>
                  </a:cubicBezTo>
                  <a:cubicBezTo>
                    <a:pt x="31216" y="5105"/>
                    <a:pt x="30396" y="6473"/>
                    <a:pt x="30274" y="7719"/>
                  </a:cubicBezTo>
                  <a:cubicBezTo>
                    <a:pt x="29514" y="7901"/>
                    <a:pt x="28754" y="8084"/>
                    <a:pt x="28025" y="8236"/>
                  </a:cubicBezTo>
                  <a:cubicBezTo>
                    <a:pt x="28450" y="5530"/>
                    <a:pt x="29545" y="2977"/>
                    <a:pt x="31247" y="819"/>
                  </a:cubicBezTo>
                  <a:cubicBezTo>
                    <a:pt x="31292" y="751"/>
                    <a:pt x="31235" y="665"/>
                    <a:pt x="31178" y="665"/>
                  </a:cubicBezTo>
                  <a:cubicBezTo>
                    <a:pt x="31159" y="665"/>
                    <a:pt x="31141" y="675"/>
                    <a:pt x="31125" y="697"/>
                  </a:cubicBezTo>
                  <a:cubicBezTo>
                    <a:pt x="29241" y="2825"/>
                    <a:pt x="28025" y="5500"/>
                    <a:pt x="27660" y="8327"/>
                  </a:cubicBezTo>
                  <a:cubicBezTo>
                    <a:pt x="26657" y="8539"/>
                    <a:pt x="25624" y="8722"/>
                    <a:pt x="24590" y="8904"/>
                  </a:cubicBezTo>
                  <a:cubicBezTo>
                    <a:pt x="24864" y="8509"/>
                    <a:pt x="25046" y="8053"/>
                    <a:pt x="25198" y="7597"/>
                  </a:cubicBezTo>
                  <a:cubicBezTo>
                    <a:pt x="25532" y="6503"/>
                    <a:pt x="25928" y="5470"/>
                    <a:pt x="26414" y="4466"/>
                  </a:cubicBezTo>
                  <a:cubicBezTo>
                    <a:pt x="26435" y="4423"/>
                    <a:pt x="26396" y="4380"/>
                    <a:pt x="26361" y="4380"/>
                  </a:cubicBezTo>
                  <a:cubicBezTo>
                    <a:pt x="26346" y="4380"/>
                    <a:pt x="26332" y="4388"/>
                    <a:pt x="26323" y="4406"/>
                  </a:cubicBezTo>
                  <a:cubicBezTo>
                    <a:pt x="25897" y="5074"/>
                    <a:pt x="25532" y="5804"/>
                    <a:pt x="25259" y="6564"/>
                  </a:cubicBezTo>
                  <a:cubicBezTo>
                    <a:pt x="24955" y="7324"/>
                    <a:pt x="24742" y="8418"/>
                    <a:pt x="24104" y="8995"/>
                  </a:cubicBezTo>
                  <a:cubicBezTo>
                    <a:pt x="23648" y="9087"/>
                    <a:pt x="23162" y="9147"/>
                    <a:pt x="22675" y="9239"/>
                  </a:cubicBezTo>
                  <a:lnTo>
                    <a:pt x="21459" y="9391"/>
                  </a:lnTo>
                  <a:cubicBezTo>
                    <a:pt x="22280" y="8327"/>
                    <a:pt x="22615" y="6929"/>
                    <a:pt x="23162" y="5713"/>
                  </a:cubicBezTo>
                  <a:cubicBezTo>
                    <a:pt x="23830" y="4011"/>
                    <a:pt x="24864" y="2430"/>
                    <a:pt x="26140" y="1123"/>
                  </a:cubicBezTo>
                  <a:cubicBezTo>
                    <a:pt x="26187" y="1076"/>
                    <a:pt x="26144" y="1012"/>
                    <a:pt x="26094" y="1012"/>
                  </a:cubicBezTo>
                  <a:cubicBezTo>
                    <a:pt x="26079" y="1012"/>
                    <a:pt x="26063" y="1018"/>
                    <a:pt x="26049" y="1032"/>
                  </a:cubicBezTo>
                  <a:cubicBezTo>
                    <a:pt x="24925" y="2035"/>
                    <a:pt x="24013" y="3281"/>
                    <a:pt x="23344" y="4649"/>
                  </a:cubicBezTo>
                  <a:cubicBezTo>
                    <a:pt x="22554" y="6229"/>
                    <a:pt x="22098" y="7992"/>
                    <a:pt x="21034" y="9451"/>
                  </a:cubicBezTo>
                  <a:cubicBezTo>
                    <a:pt x="19757" y="9634"/>
                    <a:pt x="18481" y="9786"/>
                    <a:pt x="17174" y="9877"/>
                  </a:cubicBezTo>
                  <a:cubicBezTo>
                    <a:pt x="18177" y="8813"/>
                    <a:pt x="18541" y="7354"/>
                    <a:pt x="18937" y="5956"/>
                  </a:cubicBezTo>
                  <a:cubicBezTo>
                    <a:pt x="19514" y="3859"/>
                    <a:pt x="20244" y="1761"/>
                    <a:pt x="21703" y="150"/>
                  </a:cubicBezTo>
                  <a:cubicBezTo>
                    <a:pt x="21774" y="103"/>
                    <a:pt x="21716" y="0"/>
                    <a:pt x="216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8" name="Google Shape;898;p48"/>
          <p:cNvSpPr txBox="1">
            <a:spLocks noGrp="1"/>
          </p:cNvSpPr>
          <p:nvPr>
            <p:ph type="title"/>
          </p:nvPr>
        </p:nvSpPr>
        <p:spPr>
          <a:xfrm>
            <a:off x="937700" y="3071300"/>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8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99" name="Google Shape;899;p48"/>
          <p:cNvSpPr txBox="1">
            <a:spLocks noGrp="1"/>
          </p:cNvSpPr>
          <p:nvPr>
            <p:ph type="subTitle" idx="1"/>
          </p:nvPr>
        </p:nvSpPr>
        <p:spPr>
          <a:xfrm>
            <a:off x="937700" y="3617875"/>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0" name="Google Shape;900;p48"/>
          <p:cNvSpPr txBox="1">
            <a:spLocks noGrp="1"/>
          </p:cNvSpPr>
          <p:nvPr>
            <p:ph type="title" idx="2"/>
          </p:nvPr>
        </p:nvSpPr>
        <p:spPr>
          <a:xfrm>
            <a:off x="3484420" y="3071300"/>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8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01" name="Google Shape;901;p48"/>
          <p:cNvSpPr txBox="1">
            <a:spLocks noGrp="1"/>
          </p:cNvSpPr>
          <p:nvPr>
            <p:ph type="subTitle" idx="3"/>
          </p:nvPr>
        </p:nvSpPr>
        <p:spPr>
          <a:xfrm>
            <a:off x="3484420" y="3617875"/>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2" name="Google Shape;902;p48"/>
          <p:cNvSpPr txBox="1">
            <a:spLocks noGrp="1"/>
          </p:cNvSpPr>
          <p:nvPr>
            <p:ph type="title" idx="4"/>
          </p:nvPr>
        </p:nvSpPr>
        <p:spPr>
          <a:xfrm>
            <a:off x="6031147" y="3071300"/>
            <a:ext cx="2175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8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903" name="Google Shape;903;p48"/>
          <p:cNvSpPr txBox="1">
            <a:spLocks noGrp="1"/>
          </p:cNvSpPr>
          <p:nvPr>
            <p:ph type="subTitle" idx="5"/>
          </p:nvPr>
        </p:nvSpPr>
        <p:spPr>
          <a:xfrm>
            <a:off x="6031147" y="3617875"/>
            <a:ext cx="2175300" cy="869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4" name="Google Shape;904;p48"/>
          <p:cNvSpPr txBox="1">
            <a:spLocks noGrp="1"/>
          </p:cNvSpPr>
          <p:nvPr>
            <p:ph type="title" idx="6"/>
          </p:nvPr>
        </p:nvSpPr>
        <p:spPr>
          <a:xfrm>
            <a:off x="713100" y="368825"/>
            <a:ext cx="7717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
    <p:spTree>
      <p:nvGrpSpPr>
        <p:cNvPr id="1" name="Shape 980"/>
        <p:cNvGrpSpPr/>
        <p:nvPr/>
      </p:nvGrpSpPr>
      <p:grpSpPr>
        <a:xfrm>
          <a:off x="0" y="0"/>
          <a:ext cx="0" cy="0"/>
          <a:chOff x="0" y="0"/>
          <a:chExt cx="0" cy="0"/>
        </a:xfrm>
      </p:grpSpPr>
      <p:sp>
        <p:nvSpPr>
          <p:cNvPr id="981" name="Google Shape;981;p53"/>
          <p:cNvSpPr/>
          <p:nvPr/>
        </p:nvSpPr>
        <p:spPr>
          <a:xfrm rot="1652765">
            <a:off x="-2104067" y="-2391577"/>
            <a:ext cx="8041471" cy="7564565"/>
          </a:xfrm>
          <a:custGeom>
            <a:avLst/>
            <a:gdLst/>
            <a:ahLst/>
            <a:cxnLst/>
            <a:rect l="l" t="t" r="r" b="b"/>
            <a:pathLst>
              <a:path w="160764" h="146873" extrusionOk="0">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2" name="Google Shape;982;p53"/>
          <p:cNvGrpSpPr/>
          <p:nvPr/>
        </p:nvGrpSpPr>
        <p:grpSpPr>
          <a:xfrm rot="-3863970">
            <a:off x="5793810" y="-1644513"/>
            <a:ext cx="3881555" cy="4549437"/>
            <a:chOff x="9395708" y="-2591285"/>
            <a:chExt cx="2431070" cy="2849374"/>
          </a:xfrm>
        </p:grpSpPr>
        <p:sp>
          <p:nvSpPr>
            <p:cNvPr id="983" name="Google Shape;983;p53"/>
            <p:cNvSpPr/>
            <p:nvPr/>
          </p:nvSpPr>
          <p:spPr>
            <a:xfrm>
              <a:off x="10858250" y="-1271968"/>
              <a:ext cx="817995" cy="1530057"/>
            </a:xfrm>
            <a:custGeom>
              <a:avLst/>
              <a:gdLst/>
              <a:ahLst/>
              <a:cxnLst/>
              <a:rect l="l" t="t" r="r" b="b"/>
              <a:pathLst>
                <a:path w="23953" h="44804" extrusionOk="0">
                  <a:moveTo>
                    <a:pt x="6990" y="13248"/>
                  </a:moveTo>
                  <a:lnTo>
                    <a:pt x="6990" y="13248"/>
                  </a:lnTo>
                  <a:cubicBezTo>
                    <a:pt x="6990" y="13250"/>
                    <a:pt x="6990" y="13252"/>
                    <a:pt x="6992" y="13253"/>
                  </a:cubicBezTo>
                  <a:cubicBezTo>
                    <a:pt x="6991" y="13252"/>
                    <a:pt x="6991" y="13250"/>
                    <a:pt x="6990" y="13248"/>
                  </a:cubicBezTo>
                  <a:close/>
                  <a:moveTo>
                    <a:pt x="5531" y="20573"/>
                  </a:moveTo>
                  <a:cubicBezTo>
                    <a:pt x="5531" y="20575"/>
                    <a:pt x="5531" y="20577"/>
                    <a:pt x="5533" y="20578"/>
                  </a:cubicBezTo>
                  <a:cubicBezTo>
                    <a:pt x="5532" y="20577"/>
                    <a:pt x="5531" y="20575"/>
                    <a:pt x="5531" y="20573"/>
                  </a:cubicBezTo>
                  <a:close/>
                  <a:moveTo>
                    <a:pt x="3101" y="28051"/>
                  </a:moveTo>
                  <a:cubicBezTo>
                    <a:pt x="3100" y="28053"/>
                    <a:pt x="3100" y="28054"/>
                    <a:pt x="3101" y="28055"/>
                  </a:cubicBezTo>
                  <a:cubicBezTo>
                    <a:pt x="3101" y="28054"/>
                    <a:pt x="3101" y="28053"/>
                    <a:pt x="3101" y="28051"/>
                  </a:cubicBezTo>
                  <a:close/>
                  <a:moveTo>
                    <a:pt x="1" y="34950"/>
                  </a:moveTo>
                  <a:cubicBezTo>
                    <a:pt x="1" y="34952"/>
                    <a:pt x="0" y="34954"/>
                    <a:pt x="1" y="34955"/>
                  </a:cubicBezTo>
                  <a:cubicBezTo>
                    <a:pt x="1" y="34954"/>
                    <a:pt x="1" y="34952"/>
                    <a:pt x="1" y="34950"/>
                  </a:cubicBezTo>
                  <a:close/>
                  <a:moveTo>
                    <a:pt x="15746" y="0"/>
                  </a:moveTo>
                  <a:cubicBezTo>
                    <a:pt x="15655" y="0"/>
                    <a:pt x="15564" y="61"/>
                    <a:pt x="15564" y="183"/>
                  </a:cubicBezTo>
                  <a:cubicBezTo>
                    <a:pt x="15533" y="791"/>
                    <a:pt x="15533" y="1368"/>
                    <a:pt x="15564" y="1976"/>
                  </a:cubicBezTo>
                  <a:lnTo>
                    <a:pt x="15472" y="2067"/>
                  </a:lnTo>
                  <a:cubicBezTo>
                    <a:pt x="15320" y="2219"/>
                    <a:pt x="15138" y="2402"/>
                    <a:pt x="14925" y="2614"/>
                  </a:cubicBezTo>
                  <a:cubicBezTo>
                    <a:pt x="13922" y="3557"/>
                    <a:pt x="12220" y="5107"/>
                    <a:pt x="10305" y="6809"/>
                  </a:cubicBezTo>
                  <a:cubicBezTo>
                    <a:pt x="7362" y="9421"/>
                    <a:pt x="6941" y="13072"/>
                    <a:pt x="6990" y="13248"/>
                  </a:cubicBezTo>
                  <a:lnTo>
                    <a:pt x="6990" y="13248"/>
                  </a:lnTo>
                  <a:cubicBezTo>
                    <a:pt x="7007" y="13133"/>
                    <a:pt x="9876" y="11532"/>
                    <a:pt x="12949" y="8876"/>
                  </a:cubicBezTo>
                  <a:cubicBezTo>
                    <a:pt x="14287" y="7660"/>
                    <a:pt x="15199" y="6079"/>
                    <a:pt x="15594" y="4317"/>
                  </a:cubicBezTo>
                  <a:lnTo>
                    <a:pt x="15594" y="4317"/>
                  </a:lnTo>
                  <a:cubicBezTo>
                    <a:pt x="15594" y="5380"/>
                    <a:pt x="15533" y="6444"/>
                    <a:pt x="15472" y="7508"/>
                  </a:cubicBezTo>
                  <a:cubicBezTo>
                    <a:pt x="15442" y="8420"/>
                    <a:pt x="15351" y="9301"/>
                    <a:pt x="15260" y="10213"/>
                  </a:cubicBezTo>
                  <a:cubicBezTo>
                    <a:pt x="15108" y="10335"/>
                    <a:pt x="14864" y="10548"/>
                    <a:pt x="14560" y="10791"/>
                  </a:cubicBezTo>
                  <a:cubicBezTo>
                    <a:pt x="13466" y="11642"/>
                    <a:pt x="11582" y="13010"/>
                    <a:pt x="9515" y="14499"/>
                  </a:cubicBezTo>
                  <a:cubicBezTo>
                    <a:pt x="6305" y="16809"/>
                    <a:pt x="5493" y="20391"/>
                    <a:pt x="5531" y="20573"/>
                  </a:cubicBezTo>
                  <a:lnTo>
                    <a:pt x="5531" y="20573"/>
                  </a:lnTo>
                  <a:cubicBezTo>
                    <a:pt x="5542" y="20444"/>
                    <a:pt x="8567" y="19141"/>
                    <a:pt x="11886" y="16809"/>
                  </a:cubicBezTo>
                  <a:cubicBezTo>
                    <a:pt x="13345" y="15745"/>
                    <a:pt x="14439" y="14256"/>
                    <a:pt x="15016" y="12523"/>
                  </a:cubicBezTo>
                  <a:lnTo>
                    <a:pt x="15016" y="12523"/>
                  </a:lnTo>
                  <a:cubicBezTo>
                    <a:pt x="14925" y="13283"/>
                    <a:pt x="14834" y="14043"/>
                    <a:pt x="14712" y="14773"/>
                  </a:cubicBezTo>
                  <a:cubicBezTo>
                    <a:pt x="14500" y="16110"/>
                    <a:pt x="14256" y="17447"/>
                    <a:pt x="13983" y="18754"/>
                  </a:cubicBezTo>
                  <a:lnTo>
                    <a:pt x="13953" y="18754"/>
                  </a:lnTo>
                  <a:lnTo>
                    <a:pt x="13892" y="18785"/>
                  </a:lnTo>
                  <a:cubicBezTo>
                    <a:pt x="13709" y="18906"/>
                    <a:pt x="13466" y="19089"/>
                    <a:pt x="13193" y="19271"/>
                  </a:cubicBezTo>
                  <a:cubicBezTo>
                    <a:pt x="12007" y="19970"/>
                    <a:pt x="10001" y="21125"/>
                    <a:pt x="7752" y="22402"/>
                  </a:cubicBezTo>
                  <a:cubicBezTo>
                    <a:pt x="4291" y="24358"/>
                    <a:pt x="3095" y="27862"/>
                    <a:pt x="3101" y="28051"/>
                  </a:cubicBezTo>
                  <a:lnTo>
                    <a:pt x="3101" y="28051"/>
                  </a:lnTo>
                  <a:cubicBezTo>
                    <a:pt x="3136" y="27935"/>
                    <a:pt x="6286" y="26961"/>
                    <a:pt x="9849" y="24955"/>
                  </a:cubicBezTo>
                  <a:cubicBezTo>
                    <a:pt x="11460" y="24043"/>
                    <a:pt x="12737" y="22645"/>
                    <a:pt x="13497" y="20943"/>
                  </a:cubicBezTo>
                  <a:lnTo>
                    <a:pt x="13497" y="20943"/>
                  </a:lnTo>
                  <a:cubicBezTo>
                    <a:pt x="13010" y="22888"/>
                    <a:pt x="12494" y="24803"/>
                    <a:pt x="11855" y="26718"/>
                  </a:cubicBezTo>
                  <a:lnTo>
                    <a:pt x="11673" y="26809"/>
                  </a:lnTo>
                  <a:cubicBezTo>
                    <a:pt x="11490" y="26931"/>
                    <a:pt x="11247" y="27052"/>
                    <a:pt x="10974" y="27174"/>
                  </a:cubicBezTo>
                  <a:cubicBezTo>
                    <a:pt x="9758" y="27782"/>
                    <a:pt x="7600" y="28694"/>
                    <a:pt x="5259" y="29758"/>
                  </a:cubicBezTo>
                  <a:cubicBezTo>
                    <a:pt x="1592" y="31381"/>
                    <a:pt x="35" y="34758"/>
                    <a:pt x="1" y="34950"/>
                  </a:cubicBezTo>
                  <a:lnTo>
                    <a:pt x="1" y="34950"/>
                  </a:lnTo>
                  <a:cubicBezTo>
                    <a:pt x="59" y="34816"/>
                    <a:pt x="3275" y="34173"/>
                    <a:pt x="7053" y="32524"/>
                  </a:cubicBezTo>
                  <a:cubicBezTo>
                    <a:pt x="8785" y="31764"/>
                    <a:pt x="10214" y="30426"/>
                    <a:pt x="11156" y="28785"/>
                  </a:cubicBezTo>
                  <a:lnTo>
                    <a:pt x="11156" y="28785"/>
                  </a:lnTo>
                  <a:lnTo>
                    <a:pt x="11095" y="28998"/>
                  </a:lnTo>
                  <a:cubicBezTo>
                    <a:pt x="10791" y="29788"/>
                    <a:pt x="10487" y="30609"/>
                    <a:pt x="10183" y="31399"/>
                  </a:cubicBezTo>
                  <a:cubicBezTo>
                    <a:pt x="10031" y="31551"/>
                    <a:pt x="9880" y="31733"/>
                    <a:pt x="9697" y="31916"/>
                  </a:cubicBezTo>
                  <a:lnTo>
                    <a:pt x="9606" y="32007"/>
                  </a:lnTo>
                  <a:cubicBezTo>
                    <a:pt x="8147" y="33648"/>
                    <a:pt x="6870" y="35442"/>
                    <a:pt x="5867" y="37387"/>
                  </a:cubicBezTo>
                  <a:cubicBezTo>
                    <a:pt x="4682" y="39727"/>
                    <a:pt x="3892" y="42220"/>
                    <a:pt x="3496" y="44803"/>
                  </a:cubicBezTo>
                  <a:cubicBezTo>
                    <a:pt x="5746" y="43253"/>
                    <a:pt x="7600" y="41186"/>
                    <a:pt x="8876" y="38755"/>
                  </a:cubicBezTo>
                  <a:cubicBezTo>
                    <a:pt x="9819" y="36870"/>
                    <a:pt x="10366" y="34834"/>
                    <a:pt x="10518" y="32767"/>
                  </a:cubicBezTo>
                  <a:cubicBezTo>
                    <a:pt x="10548" y="32189"/>
                    <a:pt x="10548" y="31764"/>
                    <a:pt x="10548" y="31460"/>
                  </a:cubicBezTo>
                  <a:cubicBezTo>
                    <a:pt x="10731" y="30943"/>
                    <a:pt x="10943" y="30457"/>
                    <a:pt x="11126" y="29970"/>
                  </a:cubicBezTo>
                  <a:cubicBezTo>
                    <a:pt x="11278" y="29545"/>
                    <a:pt x="11430" y="29089"/>
                    <a:pt x="11582" y="28663"/>
                  </a:cubicBezTo>
                  <a:lnTo>
                    <a:pt x="11582" y="28663"/>
                  </a:lnTo>
                  <a:cubicBezTo>
                    <a:pt x="11217" y="30578"/>
                    <a:pt x="11369" y="32584"/>
                    <a:pt x="12007" y="34408"/>
                  </a:cubicBezTo>
                  <a:cubicBezTo>
                    <a:pt x="13436" y="38268"/>
                    <a:pt x="14621" y="41551"/>
                    <a:pt x="14530" y="41551"/>
                  </a:cubicBezTo>
                  <a:cubicBezTo>
                    <a:pt x="14652" y="41551"/>
                    <a:pt x="16962" y="37265"/>
                    <a:pt x="15412" y="33314"/>
                  </a:cubicBezTo>
                  <a:cubicBezTo>
                    <a:pt x="14652" y="31369"/>
                    <a:pt x="13770" y="29484"/>
                    <a:pt x="12706" y="27660"/>
                  </a:cubicBezTo>
                  <a:lnTo>
                    <a:pt x="12372" y="27022"/>
                  </a:lnTo>
                  <a:lnTo>
                    <a:pt x="12250" y="26779"/>
                  </a:lnTo>
                  <a:cubicBezTo>
                    <a:pt x="12676" y="25502"/>
                    <a:pt x="13041" y="24226"/>
                    <a:pt x="13375" y="22919"/>
                  </a:cubicBezTo>
                  <a:cubicBezTo>
                    <a:pt x="13588" y="22219"/>
                    <a:pt x="13770" y="21490"/>
                    <a:pt x="13953" y="20761"/>
                  </a:cubicBezTo>
                  <a:lnTo>
                    <a:pt x="13953" y="20761"/>
                  </a:lnTo>
                  <a:cubicBezTo>
                    <a:pt x="13801" y="22675"/>
                    <a:pt x="14165" y="24590"/>
                    <a:pt x="14986" y="26323"/>
                  </a:cubicBezTo>
                  <a:cubicBezTo>
                    <a:pt x="16840" y="30001"/>
                    <a:pt x="18421" y="33101"/>
                    <a:pt x="18299" y="33162"/>
                  </a:cubicBezTo>
                  <a:cubicBezTo>
                    <a:pt x="18421" y="33162"/>
                    <a:pt x="20244" y="28663"/>
                    <a:pt x="18299" y="24925"/>
                  </a:cubicBezTo>
                  <a:cubicBezTo>
                    <a:pt x="17296" y="23071"/>
                    <a:pt x="16171" y="21308"/>
                    <a:pt x="14925" y="19636"/>
                  </a:cubicBezTo>
                  <a:lnTo>
                    <a:pt x="14500" y="19028"/>
                  </a:lnTo>
                  <a:lnTo>
                    <a:pt x="14408" y="18846"/>
                  </a:lnTo>
                  <a:lnTo>
                    <a:pt x="14378" y="18815"/>
                  </a:lnTo>
                  <a:cubicBezTo>
                    <a:pt x="14834" y="16688"/>
                    <a:pt x="15199" y="14529"/>
                    <a:pt x="15472" y="12371"/>
                  </a:cubicBezTo>
                  <a:cubicBezTo>
                    <a:pt x="15564" y="14256"/>
                    <a:pt x="16141" y="16080"/>
                    <a:pt x="17144" y="17660"/>
                  </a:cubicBezTo>
                  <a:cubicBezTo>
                    <a:pt x="19424" y="21095"/>
                    <a:pt x="21339" y="24043"/>
                    <a:pt x="21217" y="24074"/>
                  </a:cubicBezTo>
                  <a:cubicBezTo>
                    <a:pt x="21339" y="24074"/>
                    <a:pt x="22646" y="19423"/>
                    <a:pt x="20244" y="15897"/>
                  </a:cubicBezTo>
                  <a:cubicBezTo>
                    <a:pt x="19059" y="14165"/>
                    <a:pt x="17752" y="12523"/>
                    <a:pt x="16323" y="10973"/>
                  </a:cubicBezTo>
                  <a:lnTo>
                    <a:pt x="15837" y="10365"/>
                  </a:lnTo>
                  <a:lnTo>
                    <a:pt x="15715" y="10244"/>
                  </a:lnTo>
                  <a:cubicBezTo>
                    <a:pt x="15776" y="9666"/>
                    <a:pt x="15807" y="9089"/>
                    <a:pt x="15867" y="8511"/>
                  </a:cubicBezTo>
                  <a:cubicBezTo>
                    <a:pt x="15959" y="7174"/>
                    <a:pt x="16019" y="5836"/>
                    <a:pt x="16050" y="4468"/>
                  </a:cubicBezTo>
                  <a:lnTo>
                    <a:pt x="16050" y="4165"/>
                  </a:lnTo>
                  <a:cubicBezTo>
                    <a:pt x="16354" y="6019"/>
                    <a:pt x="17114" y="7751"/>
                    <a:pt x="18269" y="9210"/>
                  </a:cubicBezTo>
                  <a:cubicBezTo>
                    <a:pt x="20913" y="12402"/>
                    <a:pt x="23132" y="15137"/>
                    <a:pt x="23041" y="15198"/>
                  </a:cubicBezTo>
                  <a:cubicBezTo>
                    <a:pt x="23162" y="15137"/>
                    <a:pt x="23953" y="10396"/>
                    <a:pt x="21187" y="7143"/>
                  </a:cubicBezTo>
                  <a:cubicBezTo>
                    <a:pt x="19819" y="5502"/>
                    <a:pt x="18330" y="3982"/>
                    <a:pt x="16719" y="2584"/>
                  </a:cubicBezTo>
                  <a:lnTo>
                    <a:pt x="16050" y="1946"/>
                  </a:lnTo>
                  <a:cubicBezTo>
                    <a:pt x="16050" y="1338"/>
                    <a:pt x="16019" y="760"/>
                    <a:pt x="15928" y="183"/>
                  </a:cubicBezTo>
                  <a:cubicBezTo>
                    <a:pt x="15928" y="61"/>
                    <a:pt x="15837" y="0"/>
                    <a:pt x="157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3"/>
            <p:cNvSpPr/>
            <p:nvPr/>
          </p:nvSpPr>
          <p:spPr>
            <a:xfrm>
              <a:off x="10174225" y="-1747439"/>
              <a:ext cx="1086653" cy="1304872"/>
            </a:xfrm>
            <a:custGeom>
              <a:avLst/>
              <a:gdLst/>
              <a:ahLst/>
              <a:cxnLst/>
              <a:rect l="l" t="t" r="r" b="b"/>
              <a:pathLst>
                <a:path w="31820" h="38210" extrusionOk="0">
                  <a:moveTo>
                    <a:pt x="15016" y="9087"/>
                  </a:moveTo>
                  <a:cubicBezTo>
                    <a:pt x="15015" y="9088"/>
                    <a:pt x="15015" y="9089"/>
                    <a:pt x="15016" y="9090"/>
                  </a:cubicBezTo>
                  <a:cubicBezTo>
                    <a:pt x="15016" y="9090"/>
                    <a:pt x="15016" y="9088"/>
                    <a:pt x="15016" y="9087"/>
                  </a:cubicBezTo>
                  <a:close/>
                  <a:moveTo>
                    <a:pt x="10913" y="15347"/>
                  </a:moveTo>
                  <a:lnTo>
                    <a:pt x="10913" y="15347"/>
                  </a:lnTo>
                  <a:cubicBezTo>
                    <a:pt x="10912" y="15348"/>
                    <a:pt x="10912" y="15350"/>
                    <a:pt x="10912" y="15352"/>
                  </a:cubicBezTo>
                  <a:cubicBezTo>
                    <a:pt x="10912" y="15351"/>
                    <a:pt x="10912" y="15349"/>
                    <a:pt x="10913" y="15347"/>
                  </a:cubicBezTo>
                  <a:close/>
                  <a:moveTo>
                    <a:pt x="29212" y="16811"/>
                  </a:moveTo>
                  <a:lnTo>
                    <a:pt x="29212" y="16811"/>
                  </a:lnTo>
                  <a:cubicBezTo>
                    <a:pt x="29211" y="16811"/>
                    <a:pt x="29211" y="16811"/>
                    <a:pt x="29210" y="16811"/>
                  </a:cubicBezTo>
                  <a:cubicBezTo>
                    <a:pt x="29211" y="16811"/>
                    <a:pt x="29211" y="16811"/>
                    <a:pt x="29212" y="16811"/>
                  </a:cubicBezTo>
                  <a:close/>
                  <a:moveTo>
                    <a:pt x="5867" y="21395"/>
                  </a:moveTo>
                  <a:lnTo>
                    <a:pt x="5867" y="21395"/>
                  </a:lnTo>
                  <a:cubicBezTo>
                    <a:pt x="5866" y="21397"/>
                    <a:pt x="5866" y="21399"/>
                    <a:pt x="5867" y="21401"/>
                  </a:cubicBezTo>
                  <a:cubicBezTo>
                    <a:pt x="5867" y="21399"/>
                    <a:pt x="5867" y="21397"/>
                    <a:pt x="5867" y="21395"/>
                  </a:cubicBezTo>
                  <a:close/>
                  <a:moveTo>
                    <a:pt x="11459" y="38209"/>
                  </a:moveTo>
                  <a:cubicBezTo>
                    <a:pt x="11460" y="38209"/>
                    <a:pt x="11460" y="38210"/>
                    <a:pt x="11460" y="38210"/>
                  </a:cubicBezTo>
                  <a:lnTo>
                    <a:pt x="11460" y="38210"/>
                  </a:lnTo>
                  <a:cubicBezTo>
                    <a:pt x="11460" y="38210"/>
                    <a:pt x="11460" y="38209"/>
                    <a:pt x="11459" y="38209"/>
                  </a:cubicBezTo>
                  <a:close/>
                  <a:moveTo>
                    <a:pt x="28011" y="1"/>
                  </a:moveTo>
                  <a:cubicBezTo>
                    <a:pt x="27942" y="1"/>
                    <a:pt x="27875" y="37"/>
                    <a:pt x="27843" y="124"/>
                  </a:cubicBezTo>
                  <a:cubicBezTo>
                    <a:pt x="27599" y="671"/>
                    <a:pt x="27387" y="1218"/>
                    <a:pt x="27174" y="1765"/>
                  </a:cubicBezTo>
                  <a:lnTo>
                    <a:pt x="27052" y="1826"/>
                  </a:lnTo>
                  <a:cubicBezTo>
                    <a:pt x="26870" y="1917"/>
                    <a:pt x="26627" y="2008"/>
                    <a:pt x="26323" y="2130"/>
                  </a:cubicBezTo>
                  <a:cubicBezTo>
                    <a:pt x="25077" y="2647"/>
                    <a:pt x="22888" y="3437"/>
                    <a:pt x="20487" y="4318"/>
                  </a:cubicBezTo>
                  <a:cubicBezTo>
                    <a:pt x="16747" y="5676"/>
                    <a:pt x="15042" y="8919"/>
                    <a:pt x="15016" y="9087"/>
                  </a:cubicBezTo>
                  <a:lnTo>
                    <a:pt x="15016" y="9087"/>
                  </a:lnTo>
                  <a:cubicBezTo>
                    <a:pt x="15062" y="8990"/>
                    <a:pt x="18314" y="8588"/>
                    <a:pt x="22159" y="7236"/>
                  </a:cubicBezTo>
                  <a:cubicBezTo>
                    <a:pt x="23861" y="6598"/>
                    <a:pt x="25289" y="5473"/>
                    <a:pt x="26292" y="3984"/>
                  </a:cubicBezTo>
                  <a:lnTo>
                    <a:pt x="26292" y="3984"/>
                  </a:lnTo>
                  <a:cubicBezTo>
                    <a:pt x="25897" y="4957"/>
                    <a:pt x="25472" y="5929"/>
                    <a:pt x="25016" y="6902"/>
                  </a:cubicBezTo>
                  <a:cubicBezTo>
                    <a:pt x="24621" y="7723"/>
                    <a:pt x="24226" y="8513"/>
                    <a:pt x="23830" y="9334"/>
                  </a:cubicBezTo>
                  <a:cubicBezTo>
                    <a:pt x="23618" y="9394"/>
                    <a:pt x="23314" y="9486"/>
                    <a:pt x="22919" y="9607"/>
                  </a:cubicBezTo>
                  <a:cubicBezTo>
                    <a:pt x="21611" y="10002"/>
                    <a:pt x="19362" y="10549"/>
                    <a:pt x="16870" y="11157"/>
                  </a:cubicBezTo>
                  <a:cubicBezTo>
                    <a:pt x="13023" y="12119"/>
                    <a:pt x="10959" y="15160"/>
                    <a:pt x="10913" y="15347"/>
                  </a:cubicBezTo>
                  <a:lnTo>
                    <a:pt x="10913" y="15347"/>
                  </a:lnTo>
                  <a:cubicBezTo>
                    <a:pt x="10979" y="15228"/>
                    <a:pt x="14254" y="15155"/>
                    <a:pt x="18238" y="14197"/>
                  </a:cubicBezTo>
                  <a:cubicBezTo>
                    <a:pt x="19970" y="13741"/>
                    <a:pt x="21551" y="12768"/>
                    <a:pt x="22706" y="11400"/>
                  </a:cubicBezTo>
                  <a:lnTo>
                    <a:pt x="22706" y="11400"/>
                  </a:lnTo>
                  <a:cubicBezTo>
                    <a:pt x="22341" y="12069"/>
                    <a:pt x="21946" y="12708"/>
                    <a:pt x="21581" y="13376"/>
                  </a:cubicBezTo>
                  <a:cubicBezTo>
                    <a:pt x="20882" y="14531"/>
                    <a:pt x="20183" y="15656"/>
                    <a:pt x="19423" y="16781"/>
                  </a:cubicBezTo>
                  <a:lnTo>
                    <a:pt x="19393" y="16781"/>
                  </a:lnTo>
                  <a:lnTo>
                    <a:pt x="19301" y="16811"/>
                  </a:lnTo>
                  <a:cubicBezTo>
                    <a:pt x="19119" y="16841"/>
                    <a:pt x="18815" y="16902"/>
                    <a:pt x="18481" y="16993"/>
                  </a:cubicBezTo>
                  <a:cubicBezTo>
                    <a:pt x="17143" y="17206"/>
                    <a:pt x="14833" y="17540"/>
                    <a:pt x="12280" y="17875"/>
                  </a:cubicBezTo>
                  <a:cubicBezTo>
                    <a:pt x="8344" y="18416"/>
                    <a:pt x="5923" y="21213"/>
                    <a:pt x="5867" y="21395"/>
                  </a:cubicBezTo>
                  <a:lnTo>
                    <a:pt x="5867" y="21395"/>
                  </a:lnTo>
                  <a:cubicBezTo>
                    <a:pt x="5884" y="21371"/>
                    <a:pt x="6070" y="21365"/>
                    <a:pt x="6395" y="21365"/>
                  </a:cubicBezTo>
                  <a:cubicBezTo>
                    <a:pt x="6662" y="21365"/>
                    <a:pt x="7023" y="21369"/>
                    <a:pt x="7461" y="21369"/>
                  </a:cubicBezTo>
                  <a:cubicBezTo>
                    <a:pt x="8821" y="21369"/>
                    <a:pt x="10927" y="21333"/>
                    <a:pt x="13283" y="21036"/>
                  </a:cubicBezTo>
                  <a:cubicBezTo>
                    <a:pt x="15107" y="20762"/>
                    <a:pt x="16809" y="19942"/>
                    <a:pt x="18146" y="18665"/>
                  </a:cubicBezTo>
                  <a:lnTo>
                    <a:pt x="18146" y="18665"/>
                  </a:lnTo>
                  <a:cubicBezTo>
                    <a:pt x="16991" y="20276"/>
                    <a:pt x="15776" y="21887"/>
                    <a:pt x="14499" y="23407"/>
                  </a:cubicBezTo>
                  <a:lnTo>
                    <a:pt x="14286" y="23437"/>
                  </a:lnTo>
                  <a:cubicBezTo>
                    <a:pt x="14073" y="23468"/>
                    <a:pt x="13800" y="23498"/>
                    <a:pt x="13526" y="23528"/>
                  </a:cubicBezTo>
                  <a:cubicBezTo>
                    <a:pt x="12158" y="23589"/>
                    <a:pt x="9818" y="23680"/>
                    <a:pt x="7234" y="23771"/>
                  </a:cubicBezTo>
                  <a:cubicBezTo>
                    <a:pt x="3222" y="23923"/>
                    <a:pt x="457" y="26537"/>
                    <a:pt x="456" y="26659"/>
                  </a:cubicBezTo>
                  <a:lnTo>
                    <a:pt x="456" y="26659"/>
                  </a:lnTo>
                  <a:cubicBezTo>
                    <a:pt x="456" y="26648"/>
                    <a:pt x="484" y="26643"/>
                    <a:pt x="537" y="26643"/>
                  </a:cubicBezTo>
                  <a:cubicBezTo>
                    <a:pt x="1012" y="26643"/>
                    <a:pt x="3527" y="27040"/>
                    <a:pt x="6758" y="27040"/>
                  </a:cubicBezTo>
                  <a:cubicBezTo>
                    <a:pt x="7121" y="27040"/>
                    <a:pt x="7493" y="27035"/>
                    <a:pt x="7873" y="27024"/>
                  </a:cubicBezTo>
                  <a:cubicBezTo>
                    <a:pt x="9788" y="26933"/>
                    <a:pt x="11611" y="26264"/>
                    <a:pt x="13101" y="25079"/>
                  </a:cubicBezTo>
                  <a:lnTo>
                    <a:pt x="13101" y="25079"/>
                  </a:lnTo>
                  <a:lnTo>
                    <a:pt x="12949" y="25230"/>
                  </a:lnTo>
                  <a:cubicBezTo>
                    <a:pt x="12371" y="25869"/>
                    <a:pt x="11794" y="26507"/>
                    <a:pt x="11186" y="27145"/>
                  </a:cubicBezTo>
                  <a:cubicBezTo>
                    <a:pt x="11034" y="27206"/>
                    <a:pt x="10821" y="27328"/>
                    <a:pt x="10547" y="27419"/>
                  </a:cubicBezTo>
                  <a:lnTo>
                    <a:pt x="10456" y="27480"/>
                  </a:lnTo>
                  <a:cubicBezTo>
                    <a:pt x="8481" y="28452"/>
                    <a:pt x="6626" y="29668"/>
                    <a:pt x="4985" y="31066"/>
                  </a:cubicBezTo>
                  <a:cubicBezTo>
                    <a:pt x="3009" y="32829"/>
                    <a:pt x="1338" y="34835"/>
                    <a:pt x="0" y="37085"/>
                  </a:cubicBezTo>
                  <a:cubicBezTo>
                    <a:pt x="2675" y="36477"/>
                    <a:pt x="5167" y="35261"/>
                    <a:pt x="7265" y="33468"/>
                  </a:cubicBezTo>
                  <a:cubicBezTo>
                    <a:pt x="8845" y="32100"/>
                    <a:pt x="10122" y="30398"/>
                    <a:pt x="11034" y="28544"/>
                  </a:cubicBezTo>
                  <a:cubicBezTo>
                    <a:pt x="11277" y="28027"/>
                    <a:pt x="11429" y="27601"/>
                    <a:pt x="11520" y="27328"/>
                  </a:cubicBezTo>
                  <a:lnTo>
                    <a:pt x="12614" y="26173"/>
                  </a:lnTo>
                  <a:cubicBezTo>
                    <a:pt x="12918" y="25838"/>
                    <a:pt x="13222" y="25474"/>
                    <a:pt x="13526" y="25139"/>
                  </a:cubicBezTo>
                  <a:lnTo>
                    <a:pt x="13526" y="25139"/>
                  </a:lnTo>
                  <a:cubicBezTo>
                    <a:pt x="12493" y="26781"/>
                    <a:pt x="11885" y="28696"/>
                    <a:pt x="11794" y="30641"/>
                  </a:cubicBezTo>
                  <a:cubicBezTo>
                    <a:pt x="11703" y="34727"/>
                    <a:pt x="11582" y="38210"/>
                    <a:pt x="11461" y="38210"/>
                  </a:cubicBezTo>
                  <a:cubicBezTo>
                    <a:pt x="11461" y="38210"/>
                    <a:pt x="11460" y="38210"/>
                    <a:pt x="11460" y="38210"/>
                  </a:cubicBezTo>
                  <a:lnTo>
                    <a:pt x="11460" y="38210"/>
                  </a:lnTo>
                  <a:cubicBezTo>
                    <a:pt x="11461" y="38210"/>
                    <a:pt x="11461" y="38210"/>
                    <a:pt x="11461" y="38210"/>
                  </a:cubicBezTo>
                  <a:cubicBezTo>
                    <a:pt x="11617" y="38210"/>
                    <a:pt x="15320" y="35089"/>
                    <a:pt x="15350" y="30884"/>
                  </a:cubicBezTo>
                  <a:cubicBezTo>
                    <a:pt x="15380" y="28787"/>
                    <a:pt x="15228" y="26689"/>
                    <a:pt x="14955" y="24623"/>
                  </a:cubicBezTo>
                  <a:cubicBezTo>
                    <a:pt x="14924" y="24319"/>
                    <a:pt x="14894" y="24075"/>
                    <a:pt x="14864" y="23893"/>
                  </a:cubicBezTo>
                  <a:cubicBezTo>
                    <a:pt x="14864" y="23771"/>
                    <a:pt x="14864" y="23680"/>
                    <a:pt x="14833" y="23620"/>
                  </a:cubicBezTo>
                  <a:cubicBezTo>
                    <a:pt x="15715" y="22586"/>
                    <a:pt x="16535" y="21553"/>
                    <a:pt x="17356" y="20458"/>
                  </a:cubicBezTo>
                  <a:cubicBezTo>
                    <a:pt x="17782" y="19881"/>
                    <a:pt x="18238" y="19273"/>
                    <a:pt x="18663" y="18665"/>
                  </a:cubicBezTo>
                  <a:lnTo>
                    <a:pt x="18663" y="18665"/>
                  </a:lnTo>
                  <a:cubicBezTo>
                    <a:pt x="17812" y="20398"/>
                    <a:pt x="17447" y="22313"/>
                    <a:pt x="17569" y="24227"/>
                  </a:cubicBezTo>
                  <a:cubicBezTo>
                    <a:pt x="17934" y="28331"/>
                    <a:pt x="18207" y="31796"/>
                    <a:pt x="18086" y="31796"/>
                  </a:cubicBezTo>
                  <a:cubicBezTo>
                    <a:pt x="18086" y="31796"/>
                    <a:pt x="18087" y="31796"/>
                    <a:pt x="18087" y="31796"/>
                  </a:cubicBezTo>
                  <a:cubicBezTo>
                    <a:pt x="18236" y="31796"/>
                    <a:pt x="21579" y="28313"/>
                    <a:pt x="21125" y="24136"/>
                  </a:cubicBezTo>
                  <a:cubicBezTo>
                    <a:pt x="20912" y="22039"/>
                    <a:pt x="20548" y="19972"/>
                    <a:pt x="20031" y="17936"/>
                  </a:cubicBezTo>
                  <a:cubicBezTo>
                    <a:pt x="19970" y="17662"/>
                    <a:pt x="19909" y="17419"/>
                    <a:pt x="19879" y="17236"/>
                  </a:cubicBezTo>
                  <a:lnTo>
                    <a:pt x="19849" y="17024"/>
                  </a:lnTo>
                  <a:lnTo>
                    <a:pt x="19849" y="16963"/>
                  </a:lnTo>
                  <a:cubicBezTo>
                    <a:pt x="21064" y="15170"/>
                    <a:pt x="22189" y="13315"/>
                    <a:pt x="23253" y="11400"/>
                  </a:cubicBezTo>
                  <a:lnTo>
                    <a:pt x="23253" y="11400"/>
                  </a:lnTo>
                  <a:cubicBezTo>
                    <a:pt x="22675" y="13194"/>
                    <a:pt x="22523" y="15078"/>
                    <a:pt x="22858" y="16932"/>
                  </a:cubicBezTo>
                  <a:cubicBezTo>
                    <a:pt x="23678" y="20975"/>
                    <a:pt x="24377" y="24410"/>
                    <a:pt x="24256" y="24410"/>
                  </a:cubicBezTo>
                  <a:cubicBezTo>
                    <a:pt x="24256" y="24410"/>
                    <a:pt x="24257" y="24410"/>
                    <a:pt x="24257" y="24410"/>
                  </a:cubicBezTo>
                  <a:cubicBezTo>
                    <a:pt x="24400" y="24410"/>
                    <a:pt x="27292" y="20594"/>
                    <a:pt x="26384" y="16446"/>
                  </a:cubicBezTo>
                  <a:cubicBezTo>
                    <a:pt x="25928" y="14410"/>
                    <a:pt x="25289" y="12373"/>
                    <a:pt x="24560" y="10397"/>
                  </a:cubicBezTo>
                  <a:cubicBezTo>
                    <a:pt x="24438" y="10093"/>
                    <a:pt x="24377" y="9850"/>
                    <a:pt x="24286" y="9668"/>
                  </a:cubicBezTo>
                  <a:lnTo>
                    <a:pt x="24256" y="9516"/>
                  </a:lnTo>
                  <a:cubicBezTo>
                    <a:pt x="24499" y="8999"/>
                    <a:pt x="24773" y="8483"/>
                    <a:pt x="25016" y="7966"/>
                  </a:cubicBezTo>
                  <a:cubicBezTo>
                    <a:pt x="25624" y="6750"/>
                    <a:pt x="26171" y="5504"/>
                    <a:pt x="26688" y="4288"/>
                  </a:cubicBezTo>
                  <a:lnTo>
                    <a:pt x="26809" y="3984"/>
                  </a:lnTo>
                  <a:lnTo>
                    <a:pt x="26809" y="3984"/>
                  </a:lnTo>
                  <a:cubicBezTo>
                    <a:pt x="26414" y="5808"/>
                    <a:pt x="26505" y="7723"/>
                    <a:pt x="27022" y="9516"/>
                  </a:cubicBezTo>
                  <a:cubicBezTo>
                    <a:pt x="28263" y="13453"/>
                    <a:pt x="29324" y="16786"/>
                    <a:pt x="29212" y="16811"/>
                  </a:cubicBezTo>
                  <a:lnTo>
                    <a:pt x="29212" y="16811"/>
                  </a:lnTo>
                  <a:cubicBezTo>
                    <a:pt x="29349" y="16783"/>
                    <a:pt x="31820" y="12694"/>
                    <a:pt x="30487" y="8665"/>
                  </a:cubicBezTo>
                  <a:cubicBezTo>
                    <a:pt x="29818" y="6659"/>
                    <a:pt x="28998" y="4683"/>
                    <a:pt x="28055" y="2799"/>
                  </a:cubicBezTo>
                  <a:cubicBezTo>
                    <a:pt x="27873" y="2403"/>
                    <a:pt x="27751" y="2130"/>
                    <a:pt x="27660" y="1947"/>
                  </a:cubicBezTo>
                  <a:cubicBezTo>
                    <a:pt x="27873" y="1400"/>
                    <a:pt x="28055" y="823"/>
                    <a:pt x="28207" y="276"/>
                  </a:cubicBezTo>
                  <a:cubicBezTo>
                    <a:pt x="28266" y="119"/>
                    <a:pt x="28136" y="1"/>
                    <a:pt x="280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3"/>
            <p:cNvSpPr/>
            <p:nvPr/>
          </p:nvSpPr>
          <p:spPr>
            <a:xfrm>
              <a:off x="9732017" y="-1907158"/>
              <a:ext cx="1471694" cy="849276"/>
            </a:xfrm>
            <a:custGeom>
              <a:avLst/>
              <a:gdLst/>
              <a:ahLst/>
              <a:cxnLst/>
              <a:rect l="l" t="t" r="r" b="b"/>
              <a:pathLst>
                <a:path w="43095" h="24869" extrusionOk="0">
                  <a:moveTo>
                    <a:pt x="27116" y="1544"/>
                  </a:moveTo>
                  <a:cubicBezTo>
                    <a:pt x="27114" y="1545"/>
                    <a:pt x="27114" y="1547"/>
                    <a:pt x="27114" y="1548"/>
                  </a:cubicBezTo>
                  <a:cubicBezTo>
                    <a:pt x="27114" y="1547"/>
                    <a:pt x="27115" y="1546"/>
                    <a:pt x="27116" y="1544"/>
                  </a:cubicBezTo>
                  <a:close/>
                  <a:moveTo>
                    <a:pt x="20430" y="4856"/>
                  </a:moveTo>
                  <a:cubicBezTo>
                    <a:pt x="20428" y="4857"/>
                    <a:pt x="20426" y="4859"/>
                    <a:pt x="20426" y="4862"/>
                  </a:cubicBezTo>
                  <a:cubicBezTo>
                    <a:pt x="20427" y="4860"/>
                    <a:pt x="20428" y="4858"/>
                    <a:pt x="20430" y="4856"/>
                  </a:cubicBezTo>
                  <a:close/>
                  <a:moveTo>
                    <a:pt x="13013" y="7593"/>
                  </a:moveTo>
                  <a:cubicBezTo>
                    <a:pt x="13011" y="7594"/>
                    <a:pt x="13010" y="7595"/>
                    <a:pt x="13010" y="7597"/>
                  </a:cubicBezTo>
                  <a:cubicBezTo>
                    <a:pt x="13011" y="7596"/>
                    <a:pt x="13011" y="7595"/>
                    <a:pt x="13013" y="7593"/>
                  </a:cubicBezTo>
                  <a:close/>
                  <a:moveTo>
                    <a:pt x="5688" y="9327"/>
                  </a:moveTo>
                  <a:cubicBezTo>
                    <a:pt x="5686" y="9327"/>
                    <a:pt x="5685" y="9328"/>
                    <a:pt x="5685" y="9330"/>
                  </a:cubicBezTo>
                  <a:cubicBezTo>
                    <a:pt x="5685" y="9329"/>
                    <a:pt x="5686" y="9328"/>
                    <a:pt x="5688" y="9327"/>
                  </a:cubicBezTo>
                  <a:close/>
                  <a:moveTo>
                    <a:pt x="27326" y="19391"/>
                  </a:moveTo>
                  <a:cubicBezTo>
                    <a:pt x="27327" y="19391"/>
                    <a:pt x="27327" y="19391"/>
                    <a:pt x="27327" y="19391"/>
                  </a:cubicBezTo>
                  <a:lnTo>
                    <a:pt x="27327" y="19391"/>
                  </a:lnTo>
                  <a:cubicBezTo>
                    <a:pt x="27327" y="19391"/>
                    <a:pt x="27327" y="19391"/>
                    <a:pt x="27326" y="19391"/>
                  </a:cubicBezTo>
                  <a:close/>
                  <a:moveTo>
                    <a:pt x="9362" y="24862"/>
                  </a:moveTo>
                  <a:cubicBezTo>
                    <a:pt x="9363" y="24862"/>
                    <a:pt x="9363" y="24862"/>
                    <a:pt x="9363" y="24863"/>
                  </a:cubicBezTo>
                  <a:lnTo>
                    <a:pt x="9363" y="24863"/>
                  </a:lnTo>
                  <a:cubicBezTo>
                    <a:pt x="9363" y="24862"/>
                    <a:pt x="9363" y="24862"/>
                    <a:pt x="9362" y="24862"/>
                  </a:cubicBezTo>
                  <a:close/>
                  <a:moveTo>
                    <a:pt x="32525" y="1"/>
                  </a:moveTo>
                  <a:cubicBezTo>
                    <a:pt x="29468" y="1"/>
                    <a:pt x="27197" y="1409"/>
                    <a:pt x="27116" y="1544"/>
                  </a:cubicBezTo>
                  <a:lnTo>
                    <a:pt x="27116" y="1544"/>
                  </a:lnTo>
                  <a:cubicBezTo>
                    <a:pt x="27118" y="1542"/>
                    <a:pt x="27123" y="1540"/>
                    <a:pt x="27131" y="1540"/>
                  </a:cubicBezTo>
                  <a:cubicBezTo>
                    <a:pt x="27382" y="1540"/>
                    <a:pt x="30332" y="2769"/>
                    <a:pt x="34226" y="3524"/>
                  </a:cubicBezTo>
                  <a:cubicBezTo>
                    <a:pt x="34716" y="3609"/>
                    <a:pt x="35210" y="3651"/>
                    <a:pt x="35703" y="3651"/>
                  </a:cubicBezTo>
                  <a:cubicBezTo>
                    <a:pt x="36986" y="3651"/>
                    <a:pt x="38260" y="3365"/>
                    <a:pt x="39424" y="2795"/>
                  </a:cubicBezTo>
                  <a:lnTo>
                    <a:pt x="39424" y="2795"/>
                  </a:lnTo>
                  <a:cubicBezTo>
                    <a:pt x="38573" y="3433"/>
                    <a:pt x="37722" y="4071"/>
                    <a:pt x="36840" y="4679"/>
                  </a:cubicBezTo>
                  <a:cubicBezTo>
                    <a:pt x="36111" y="5196"/>
                    <a:pt x="35351" y="5682"/>
                    <a:pt x="34591" y="6169"/>
                  </a:cubicBezTo>
                  <a:cubicBezTo>
                    <a:pt x="34378" y="6138"/>
                    <a:pt x="34074" y="6077"/>
                    <a:pt x="33679" y="5956"/>
                  </a:cubicBezTo>
                  <a:cubicBezTo>
                    <a:pt x="32372" y="5621"/>
                    <a:pt x="30123" y="4983"/>
                    <a:pt x="27661" y="4254"/>
                  </a:cubicBezTo>
                  <a:cubicBezTo>
                    <a:pt x="26690" y="3969"/>
                    <a:pt x="25749" y="3861"/>
                    <a:pt x="24884" y="3861"/>
                  </a:cubicBezTo>
                  <a:cubicBezTo>
                    <a:pt x="22388" y="3861"/>
                    <a:pt x="20528" y="4755"/>
                    <a:pt x="20430" y="4856"/>
                  </a:cubicBezTo>
                  <a:lnTo>
                    <a:pt x="20430" y="4856"/>
                  </a:lnTo>
                  <a:cubicBezTo>
                    <a:pt x="20432" y="4855"/>
                    <a:pt x="20434" y="4855"/>
                    <a:pt x="20437" y="4855"/>
                  </a:cubicBezTo>
                  <a:cubicBezTo>
                    <a:pt x="20634" y="4855"/>
                    <a:pt x="23484" y="6423"/>
                    <a:pt x="27296" y="7567"/>
                  </a:cubicBezTo>
                  <a:cubicBezTo>
                    <a:pt x="28080" y="7801"/>
                    <a:pt x="28890" y="7916"/>
                    <a:pt x="29699" y="7916"/>
                  </a:cubicBezTo>
                  <a:cubicBezTo>
                    <a:pt x="30676" y="7916"/>
                    <a:pt x="31653" y="7747"/>
                    <a:pt x="32585" y="7415"/>
                  </a:cubicBezTo>
                  <a:lnTo>
                    <a:pt x="32585" y="7415"/>
                  </a:lnTo>
                  <a:cubicBezTo>
                    <a:pt x="31946" y="7780"/>
                    <a:pt x="31278" y="8175"/>
                    <a:pt x="30609" y="8539"/>
                  </a:cubicBezTo>
                  <a:cubicBezTo>
                    <a:pt x="29454" y="9208"/>
                    <a:pt x="28269" y="9816"/>
                    <a:pt x="27053" y="10424"/>
                  </a:cubicBezTo>
                  <a:lnTo>
                    <a:pt x="27022" y="10424"/>
                  </a:lnTo>
                  <a:lnTo>
                    <a:pt x="26931" y="10394"/>
                  </a:lnTo>
                  <a:cubicBezTo>
                    <a:pt x="26718" y="10333"/>
                    <a:pt x="26475" y="10242"/>
                    <a:pt x="26141" y="10120"/>
                  </a:cubicBezTo>
                  <a:cubicBezTo>
                    <a:pt x="24864" y="9634"/>
                    <a:pt x="22706" y="8752"/>
                    <a:pt x="20335" y="7780"/>
                  </a:cubicBezTo>
                  <a:cubicBezTo>
                    <a:pt x="18924" y="7206"/>
                    <a:pt x="17542" y="7022"/>
                    <a:pt x="16367" y="7022"/>
                  </a:cubicBezTo>
                  <a:cubicBezTo>
                    <a:pt x="14458" y="7022"/>
                    <a:pt x="13091" y="7506"/>
                    <a:pt x="13013" y="7593"/>
                  </a:cubicBezTo>
                  <a:lnTo>
                    <a:pt x="13013" y="7593"/>
                  </a:lnTo>
                  <a:cubicBezTo>
                    <a:pt x="13014" y="7592"/>
                    <a:pt x="13017" y="7592"/>
                    <a:pt x="13020" y="7592"/>
                  </a:cubicBezTo>
                  <a:cubicBezTo>
                    <a:pt x="13208" y="7592"/>
                    <a:pt x="15892" y="9439"/>
                    <a:pt x="19606" y="11001"/>
                  </a:cubicBezTo>
                  <a:cubicBezTo>
                    <a:pt x="20653" y="11432"/>
                    <a:pt x="21769" y="11643"/>
                    <a:pt x="22891" y="11643"/>
                  </a:cubicBezTo>
                  <a:cubicBezTo>
                    <a:pt x="23592" y="11643"/>
                    <a:pt x="24296" y="11560"/>
                    <a:pt x="24986" y="11397"/>
                  </a:cubicBezTo>
                  <a:lnTo>
                    <a:pt x="24986" y="11397"/>
                  </a:lnTo>
                  <a:cubicBezTo>
                    <a:pt x="23162" y="12217"/>
                    <a:pt x="21308" y="12977"/>
                    <a:pt x="19454" y="13676"/>
                  </a:cubicBezTo>
                  <a:lnTo>
                    <a:pt x="19271" y="13555"/>
                  </a:lnTo>
                  <a:cubicBezTo>
                    <a:pt x="19059" y="13463"/>
                    <a:pt x="18846" y="13342"/>
                    <a:pt x="18542" y="13220"/>
                  </a:cubicBezTo>
                  <a:cubicBezTo>
                    <a:pt x="17326" y="12612"/>
                    <a:pt x="15259" y="11518"/>
                    <a:pt x="12980" y="10272"/>
                  </a:cubicBezTo>
                  <a:cubicBezTo>
                    <a:pt x="11159" y="9307"/>
                    <a:pt x="9316" y="9060"/>
                    <a:pt x="7937" y="9060"/>
                  </a:cubicBezTo>
                  <a:cubicBezTo>
                    <a:pt x="6645" y="9060"/>
                    <a:pt x="5762" y="9277"/>
                    <a:pt x="5688" y="9327"/>
                  </a:cubicBezTo>
                  <a:lnTo>
                    <a:pt x="5688" y="9327"/>
                  </a:lnTo>
                  <a:cubicBezTo>
                    <a:pt x="5688" y="9327"/>
                    <a:pt x="5689" y="9327"/>
                    <a:pt x="5689" y="9327"/>
                  </a:cubicBezTo>
                  <a:cubicBezTo>
                    <a:pt x="5819" y="9327"/>
                    <a:pt x="8342" y="11467"/>
                    <a:pt x="11916" y="13403"/>
                  </a:cubicBezTo>
                  <a:cubicBezTo>
                    <a:pt x="13207" y="14084"/>
                    <a:pt x="14625" y="14438"/>
                    <a:pt x="16072" y="14438"/>
                  </a:cubicBezTo>
                  <a:cubicBezTo>
                    <a:pt x="16499" y="14438"/>
                    <a:pt x="16928" y="14407"/>
                    <a:pt x="17357" y="14345"/>
                  </a:cubicBezTo>
                  <a:lnTo>
                    <a:pt x="17357" y="14345"/>
                  </a:lnTo>
                  <a:lnTo>
                    <a:pt x="17174" y="14436"/>
                  </a:lnTo>
                  <a:cubicBezTo>
                    <a:pt x="16353" y="14679"/>
                    <a:pt x="15502" y="14953"/>
                    <a:pt x="14682" y="15196"/>
                  </a:cubicBezTo>
                  <a:cubicBezTo>
                    <a:pt x="14499" y="15166"/>
                    <a:pt x="14256" y="15135"/>
                    <a:pt x="13983" y="15105"/>
                  </a:cubicBezTo>
                  <a:lnTo>
                    <a:pt x="13861" y="15105"/>
                  </a:lnTo>
                  <a:cubicBezTo>
                    <a:pt x="13253" y="15063"/>
                    <a:pt x="12645" y="15042"/>
                    <a:pt x="12038" y="15042"/>
                  </a:cubicBezTo>
                  <a:cubicBezTo>
                    <a:pt x="10459" y="15042"/>
                    <a:pt x="8885" y="15184"/>
                    <a:pt x="7326" y="15470"/>
                  </a:cubicBezTo>
                  <a:cubicBezTo>
                    <a:pt x="4773" y="15986"/>
                    <a:pt x="2311" y="16898"/>
                    <a:pt x="1" y="18144"/>
                  </a:cubicBezTo>
                  <a:cubicBezTo>
                    <a:pt x="1664" y="18686"/>
                    <a:pt x="3401" y="18957"/>
                    <a:pt x="5142" y="18957"/>
                  </a:cubicBezTo>
                  <a:cubicBezTo>
                    <a:pt x="6137" y="18957"/>
                    <a:pt x="7133" y="18868"/>
                    <a:pt x="8116" y="18692"/>
                  </a:cubicBezTo>
                  <a:cubicBezTo>
                    <a:pt x="10153" y="18266"/>
                    <a:pt x="12098" y="17476"/>
                    <a:pt x="13831" y="16290"/>
                  </a:cubicBezTo>
                  <a:cubicBezTo>
                    <a:pt x="14317" y="15986"/>
                    <a:pt x="14651" y="15713"/>
                    <a:pt x="14894" y="15530"/>
                  </a:cubicBezTo>
                  <a:lnTo>
                    <a:pt x="16414" y="15074"/>
                  </a:lnTo>
                  <a:cubicBezTo>
                    <a:pt x="16840" y="14922"/>
                    <a:pt x="17296" y="14770"/>
                    <a:pt x="17721" y="14649"/>
                  </a:cubicBezTo>
                  <a:lnTo>
                    <a:pt x="17721" y="14649"/>
                  </a:lnTo>
                  <a:cubicBezTo>
                    <a:pt x="15989" y="15530"/>
                    <a:pt x="14530" y="16868"/>
                    <a:pt x="13466" y="18479"/>
                  </a:cubicBezTo>
                  <a:cubicBezTo>
                    <a:pt x="11340" y="21922"/>
                    <a:pt x="9509" y="24864"/>
                    <a:pt x="9368" y="24864"/>
                  </a:cubicBezTo>
                  <a:cubicBezTo>
                    <a:pt x="9366" y="24864"/>
                    <a:pt x="9365" y="24863"/>
                    <a:pt x="9363" y="24863"/>
                  </a:cubicBezTo>
                  <a:lnTo>
                    <a:pt x="9363" y="24863"/>
                  </a:lnTo>
                  <a:cubicBezTo>
                    <a:pt x="9369" y="24866"/>
                    <a:pt x="9383" y="24868"/>
                    <a:pt x="9407" y="24868"/>
                  </a:cubicBezTo>
                  <a:cubicBezTo>
                    <a:pt x="9905" y="24868"/>
                    <a:pt x="14359" y="23960"/>
                    <a:pt x="16414" y="20515"/>
                  </a:cubicBezTo>
                  <a:cubicBezTo>
                    <a:pt x="17478" y="18692"/>
                    <a:pt x="18420" y="16837"/>
                    <a:pt x="19211" y="14892"/>
                  </a:cubicBezTo>
                  <a:lnTo>
                    <a:pt x="19515" y="14223"/>
                  </a:lnTo>
                  <a:lnTo>
                    <a:pt x="19636" y="13980"/>
                  </a:lnTo>
                  <a:cubicBezTo>
                    <a:pt x="20913" y="13524"/>
                    <a:pt x="22159" y="13038"/>
                    <a:pt x="23375" y="12521"/>
                  </a:cubicBezTo>
                  <a:cubicBezTo>
                    <a:pt x="24074" y="12248"/>
                    <a:pt x="24743" y="11944"/>
                    <a:pt x="25411" y="11640"/>
                  </a:cubicBezTo>
                  <a:lnTo>
                    <a:pt x="25411" y="11640"/>
                  </a:lnTo>
                  <a:cubicBezTo>
                    <a:pt x="23831" y="12704"/>
                    <a:pt x="22524" y="14163"/>
                    <a:pt x="21673" y="15895"/>
                  </a:cubicBezTo>
                  <a:cubicBezTo>
                    <a:pt x="19927" y="19568"/>
                    <a:pt x="18449" y="22674"/>
                    <a:pt x="18332" y="22674"/>
                  </a:cubicBezTo>
                  <a:cubicBezTo>
                    <a:pt x="18331" y="22674"/>
                    <a:pt x="18330" y="22674"/>
                    <a:pt x="18329" y="22673"/>
                  </a:cubicBezTo>
                  <a:lnTo>
                    <a:pt x="18329" y="22673"/>
                  </a:lnTo>
                  <a:cubicBezTo>
                    <a:pt x="18331" y="22676"/>
                    <a:pt x="18338" y="22678"/>
                    <a:pt x="18349" y="22678"/>
                  </a:cubicBezTo>
                  <a:cubicBezTo>
                    <a:pt x="18688" y="22678"/>
                    <a:pt x="23127" y="21333"/>
                    <a:pt x="24803" y="17597"/>
                  </a:cubicBezTo>
                  <a:cubicBezTo>
                    <a:pt x="25685" y="15682"/>
                    <a:pt x="26414" y="13707"/>
                    <a:pt x="26992" y="11701"/>
                  </a:cubicBezTo>
                  <a:lnTo>
                    <a:pt x="27205" y="11001"/>
                  </a:lnTo>
                  <a:lnTo>
                    <a:pt x="27266" y="10789"/>
                  </a:lnTo>
                  <a:lnTo>
                    <a:pt x="27266" y="10758"/>
                  </a:lnTo>
                  <a:cubicBezTo>
                    <a:pt x="29241" y="9816"/>
                    <a:pt x="31156" y="8783"/>
                    <a:pt x="33010" y="7658"/>
                  </a:cubicBezTo>
                  <a:lnTo>
                    <a:pt x="33010" y="7658"/>
                  </a:lnTo>
                  <a:cubicBezTo>
                    <a:pt x="31612" y="8904"/>
                    <a:pt x="30548" y="10454"/>
                    <a:pt x="29880" y="12217"/>
                  </a:cubicBezTo>
                  <a:cubicBezTo>
                    <a:pt x="28584" y="16103"/>
                    <a:pt x="27438" y="19391"/>
                    <a:pt x="27329" y="19391"/>
                  </a:cubicBezTo>
                  <a:cubicBezTo>
                    <a:pt x="27328" y="19391"/>
                    <a:pt x="27328" y="19391"/>
                    <a:pt x="27327" y="19391"/>
                  </a:cubicBezTo>
                  <a:lnTo>
                    <a:pt x="27327" y="19391"/>
                  </a:lnTo>
                  <a:cubicBezTo>
                    <a:pt x="27329" y="19392"/>
                    <a:pt x="27331" y="19392"/>
                    <a:pt x="27334" y="19392"/>
                  </a:cubicBezTo>
                  <a:cubicBezTo>
                    <a:pt x="27561" y="19392"/>
                    <a:pt x="31907" y="17563"/>
                    <a:pt x="33193" y="13585"/>
                  </a:cubicBezTo>
                  <a:cubicBezTo>
                    <a:pt x="33831" y="11579"/>
                    <a:pt x="34348" y="9542"/>
                    <a:pt x="34712" y="7476"/>
                  </a:cubicBezTo>
                  <a:cubicBezTo>
                    <a:pt x="34773" y="7141"/>
                    <a:pt x="34804" y="6898"/>
                    <a:pt x="34864" y="6716"/>
                  </a:cubicBezTo>
                  <a:lnTo>
                    <a:pt x="34895" y="6533"/>
                  </a:lnTo>
                  <a:cubicBezTo>
                    <a:pt x="35381" y="6229"/>
                    <a:pt x="35868" y="5895"/>
                    <a:pt x="36354" y="5591"/>
                  </a:cubicBezTo>
                  <a:cubicBezTo>
                    <a:pt x="37478" y="4831"/>
                    <a:pt x="38573" y="4041"/>
                    <a:pt x="39637" y="3251"/>
                  </a:cubicBezTo>
                  <a:lnTo>
                    <a:pt x="39880" y="3038"/>
                  </a:lnTo>
                  <a:lnTo>
                    <a:pt x="39880" y="3038"/>
                  </a:lnTo>
                  <a:cubicBezTo>
                    <a:pt x="38634" y="4436"/>
                    <a:pt x="37752" y="6108"/>
                    <a:pt x="37296" y="7931"/>
                  </a:cubicBezTo>
                  <a:cubicBezTo>
                    <a:pt x="36388" y="11956"/>
                    <a:pt x="35631" y="15348"/>
                    <a:pt x="35504" y="15348"/>
                  </a:cubicBezTo>
                  <a:cubicBezTo>
                    <a:pt x="35504" y="15348"/>
                    <a:pt x="35503" y="15348"/>
                    <a:pt x="35503" y="15348"/>
                  </a:cubicBezTo>
                  <a:lnTo>
                    <a:pt x="35503" y="15348"/>
                  </a:lnTo>
                  <a:cubicBezTo>
                    <a:pt x="35504" y="15350"/>
                    <a:pt x="35508" y="15351"/>
                    <a:pt x="35512" y="15351"/>
                  </a:cubicBezTo>
                  <a:cubicBezTo>
                    <a:pt x="35754" y="15351"/>
                    <a:pt x="39836" y="13049"/>
                    <a:pt x="40700" y="8935"/>
                  </a:cubicBezTo>
                  <a:cubicBezTo>
                    <a:pt x="41126" y="6868"/>
                    <a:pt x="41430" y="4740"/>
                    <a:pt x="41551" y="2643"/>
                  </a:cubicBezTo>
                  <a:cubicBezTo>
                    <a:pt x="41582" y="2217"/>
                    <a:pt x="41612" y="1913"/>
                    <a:pt x="41643" y="1700"/>
                  </a:cubicBezTo>
                  <a:cubicBezTo>
                    <a:pt x="42099" y="1336"/>
                    <a:pt x="42524" y="940"/>
                    <a:pt x="42950" y="545"/>
                  </a:cubicBezTo>
                  <a:cubicBezTo>
                    <a:pt x="43095" y="400"/>
                    <a:pt x="42990" y="197"/>
                    <a:pt x="42833" y="197"/>
                  </a:cubicBezTo>
                  <a:cubicBezTo>
                    <a:pt x="42793" y="197"/>
                    <a:pt x="42750" y="210"/>
                    <a:pt x="42707" y="241"/>
                  </a:cubicBezTo>
                  <a:cubicBezTo>
                    <a:pt x="42220" y="576"/>
                    <a:pt x="41764" y="940"/>
                    <a:pt x="41308" y="1336"/>
                  </a:cubicBezTo>
                  <a:lnTo>
                    <a:pt x="41156" y="1336"/>
                  </a:lnTo>
                  <a:cubicBezTo>
                    <a:pt x="40974" y="1305"/>
                    <a:pt x="40700" y="1275"/>
                    <a:pt x="40396" y="1244"/>
                  </a:cubicBezTo>
                  <a:cubicBezTo>
                    <a:pt x="39029" y="1032"/>
                    <a:pt x="36749" y="637"/>
                    <a:pt x="34226" y="150"/>
                  </a:cubicBezTo>
                  <a:cubicBezTo>
                    <a:pt x="33639" y="46"/>
                    <a:pt x="33070" y="1"/>
                    <a:pt x="32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3"/>
            <p:cNvSpPr/>
            <p:nvPr/>
          </p:nvSpPr>
          <p:spPr>
            <a:xfrm>
              <a:off x="9796390" y="-2591285"/>
              <a:ext cx="997556" cy="987994"/>
            </a:xfrm>
            <a:custGeom>
              <a:avLst/>
              <a:gdLst/>
              <a:ahLst/>
              <a:cxnLst/>
              <a:rect l="l" t="t" r="r" b="b"/>
              <a:pathLst>
                <a:path w="29211" h="28931" extrusionOk="0">
                  <a:moveTo>
                    <a:pt x="0" y="1"/>
                  </a:moveTo>
                  <a:cubicBezTo>
                    <a:pt x="1155" y="2189"/>
                    <a:pt x="2037" y="4499"/>
                    <a:pt x="2614" y="6900"/>
                  </a:cubicBezTo>
                  <a:cubicBezTo>
                    <a:pt x="3222" y="9271"/>
                    <a:pt x="3891" y="11672"/>
                    <a:pt x="5471" y="13466"/>
                  </a:cubicBezTo>
                  <a:cubicBezTo>
                    <a:pt x="6383" y="14469"/>
                    <a:pt x="7599" y="15290"/>
                    <a:pt x="8085" y="16566"/>
                  </a:cubicBezTo>
                  <a:cubicBezTo>
                    <a:pt x="8450" y="17417"/>
                    <a:pt x="8420" y="18390"/>
                    <a:pt x="8602" y="19302"/>
                  </a:cubicBezTo>
                  <a:cubicBezTo>
                    <a:pt x="8967" y="21156"/>
                    <a:pt x="10183" y="22706"/>
                    <a:pt x="11854" y="23496"/>
                  </a:cubicBezTo>
                  <a:cubicBezTo>
                    <a:pt x="12341" y="23679"/>
                    <a:pt x="12766" y="23891"/>
                    <a:pt x="13222" y="24135"/>
                  </a:cubicBezTo>
                  <a:cubicBezTo>
                    <a:pt x="14225" y="24834"/>
                    <a:pt x="14620" y="26171"/>
                    <a:pt x="15411" y="27113"/>
                  </a:cubicBezTo>
                  <a:cubicBezTo>
                    <a:pt x="16231" y="27995"/>
                    <a:pt x="17326" y="28572"/>
                    <a:pt x="18511" y="28755"/>
                  </a:cubicBezTo>
                  <a:cubicBezTo>
                    <a:pt x="19390" y="28867"/>
                    <a:pt x="20286" y="28930"/>
                    <a:pt x="21174" y="28930"/>
                  </a:cubicBezTo>
                  <a:cubicBezTo>
                    <a:pt x="21483" y="28930"/>
                    <a:pt x="21792" y="28922"/>
                    <a:pt x="22098" y="28907"/>
                  </a:cubicBezTo>
                  <a:cubicBezTo>
                    <a:pt x="22182" y="28911"/>
                    <a:pt x="22266" y="28912"/>
                    <a:pt x="22350" y="28912"/>
                  </a:cubicBezTo>
                  <a:cubicBezTo>
                    <a:pt x="24260" y="28912"/>
                    <a:pt x="26031" y="27922"/>
                    <a:pt x="26991" y="26262"/>
                  </a:cubicBezTo>
                  <a:cubicBezTo>
                    <a:pt x="27721" y="25198"/>
                    <a:pt x="28329" y="24043"/>
                    <a:pt x="28754" y="22828"/>
                  </a:cubicBezTo>
                  <a:cubicBezTo>
                    <a:pt x="29210" y="21490"/>
                    <a:pt x="29180" y="20062"/>
                    <a:pt x="28663" y="18724"/>
                  </a:cubicBezTo>
                  <a:cubicBezTo>
                    <a:pt x="28116" y="17356"/>
                    <a:pt x="26931" y="16232"/>
                    <a:pt x="26536" y="14803"/>
                  </a:cubicBezTo>
                  <a:cubicBezTo>
                    <a:pt x="26384" y="14226"/>
                    <a:pt x="26292" y="13648"/>
                    <a:pt x="26232" y="13040"/>
                  </a:cubicBezTo>
                  <a:cubicBezTo>
                    <a:pt x="25776" y="10791"/>
                    <a:pt x="24317" y="8846"/>
                    <a:pt x="22250" y="7812"/>
                  </a:cubicBezTo>
                  <a:cubicBezTo>
                    <a:pt x="21247" y="7326"/>
                    <a:pt x="20183" y="7113"/>
                    <a:pt x="19210" y="6536"/>
                  </a:cubicBezTo>
                  <a:cubicBezTo>
                    <a:pt x="17842" y="5745"/>
                    <a:pt x="16870" y="4317"/>
                    <a:pt x="15623" y="3283"/>
                  </a:cubicBezTo>
                  <a:cubicBezTo>
                    <a:pt x="13465" y="1429"/>
                    <a:pt x="10578" y="852"/>
                    <a:pt x="7903" y="608"/>
                  </a:cubicBezTo>
                  <a:cubicBezTo>
                    <a:pt x="5259" y="396"/>
                    <a:pt x="2645" y="274"/>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3"/>
            <p:cNvSpPr/>
            <p:nvPr/>
          </p:nvSpPr>
          <p:spPr>
            <a:xfrm>
              <a:off x="9881492" y="-2546481"/>
              <a:ext cx="834592" cy="993492"/>
            </a:xfrm>
            <a:custGeom>
              <a:avLst/>
              <a:gdLst/>
              <a:ahLst/>
              <a:cxnLst/>
              <a:rect l="l" t="t" r="r" b="b"/>
              <a:pathLst>
                <a:path w="24439" h="29092" extrusionOk="0">
                  <a:moveTo>
                    <a:pt x="1671" y="1"/>
                  </a:moveTo>
                  <a:cubicBezTo>
                    <a:pt x="1645" y="1"/>
                    <a:pt x="1620" y="44"/>
                    <a:pt x="1642" y="87"/>
                  </a:cubicBezTo>
                  <a:cubicBezTo>
                    <a:pt x="1885" y="482"/>
                    <a:pt x="2098" y="938"/>
                    <a:pt x="2250" y="1394"/>
                  </a:cubicBezTo>
                  <a:cubicBezTo>
                    <a:pt x="2311" y="1576"/>
                    <a:pt x="2341" y="1759"/>
                    <a:pt x="2402" y="1941"/>
                  </a:cubicBezTo>
                  <a:cubicBezTo>
                    <a:pt x="1885" y="1546"/>
                    <a:pt x="1338" y="1211"/>
                    <a:pt x="791" y="877"/>
                  </a:cubicBezTo>
                  <a:cubicBezTo>
                    <a:pt x="764" y="857"/>
                    <a:pt x="740" y="849"/>
                    <a:pt x="718" y="849"/>
                  </a:cubicBezTo>
                  <a:cubicBezTo>
                    <a:pt x="638" y="849"/>
                    <a:pt x="598" y="958"/>
                    <a:pt x="669" y="1029"/>
                  </a:cubicBezTo>
                  <a:cubicBezTo>
                    <a:pt x="1156" y="1424"/>
                    <a:pt x="1642" y="1850"/>
                    <a:pt x="2128" y="2245"/>
                  </a:cubicBezTo>
                  <a:lnTo>
                    <a:pt x="1581" y="2245"/>
                  </a:lnTo>
                  <a:cubicBezTo>
                    <a:pt x="1064" y="2214"/>
                    <a:pt x="578" y="2154"/>
                    <a:pt x="92" y="2032"/>
                  </a:cubicBezTo>
                  <a:cubicBezTo>
                    <a:pt x="61" y="2032"/>
                    <a:pt x="1" y="2093"/>
                    <a:pt x="61" y="2093"/>
                  </a:cubicBezTo>
                  <a:cubicBezTo>
                    <a:pt x="456" y="2245"/>
                    <a:pt x="852" y="2336"/>
                    <a:pt x="1247" y="2397"/>
                  </a:cubicBezTo>
                  <a:cubicBezTo>
                    <a:pt x="1642" y="2427"/>
                    <a:pt x="2037" y="2458"/>
                    <a:pt x="2432" y="2518"/>
                  </a:cubicBezTo>
                  <a:cubicBezTo>
                    <a:pt x="3162" y="3126"/>
                    <a:pt x="3891" y="3734"/>
                    <a:pt x="4621" y="4342"/>
                  </a:cubicBezTo>
                  <a:cubicBezTo>
                    <a:pt x="4165" y="4342"/>
                    <a:pt x="3739" y="4342"/>
                    <a:pt x="3283" y="4312"/>
                  </a:cubicBezTo>
                  <a:cubicBezTo>
                    <a:pt x="2675" y="4251"/>
                    <a:pt x="2037" y="4160"/>
                    <a:pt x="1429" y="4008"/>
                  </a:cubicBezTo>
                  <a:cubicBezTo>
                    <a:pt x="1368" y="4008"/>
                    <a:pt x="1368" y="4069"/>
                    <a:pt x="1429" y="4099"/>
                  </a:cubicBezTo>
                  <a:cubicBezTo>
                    <a:pt x="2327" y="4330"/>
                    <a:pt x="3377" y="4582"/>
                    <a:pt x="4359" y="4582"/>
                  </a:cubicBezTo>
                  <a:cubicBezTo>
                    <a:pt x="4540" y="4582"/>
                    <a:pt x="4719" y="4574"/>
                    <a:pt x="4894" y="4555"/>
                  </a:cubicBezTo>
                  <a:cubicBezTo>
                    <a:pt x="5563" y="5132"/>
                    <a:pt x="6262" y="5740"/>
                    <a:pt x="6900" y="6348"/>
                  </a:cubicBezTo>
                  <a:cubicBezTo>
                    <a:pt x="5875" y="6622"/>
                    <a:pt x="4832" y="6759"/>
                    <a:pt x="3784" y="6759"/>
                  </a:cubicBezTo>
                  <a:cubicBezTo>
                    <a:pt x="3435" y="6759"/>
                    <a:pt x="3086" y="6743"/>
                    <a:pt x="2736" y="6713"/>
                  </a:cubicBezTo>
                  <a:cubicBezTo>
                    <a:pt x="2675" y="6713"/>
                    <a:pt x="2645" y="6804"/>
                    <a:pt x="2706" y="6835"/>
                  </a:cubicBezTo>
                  <a:cubicBezTo>
                    <a:pt x="3184" y="6904"/>
                    <a:pt x="3669" y="6938"/>
                    <a:pt x="4156" y="6938"/>
                  </a:cubicBezTo>
                  <a:cubicBezTo>
                    <a:pt x="5152" y="6938"/>
                    <a:pt x="6153" y="6796"/>
                    <a:pt x="7113" y="6531"/>
                  </a:cubicBezTo>
                  <a:lnTo>
                    <a:pt x="7508" y="6895"/>
                  </a:lnTo>
                  <a:cubicBezTo>
                    <a:pt x="8147" y="7503"/>
                    <a:pt x="8785" y="8142"/>
                    <a:pt x="9423" y="8780"/>
                  </a:cubicBezTo>
                  <a:cubicBezTo>
                    <a:pt x="9028" y="8871"/>
                    <a:pt x="8663" y="8993"/>
                    <a:pt x="8268" y="9053"/>
                  </a:cubicBezTo>
                  <a:cubicBezTo>
                    <a:pt x="7691" y="9145"/>
                    <a:pt x="7083" y="9175"/>
                    <a:pt x="6475" y="9175"/>
                  </a:cubicBezTo>
                  <a:cubicBezTo>
                    <a:pt x="6353" y="9175"/>
                    <a:pt x="6353" y="9357"/>
                    <a:pt x="6475" y="9357"/>
                  </a:cubicBezTo>
                  <a:cubicBezTo>
                    <a:pt x="6718" y="9365"/>
                    <a:pt x="6984" y="9373"/>
                    <a:pt x="7260" y="9373"/>
                  </a:cubicBezTo>
                  <a:cubicBezTo>
                    <a:pt x="8052" y="9373"/>
                    <a:pt x="8929" y="9308"/>
                    <a:pt x="9606" y="8993"/>
                  </a:cubicBezTo>
                  <a:cubicBezTo>
                    <a:pt x="10031" y="9449"/>
                    <a:pt x="10457" y="9905"/>
                    <a:pt x="10882" y="10360"/>
                  </a:cubicBezTo>
                  <a:cubicBezTo>
                    <a:pt x="9367" y="10940"/>
                    <a:pt x="7770" y="11241"/>
                    <a:pt x="6163" y="11241"/>
                  </a:cubicBezTo>
                  <a:cubicBezTo>
                    <a:pt x="5578" y="11241"/>
                    <a:pt x="4992" y="11201"/>
                    <a:pt x="4408" y="11120"/>
                  </a:cubicBezTo>
                  <a:cubicBezTo>
                    <a:pt x="4347" y="11120"/>
                    <a:pt x="4317" y="11212"/>
                    <a:pt x="4378" y="11242"/>
                  </a:cubicBezTo>
                  <a:cubicBezTo>
                    <a:pt x="5121" y="11383"/>
                    <a:pt x="5872" y="11454"/>
                    <a:pt x="6620" y="11454"/>
                  </a:cubicBezTo>
                  <a:cubicBezTo>
                    <a:pt x="8135" y="11454"/>
                    <a:pt x="9641" y="11163"/>
                    <a:pt x="11065" y="10573"/>
                  </a:cubicBezTo>
                  <a:cubicBezTo>
                    <a:pt x="11612" y="11181"/>
                    <a:pt x="12159" y="11819"/>
                    <a:pt x="12706" y="12488"/>
                  </a:cubicBezTo>
                  <a:cubicBezTo>
                    <a:pt x="12607" y="12481"/>
                    <a:pt x="12510" y="12477"/>
                    <a:pt x="12414" y="12477"/>
                  </a:cubicBezTo>
                  <a:cubicBezTo>
                    <a:pt x="12127" y="12477"/>
                    <a:pt x="11847" y="12511"/>
                    <a:pt x="11551" y="12579"/>
                  </a:cubicBezTo>
                  <a:cubicBezTo>
                    <a:pt x="10669" y="12792"/>
                    <a:pt x="9788" y="12944"/>
                    <a:pt x="8906" y="13005"/>
                  </a:cubicBezTo>
                  <a:cubicBezTo>
                    <a:pt x="8846" y="13005"/>
                    <a:pt x="8846" y="13096"/>
                    <a:pt x="8906" y="13096"/>
                  </a:cubicBezTo>
                  <a:cubicBezTo>
                    <a:pt x="9020" y="13101"/>
                    <a:pt x="9133" y="13104"/>
                    <a:pt x="9246" y="13104"/>
                  </a:cubicBezTo>
                  <a:cubicBezTo>
                    <a:pt x="9770" y="13104"/>
                    <a:pt x="10291" y="13050"/>
                    <a:pt x="10791" y="12974"/>
                  </a:cubicBezTo>
                  <a:cubicBezTo>
                    <a:pt x="11270" y="12906"/>
                    <a:pt x="11885" y="12718"/>
                    <a:pt x="12432" y="12718"/>
                  </a:cubicBezTo>
                  <a:cubicBezTo>
                    <a:pt x="12615" y="12718"/>
                    <a:pt x="12790" y="12739"/>
                    <a:pt x="12949" y="12792"/>
                  </a:cubicBezTo>
                  <a:cubicBezTo>
                    <a:pt x="13192" y="13096"/>
                    <a:pt x="13466" y="13400"/>
                    <a:pt x="13679" y="13704"/>
                  </a:cubicBezTo>
                  <a:cubicBezTo>
                    <a:pt x="13891" y="13947"/>
                    <a:pt x="14104" y="14190"/>
                    <a:pt x="14287" y="14464"/>
                  </a:cubicBezTo>
                  <a:cubicBezTo>
                    <a:pt x="14096" y="14437"/>
                    <a:pt x="13904" y="14425"/>
                    <a:pt x="13711" y="14425"/>
                  </a:cubicBezTo>
                  <a:cubicBezTo>
                    <a:pt x="12831" y="14425"/>
                    <a:pt x="11938" y="14668"/>
                    <a:pt x="11065" y="14768"/>
                  </a:cubicBezTo>
                  <a:cubicBezTo>
                    <a:pt x="10545" y="14844"/>
                    <a:pt x="10021" y="14881"/>
                    <a:pt x="9497" y="14881"/>
                  </a:cubicBezTo>
                  <a:cubicBezTo>
                    <a:pt x="8552" y="14881"/>
                    <a:pt x="7607" y="14759"/>
                    <a:pt x="6688" y="14525"/>
                  </a:cubicBezTo>
                  <a:cubicBezTo>
                    <a:pt x="6627" y="14525"/>
                    <a:pt x="6566" y="14616"/>
                    <a:pt x="6657" y="14646"/>
                  </a:cubicBezTo>
                  <a:cubicBezTo>
                    <a:pt x="7549" y="14928"/>
                    <a:pt x="8477" y="15083"/>
                    <a:pt x="9413" y="15083"/>
                  </a:cubicBezTo>
                  <a:cubicBezTo>
                    <a:pt x="9689" y="15083"/>
                    <a:pt x="9967" y="15069"/>
                    <a:pt x="10244" y="15041"/>
                  </a:cubicBezTo>
                  <a:cubicBezTo>
                    <a:pt x="11445" y="14990"/>
                    <a:pt x="12624" y="14703"/>
                    <a:pt x="13818" y="14703"/>
                  </a:cubicBezTo>
                  <a:cubicBezTo>
                    <a:pt x="14045" y="14703"/>
                    <a:pt x="14272" y="14713"/>
                    <a:pt x="14499" y="14737"/>
                  </a:cubicBezTo>
                  <a:cubicBezTo>
                    <a:pt x="15138" y="15558"/>
                    <a:pt x="15746" y="16379"/>
                    <a:pt x="16353" y="17230"/>
                  </a:cubicBezTo>
                  <a:cubicBezTo>
                    <a:pt x="16075" y="17171"/>
                    <a:pt x="15798" y="17146"/>
                    <a:pt x="15522" y="17146"/>
                  </a:cubicBezTo>
                  <a:cubicBezTo>
                    <a:pt x="14654" y="17146"/>
                    <a:pt x="13795" y="17394"/>
                    <a:pt x="12919" y="17625"/>
                  </a:cubicBezTo>
                  <a:cubicBezTo>
                    <a:pt x="11751" y="17917"/>
                    <a:pt x="10569" y="18166"/>
                    <a:pt x="9392" y="18166"/>
                  </a:cubicBezTo>
                  <a:cubicBezTo>
                    <a:pt x="8854" y="18166"/>
                    <a:pt x="8316" y="18114"/>
                    <a:pt x="7782" y="17990"/>
                  </a:cubicBezTo>
                  <a:cubicBezTo>
                    <a:pt x="7776" y="17987"/>
                    <a:pt x="7771" y="17986"/>
                    <a:pt x="7766" y="17986"/>
                  </a:cubicBezTo>
                  <a:cubicBezTo>
                    <a:pt x="7711" y="17986"/>
                    <a:pt x="7668" y="18114"/>
                    <a:pt x="7751" y="18142"/>
                  </a:cubicBezTo>
                  <a:cubicBezTo>
                    <a:pt x="8435" y="18309"/>
                    <a:pt x="9134" y="18392"/>
                    <a:pt x="9834" y="18392"/>
                  </a:cubicBezTo>
                  <a:cubicBezTo>
                    <a:pt x="10533" y="18392"/>
                    <a:pt x="11232" y="18309"/>
                    <a:pt x="11916" y="18142"/>
                  </a:cubicBezTo>
                  <a:cubicBezTo>
                    <a:pt x="13059" y="17890"/>
                    <a:pt x="14254" y="17415"/>
                    <a:pt x="15436" y="17415"/>
                  </a:cubicBezTo>
                  <a:cubicBezTo>
                    <a:pt x="15825" y="17415"/>
                    <a:pt x="16213" y="17467"/>
                    <a:pt x="16597" y="17595"/>
                  </a:cubicBezTo>
                  <a:cubicBezTo>
                    <a:pt x="17144" y="18354"/>
                    <a:pt x="17660" y="19114"/>
                    <a:pt x="18147" y="19905"/>
                  </a:cubicBezTo>
                  <a:cubicBezTo>
                    <a:pt x="17899" y="19865"/>
                    <a:pt x="17653" y="19848"/>
                    <a:pt x="17408" y="19848"/>
                  </a:cubicBezTo>
                  <a:cubicBezTo>
                    <a:pt x="15660" y="19848"/>
                    <a:pt x="13974" y="20731"/>
                    <a:pt x="12265" y="20731"/>
                  </a:cubicBezTo>
                  <a:cubicBezTo>
                    <a:pt x="12007" y="20731"/>
                    <a:pt x="11749" y="20711"/>
                    <a:pt x="11490" y="20665"/>
                  </a:cubicBezTo>
                  <a:cubicBezTo>
                    <a:pt x="11399" y="20665"/>
                    <a:pt x="11369" y="20786"/>
                    <a:pt x="11460" y="20817"/>
                  </a:cubicBezTo>
                  <a:cubicBezTo>
                    <a:pt x="11776" y="20887"/>
                    <a:pt x="12092" y="20917"/>
                    <a:pt x="12407" y="20917"/>
                  </a:cubicBezTo>
                  <a:cubicBezTo>
                    <a:pt x="14042" y="20917"/>
                    <a:pt x="15654" y="20116"/>
                    <a:pt x="17288" y="20116"/>
                  </a:cubicBezTo>
                  <a:cubicBezTo>
                    <a:pt x="17634" y="20116"/>
                    <a:pt x="17981" y="20152"/>
                    <a:pt x="18329" y="20239"/>
                  </a:cubicBezTo>
                  <a:cubicBezTo>
                    <a:pt x="18542" y="20573"/>
                    <a:pt x="18755" y="20908"/>
                    <a:pt x="18967" y="21272"/>
                  </a:cubicBezTo>
                  <a:cubicBezTo>
                    <a:pt x="19302" y="21850"/>
                    <a:pt x="19667" y="22427"/>
                    <a:pt x="20001" y="23035"/>
                  </a:cubicBezTo>
                  <a:cubicBezTo>
                    <a:pt x="19648" y="22900"/>
                    <a:pt x="19266" y="22855"/>
                    <a:pt x="18877" y="22855"/>
                  </a:cubicBezTo>
                  <a:cubicBezTo>
                    <a:pt x="18394" y="22855"/>
                    <a:pt x="17902" y="22924"/>
                    <a:pt x="17448" y="22975"/>
                  </a:cubicBezTo>
                  <a:cubicBezTo>
                    <a:pt x="16825" y="23066"/>
                    <a:pt x="16194" y="23149"/>
                    <a:pt x="15575" y="23149"/>
                  </a:cubicBezTo>
                  <a:cubicBezTo>
                    <a:pt x="14955" y="23149"/>
                    <a:pt x="14347" y="23066"/>
                    <a:pt x="13770" y="22823"/>
                  </a:cubicBezTo>
                  <a:cubicBezTo>
                    <a:pt x="13760" y="22819"/>
                    <a:pt x="13750" y="22818"/>
                    <a:pt x="13740" y="22818"/>
                  </a:cubicBezTo>
                  <a:cubicBezTo>
                    <a:pt x="13661" y="22818"/>
                    <a:pt x="13597" y="22917"/>
                    <a:pt x="13679" y="22944"/>
                  </a:cubicBezTo>
                  <a:cubicBezTo>
                    <a:pt x="14379" y="23238"/>
                    <a:pt x="15130" y="23397"/>
                    <a:pt x="15881" y="23397"/>
                  </a:cubicBezTo>
                  <a:cubicBezTo>
                    <a:pt x="16141" y="23397"/>
                    <a:pt x="16400" y="23378"/>
                    <a:pt x="16657" y="23339"/>
                  </a:cubicBezTo>
                  <a:cubicBezTo>
                    <a:pt x="17358" y="23269"/>
                    <a:pt x="18018" y="23179"/>
                    <a:pt x="18684" y="23179"/>
                  </a:cubicBezTo>
                  <a:cubicBezTo>
                    <a:pt x="19174" y="23179"/>
                    <a:pt x="19668" y="23228"/>
                    <a:pt x="20183" y="23370"/>
                  </a:cubicBezTo>
                  <a:cubicBezTo>
                    <a:pt x="20518" y="24008"/>
                    <a:pt x="20852" y="24616"/>
                    <a:pt x="21186" y="25285"/>
                  </a:cubicBezTo>
                  <a:lnTo>
                    <a:pt x="21278" y="25406"/>
                  </a:lnTo>
                  <a:cubicBezTo>
                    <a:pt x="20859" y="25305"/>
                    <a:pt x="20438" y="25271"/>
                    <a:pt x="20015" y="25271"/>
                  </a:cubicBezTo>
                  <a:cubicBezTo>
                    <a:pt x="19122" y="25271"/>
                    <a:pt x="18223" y="25424"/>
                    <a:pt x="17337" y="25424"/>
                  </a:cubicBezTo>
                  <a:cubicBezTo>
                    <a:pt x="16873" y="25424"/>
                    <a:pt x="16413" y="25382"/>
                    <a:pt x="15958" y="25254"/>
                  </a:cubicBezTo>
                  <a:cubicBezTo>
                    <a:pt x="15898" y="25254"/>
                    <a:pt x="15867" y="25345"/>
                    <a:pt x="15928" y="25345"/>
                  </a:cubicBezTo>
                  <a:cubicBezTo>
                    <a:pt x="16476" y="25534"/>
                    <a:pt x="17036" y="25588"/>
                    <a:pt x="17602" y="25588"/>
                  </a:cubicBezTo>
                  <a:cubicBezTo>
                    <a:pt x="18352" y="25588"/>
                    <a:pt x="19113" y="25494"/>
                    <a:pt x="19872" y="25494"/>
                  </a:cubicBezTo>
                  <a:cubicBezTo>
                    <a:pt x="20383" y="25494"/>
                    <a:pt x="20894" y="25537"/>
                    <a:pt x="21399" y="25680"/>
                  </a:cubicBezTo>
                  <a:cubicBezTo>
                    <a:pt x="21916" y="26804"/>
                    <a:pt x="22402" y="28051"/>
                    <a:pt x="23101" y="29023"/>
                  </a:cubicBezTo>
                  <a:cubicBezTo>
                    <a:pt x="23139" y="29070"/>
                    <a:pt x="23188" y="29091"/>
                    <a:pt x="23238" y="29091"/>
                  </a:cubicBezTo>
                  <a:cubicBezTo>
                    <a:pt x="23347" y="29091"/>
                    <a:pt x="23457" y="28988"/>
                    <a:pt x="23436" y="28841"/>
                  </a:cubicBezTo>
                  <a:cubicBezTo>
                    <a:pt x="23192" y="27625"/>
                    <a:pt x="22524" y="26470"/>
                    <a:pt x="21946" y="25376"/>
                  </a:cubicBezTo>
                  <a:cubicBezTo>
                    <a:pt x="22524" y="23491"/>
                    <a:pt x="24135" y="22215"/>
                    <a:pt x="24439" y="20148"/>
                  </a:cubicBezTo>
                  <a:cubicBezTo>
                    <a:pt x="24439" y="20110"/>
                    <a:pt x="24404" y="20084"/>
                    <a:pt x="24370" y="20084"/>
                  </a:cubicBezTo>
                  <a:cubicBezTo>
                    <a:pt x="24349" y="20084"/>
                    <a:pt x="24329" y="20094"/>
                    <a:pt x="24317" y="20117"/>
                  </a:cubicBezTo>
                  <a:cubicBezTo>
                    <a:pt x="23952" y="22063"/>
                    <a:pt x="22402" y="23309"/>
                    <a:pt x="21794" y="25102"/>
                  </a:cubicBezTo>
                  <a:lnTo>
                    <a:pt x="21703" y="24950"/>
                  </a:lnTo>
                  <a:cubicBezTo>
                    <a:pt x="21399" y="24312"/>
                    <a:pt x="21034" y="23674"/>
                    <a:pt x="20700" y="23066"/>
                  </a:cubicBezTo>
                  <a:cubicBezTo>
                    <a:pt x="21034" y="21789"/>
                    <a:pt x="21673" y="20877"/>
                    <a:pt x="22311" y="19753"/>
                  </a:cubicBezTo>
                  <a:cubicBezTo>
                    <a:pt x="22889" y="18810"/>
                    <a:pt x="23192" y="17747"/>
                    <a:pt x="23162" y="16652"/>
                  </a:cubicBezTo>
                  <a:cubicBezTo>
                    <a:pt x="23162" y="16592"/>
                    <a:pt x="23124" y="16561"/>
                    <a:pt x="23086" y="16561"/>
                  </a:cubicBezTo>
                  <a:cubicBezTo>
                    <a:pt x="23048" y="16561"/>
                    <a:pt x="23010" y="16592"/>
                    <a:pt x="23010" y="16652"/>
                  </a:cubicBezTo>
                  <a:cubicBezTo>
                    <a:pt x="23040" y="18081"/>
                    <a:pt x="22341" y="19236"/>
                    <a:pt x="21642" y="20361"/>
                  </a:cubicBezTo>
                  <a:cubicBezTo>
                    <a:pt x="21217" y="21060"/>
                    <a:pt x="20670" y="21880"/>
                    <a:pt x="20518" y="22731"/>
                  </a:cubicBezTo>
                  <a:cubicBezTo>
                    <a:pt x="20183" y="22124"/>
                    <a:pt x="19819" y="21546"/>
                    <a:pt x="19484" y="20938"/>
                  </a:cubicBezTo>
                  <a:cubicBezTo>
                    <a:pt x="19271" y="20604"/>
                    <a:pt x="19059" y="20239"/>
                    <a:pt x="18846" y="19905"/>
                  </a:cubicBezTo>
                  <a:cubicBezTo>
                    <a:pt x="19271" y="17473"/>
                    <a:pt x="21612" y="15953"/>
                    <a:pt x="21733" y="13339"/>
                  </a:cubicBezTo>
                  <a:cubicBezTo>
                    <a:pt x="21733" y="13286"/>
                    <a:pt x="21692" y="13254"/>
                    <a:pt x="21658" y="13254"/>
                  </a:cubicBezTo>
                  <a:cubicBezTo>
                    <a:pt x="21633" y="13254"/>
                    <a:pt x="21612" y="13271"/>
                    <a:pt x="21612" y="13309"/>
                  </a:cubicBezTo>
                  <a:cubicBezTo>
                    <a:pt x="21369" y="15801"/>
                    <a:pt x="19180" y="17291"/>
                    <a:pt x="18664" y="19601"/>
                  </a:cubicBezTo>
                  <a:cubicBezTo>
                    <a:pt x="18147" y="18810"/>
                    <a:pt x="17630" y="18020"/>
                    <a:pt x="17083" y="17260"/>
                  </a:cubicBezTo>
                  <a:cubicBezTo>
                    <a:pt x="17144" y="15588"/>
                    <a:pt x="18268" y="14221"/>
                    <a:pt x="18937" y="12762"/>
                  </a:cubicBezTo>
                  <a:cubicBezTo>
                    <a:pt x="19636" y="11424"/>
                    <a:pt x="19910" y="9905"/>
                    <a:pt x="19697" y="8385"/>
                  </a:cubicBezTo>
                  <a:cubicBezTo>
                    <a:pt x="19737" y="8304"/>
                    <a:pt x="19670" y="8250"/>
                    <a:pt x="19611" y="8250"/>
                  </a:cubicBezTo>
                  <a:cubicBezTo>
                    <a:pt x="19582" y="8250"/>
                    <a:pt x="19555" y="8263"/>
                    <a:pt x="19545" y="8294"/>
                  </a:cubicBezTo>
                  <a:cubicBezTo>
                    <a:pt x="19727" y="10239"/>
                    <a:pt x="19028" y="11971"/>
                    <a:pt x="18177" y="13552"/>
                  </a:cubicBezTo>
                  <a:cubicBezTo>
                    <a:pt x="17600" y="14585"/>
                    <a:pt x="16961" y="15619"/>
                    <a:pt x="16840" y="16835"/>
                  </a:cubicBezTo>
                  <a:cubicBezTo>
                    <a:pt x="16232" y="15953"/>
                    <a:pt x="15624" y="15133"/>
                    <a:pt x="14986" y="14312"/>
                  </a:cubicBezTo>
                  <a:cubicBezTo>
                    <a:pt x="15198" y="12853"/>
                    <a:pt x="15837" y="11546"/>
                    <a:pt x="16110" y="10087"/>
                  </a:cubicBezTo>
                  <a:cubicBezTo>
                    <a:pt x="16384" y="8810"/>
                    <a:pt x="16353" y="7473"/>
                    <a:pt x="15989" y="6196"/>
                  </a:cubicBezTo>
                  <a:cubicBezTo>
                    <a:pt x="15976" y="6171"/>
                    <a:pt x="15952" y="6161"/>
                    <a:pt x="15931" y="6161"/>
                  </a:cubicBezTo>
                  <a:cubicBezTo>
                    <a:pt x="15903" y="6161"/>
                    <a:pt x="15880" y="6179"/>
                    <a:pt x="15898" y="6196"/>
                  </a:cubicBezTo>
                  <a:cubicBezTo>
                    <a:pt x="16232" y="7746"/>
                    <a:pt x="16171" y="9327"/>
                    <a:pt x="15715" y="10847"/>
                  </a:cubicBezTo>
                  <a:cubicBezTo>
                    <a:pt x="15411" y="11880"/>
                    <a:pt x="14864" y="12914"/>
                    <a:pt x="14773" y="14008"/>
                  </a:cubicBezTo>
                  <a:lnTo>
                    <a:pt x="14135" y="13248"/>
                  </a:lnTo>
                  <a:cubicBezTo>
                    <a:pt x="13891" y="12944"/>
                    <a:pt x="13648" y="12640"/>
                    <a:pt x="13375" y="12336"/>
                  </a:cubicBezTo>
                  <a:cubicBezTo>
                    <a:pt x="13283" y="11667"/>
                    <a:pt x="13709" y="10847"/>
                    <a:pt x="13891" y="10208"/>
                  </a:cubicBezTo>
                  <a:cubicBezTo>
                    <a:pt x="14074" y="9601"/>
                    <a:pt x="14195" y="8932"/>
                    <a:pt x="14195" y="8294"/>
                  </a:cubicBezTo>
                  <a:cubicBezTo>
                    <a:pt x="14195" y="8263"/>
                    <a:pt x="14173" y="8248"/>
                    <a:pt x="14150" y="8248"/>
                  </a:cubicBezTo>
                  <a:cubicBezTo>
                    <a:pt x="14127" y="8248"/>
                    <a:pt x="14104" y="8263"/>
                    <a:pt x="14104" y="8294"/>
                  </a:cubicBezTo>
                  <a:cubicBezTo>
                    <a:pt x="13983" y="9175"/>
                    <a:pt x="13739" y="10056"/>
                    <a:pt x="13405" y="10908"/>
                  </a:cubicBezTo>
                  <a:cubicBezTo>
                    <a:pt x="13253" y="11272"/>
                    <a:pt x="13162" y="11667"/>
                    <a:pt x="13131" y="12032"/>
                  </a:cubicBezTo>
                  <a:cubicBezTo>
                    <a:pt x="12584" y="11394"/>
                    <a:pt x="12037" y="10756"/>
                    <a:pt x="11460" y="10148"/>
                  </a:cubicBezTo>
                  <a:cubicBezTo>
                    <a:pt x="12584" y="8081"/>
                    <a:pt x="12858" y="5649"/>
                    <a:pt x="12220" y="3369"/>
                  </a:cubicBezTo>
                  <a:cubicBezTo>
                    <a:pt x="12207" y="3331"/>
                    <a:pt x="12178" y="3314"/>
                    <a:pt x="12151" y="3314"/>
                  </a:cubicBezTo>
                  <a:cubicBezTo>
                    <a:pt x="12114" y="3314"/>
                    <a:pt x="12080" y="3347"/>
                    <a:pt x="12098" y="3400"/>
                  </a:cubicBezTo>
                  <a:cubicBezTo>
                    <a:pt x="12584" y="5619"/>
                    <a:pt x="12280" y="7929"/>
                    <a:pt x="11247" y="9935"/>
                  </a:cubicBezTo>
                  <a:cubicBezTo>
                    <a:pt x="10852" y="9479"/>
                    <a:pt x="10396" y="9023"/>
                    <a:pt x="9970" y="8567"/>
                  </a:cubicBezTo>
                  <a:cubicBezTo>
                    <a:pt x="10426" y="7686"/>
                    <a:pt x="10426" y="6409"/>
                    <a:pt x="10365" y="5436"/>
                  </a:cubicBezTo>
                  <a:cubicBezTo>
                    <a:pt x="10365" y="5376"/>
                    <a:pt x="10320" y="5345"/>
                    <a:pt x="10274" y="5345"/>
                  </a:cubicBezTo>
                  <a:cubicBezTo>
                    <a:pt x="10229" y="5345"/>
                    <a:pt x="10183" y="5376"/>
                    <a:pt x="10183" y="5436"/>
                  </a:cubicBezTo>
                  <a:cubicBezTo>
                    <a:pt x="10214" y="6044"/>
                    <a:pt x="10183" y="6652"/>
                    <a:pt x="10062" y="7260"/>
                  </a:cubicBezTo>
                  <a:cubicBezTo>
                    <a:pt x="10001" y="7625"/>
                    <a:pt x="9879" y="8020"/>
                    <a:pt x="9788" y="8385"/>
                  </a:cubicBezTo>
                  <a:cubicBezTo>
                    <a:pt x="9150" y="7746"/>
                    <a:pt x="8511" y="7108"/>
                    <a:pt x="7843" y="6500"/>
                  </a:cubicBezTo>
                  <a:lnTo>
                    <a:pt x="7448" y="6135"/>
                  </a:lnTo>
                  <a:cubicBezTo>
                    <a:pt x="7782" y="4676"/>
                    <a:pt x="7721" y="3157"/>
                    <a:pt x="7235" y="1728"/>
                  </a:cubicBezTo>
                  <a:cubicBezTo>
                    <a:pt x="7226" y="1719"/>
                    <a:pt x="7214" y="1716"/>
                    <a:pt x="7202" y="1716"/>
                  </a:cubicBezTo>
                  <a:cubicBezTo>
                    <a:pt x="7174" y="1716"/>
                    <a:pt x="7144" y="1737"/>
                    <a:pt x="7144" y="1759"/>
                  </a:cubicBezTo>
                  <a:cubicBezTo>
                    <a:pt x="7508" y="3126"/>
                    <a:pt x="7539" y="4555"/>
                    <a:pt x="7235" y="5953"/>
                  </a:cubicBezTo>
                  <a:cubicBezTo>
                    <a:pt x="6596" y="5345"/>
                    <a:pt x="5897" y="4737"/>
                    <a:pt x="5229" y="4160"/>
                  </a:cubicBezTo>
                  <a:cubicBezTo>
                    <a:pt x="5198" y="3035"/>
                    <a:pt x="4651" y="1850"/>
                    <a:pt x="4104" y="877"/>
                  </a:cubicBezTo>
                  <a:cubicBezTo>
                    <a:pt x="4092" y="854"/>
                    <a:pt x="4072" y="844"/>
                    <a:pt x="4053" y="844"/>
                  </a:cubicBezTo>
                  <a:cubicBezTo>
                    <a:pt x="4022" y="844"/>
                    <a:pt x="3994" y="870"/>
                    <a:pt x="4013" y="907"/>
                  </a:cubicBezTo>
                  <a:cubicBezTo>
                    <a:pt x="4317" y="1455"/>
                    <a:pt x="4530" y="2062"/>
                    <a:pt x="4712" y="2640"/>
                  </a:cubicBezTo>
                  <a:cubicBezTo>
                    <a:pt x="4833" y="3066"/>
                    <a:pt x="4864" y="3491"/>
                    <a:pt x="4955" y="3917"/>
                  </a:cubicBezTo>
                  <a:cubicBezTo>
                    <a:pt x="4226" y="3309"/>
                    <a:pt x="3496" y="2731"/>
                    <a:pt x="2706" y="2154"/>
                  </a:cubicBezTo>
                  <a:cubicBezTo>
                    <a:pt x="2523" y="1819"/>
                    <a:pt x="2463" y="1424"/>
                    <a:pt x="2341" y="1059"/>
                  </a:cubicBezTo>
                  <a:cubicBezTo>
                    <a:pt x="2159" y="695"/>
                    <a:pt x="1946" y="330"/>
                    <a:pt x="1703" y="26"/>
                  </a:cubicBezTo>
                  <a:cubicBezTo>
                    <a:pt x="1694" y="8"/>
                    <a:pt x="1682" y="1"/>
                    <a:pt x="16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3"/>
            <p:cNvSpPr/>
            <p:nvPr/>
          </p:nvSpPr>
          <p:spPr>
            <a:xfrm>
              <a:off x="11255312" y="-1380975"/>
              <a:ext cx="281908" cy="365678"/>
            </a:xfrm>
            <a:custGeom>
              <a:avLst/>
              <a:gdLst/>
              <a:ahLst/>
              <a:cxnLst/>
              <a:rect l="l" t="t" r="r" b="b"/>
              <a:pathLst>
                <a:path w="8255" h="10708" extrusionOk="0">
                  <a:moveTo>
                    <a:pt x="373" y="1"/>
                  </a:moveTo>
                  <a:cubicBezTo>
                    <a:pt x="183" y="1"/>
                    <a:pt x="0" y="122"/>
                    <a:pt x="15" y="366"/>
                  </a:cubicBezTo>
                  <a:cubicBezTo>
                    <a:pt x="167" y="2554"/>
                    <a:pt x="76" y="5138"/>
                    <a:pt x="1383" y="7022"/>
                  </a:cubicBezTo>
                  <a:cubicBezTo>
                    <a:pt x="2751" y="9028"/>
                    <a:pt x="5274" y="10275"/>
                    <a:pt x="7584" y="10700"/>
                  </a:cubicBezTo>
                  <a:cubicBezTo>
                    <a:pt x="7612" y="10705"/>
                    <a:pt x="7640" y="10708"/>
                    <a:pt x="7667" y="10708"/>
                  </a:cubicBezTo>
                  <a:cubicBezTo>
                    <a:pt x="8093" y="10708"/>
                    <a:pt x="8255" y="10056"/>
                    <a:pt x="7797" y="9971"/>
                  </a:cubicBezTo>
                  <a:lnTo>
                    <a:pt x="7797" y="9971"/>
                  </a:lnTo>
                  <a:lnTo>
                    <a:pt x="7797" y="10001"/>
                  </a:lnTo>
                  <a:cubicBezTo>
                    <a:pt x="5608" y="9575"/>
                    <a:pt x="3146" y="8390"/>
                    <a:pt x="1900" y="6445"/>
                  </a:cubicBezTo>
                  <a:cubicBezTo>
                    <a:pt x="806" y="4712"/>
                    <a:pt x="927" y="2372"/>
                    <a:pt x="775" y="366"/>
                  </a:cubicBezTo>
                  <a:cubicBezTo>
                    <a:pt x="760" y="122"/>
                    <a:pt x="563" y="1"/>
                    <a:pt x="3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3"/>
            <p:cNvSpPr/>
            <p:nvPr/>
          </p:nvSpPr>
          <p:spPr>
            <a:xfrm>
              <a:off x="11331603" y="-1121469"/>
              <a:ext cx="98625" cy="93469"/>
            </a:xfrm>
            <a:custGeom>
              <a:avLst/>
              <a:gdLst/>
              <a:ahLst/>
              <a:cxnLst/>
              <a:rect l="l" t="t" r="r" b="b"/>
              <a:pathLst>
                <a:path w="2888" h="2737" extrusionOk="0">
                  <a:moveTo>
                    <a:pt x="0" y="1"/>
                  </a:moveTo>
                  <a:lnTo>
                    <a:pt x="2371" y="2736"/>
                  </a:lnTo>
                  <a:lnTo>
                    <a:pt x="2888" y="1004"/>
                  </a:lnTo>
                  <a:lnTo>
                    <a:pt x="2888" y="1004"/>
                  </a:lnTo>
                  <a:cubicBezTo>
                    <a:pt x="2866" y="1005"/>
                    <a:pt x="2843" y="1006"/>
                    <a:pt x="2819" y="1006"/>
                  </a:cubicBezTo>
                  <a:cubicBezTo>
                    <a:pt x="1983" y="1006"/>
                    <a:pt x="1" y="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53"/>
            <p:cNvSpPr/>
            <p:nvPr/>
          </p:nvSpPr>
          <p:spPr>
            <a:xfrm>
              <a:off x="11379345" y="-1099101"/>
              <a:ext cx="447433" cy="219277"/>
            </a:xfrm>
            <a:custGeom>
              <a:avLst/>
              <a:gdLst/>
              <a:ahLst/>
              <a:cxnLst/>
              <a:rect l="l" t="t" r="r" b="b"/>
              <a:pathLst>
                <a:path w="13102" h="6421" extrusionOk="0">
                  <a:moveTo>
                    <a:pt x="3518" y="1"/>
                  </a:moveTo>
                  <a:cubicBezTo>
                    <a:pt x="2364" y="1"/>
                    <a:pt x="1202" y="155"/>
                    <a:pt x="61" y="470"/>
                  </a:cubicBezTo>
                  <a:lnTo>
                    <a:pt x="1" y="470"/>
                  </a:lnTo>
                  <a:cubicBezTo>
                    <a:pt x="1004" y="2598"/>
                    <a:pt x="2675" y="4331"/>
                    <a:pt x="4773" y="5425"/>
                  </a:cubicBezTo>
                  <a:cubicBezTo>
                    <a:pt x="6149" y="6082"/>
                    <a:pt x="7650" y="6420"/>
                    <a:pt x="9164" y="6420"/>
                  </a:cubicBezTo>
                  <a:cubicBezTo>
                    <a:pt x="9890" y="6420"/>
                    <a:pt x="10619" y="6342"/>
                    <a:pt x="11338" y="6185"/>
                  </a:cubicBezTo>
                  <a:cubicBezTo>
                    <a:pt x="11946" y="6063"/>
                    <a:pt x="12493" y="5759"/>
                    <a:pt x="12888" y="5303"/>
                  </a:cubicBezTo>
                  <a:cubicBezTo>
                    <a:pt x="12980" y="5121"/>
                    <a:pt x="13040" y="4969"/>
                    <a:pt x="13040" y="4786"/>
                  </a:cubicBezTo>
                  <a:cubicBezTo>
                    <a:pt x="13101" y="4209"/>
                    <a:pt x="12676" y="3753"/>
                    <a:pt x="12250" y="3358"/>
                  </a:cubicBezTo>
                  <a:cubicBezTo>
                    <a:pt x="9819" y="1172"/>
                    <a:pt x="6700" y="1"/>
                    <a:pt x="35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53"/>
            <p:cNvSpPr/>
            <p:nvPr/>
          </p:nvSpPr>
          <p:spPr>
            <a:xfrm>
              <a:off x="11381428" y="-1099101"/>
              <a:ext cx="445350" cy="181132"/>
            </a:xfrm>
            <a:custGeom>
              <a:avLst/>
              <a:gdLst/>
              <a:ahLst/>
              <a:cxnLst/>
              <a:rect l="l" t="t" r="r" b="b"/>
              <a:pathLst>
                <a:path w="13041" h="5304" extrusionOk="0">
                  <a:moveTo>
                    <a:pt x="3457" y="1"/>
                  </a:moveTo>
                  <a:cubicBezTo>
                    <a:pt x="2303" y="1"/>
                    <a:pt x="1141" y="155"/>
                    <a:pt x="0" y="470"/>
                  </a:cubicBezTo>
                  <a:lnTo>
                    <a:pt x="12827" y="5303"/>
                  </a:lnTo>
                  <a:cubicBezTo>
                    <a:pt x="12919" y="5121"/>
                    <a:pt x="12979" y="4969"/>
                    <a:pt x="12979" y="4786"/>
                  </a:cubicBezTo>
                  <a:cubicBezTo>
                    <a:pt x="13040" y="4209"/>
                    <a:pt x="12615" y="3753"/>
                    <a:pt x="12189" y="3358"/>
                  </a:cubicBezTo>
                  <a:cubicBezTo>
                    <a:pt x="9758" y="1172"/>
                    <a:pt x="6639" y="1"/>
                    <a:pt x="34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3"/>
            <p:cNvSpPr/>
            <p:nvPr/>
          </p:nvSpPr>
          <p:spPr>
            <a:xfrm>
              <a:off x="10552061" y="-2065785"/>
              <a:ext cx="417381" cy="488926"/>
            </a:xfrm>
            <a:custGeom>
              <a:avLst/>
              <a:gdLst/>
              <a:ahLst/>
              <a:cxnLst/>
              <a:rect l="l" t="t" r="r" b="b"/>
              <a:pathLst>
                <a:path w="12222" h="14317" extrusionOk="0">
                  <a:moveTo>
                    <a:pt x="623" y="0"/>
                  </a:moveTo>
                  <a:cubicBezTo>
                    <a:pt x="433" y="0"/>
                    <a:pt x="243" y="129"/>
                    <a:pt x="243" y="388"/>
                  </a:cubicBezTo>
                  <a:cubicBezTo>
                    <a:pt x="0" y="7196"/>
                    <a:pt x="4833" y="13154"/>
                    <a:pt x="11551" y="14309"/>
                  </a:cubicBezTo>
                  <a:cubicBezTo>
                    <a:pt x="11579" y="14314"/>
                    <a:pt x="11607" y="14317"/>
                    <a:pt x="11633" y="14317"/>
                  </a:cubicBezTo>
                  <a:cubicBezTo>
                    <a:pt x="12059" y="14317"/>
                    <a:pt x="12221" y="13665"/>
                    <a:pt x="11763" y="13580"/>
                  </a:cubicBezTo>
                  <a:cubicBezTo>
                    <a:pt x="5380" y="12516"/>
                    <a:pt x="760" y="6862"/>
                    <a:pt x="1003" y="388"/>
                  </a:cubicBezTo>
                  <a:cubicBezTo>
                    <a:pt x="1003" y="129"/>
                    <a:pt x="813" y="0"/>
                    <a:pt x="6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3"/>
            <p:cNvSpPr/>
            <p:nvPr/>
          </p:nvSpPr>
          <p:spPr>
            <a:xfrm>
              <a:off x="10659565" y="-1446304"/>
              <a:ext cx="489916" cy="1008893"/>
            </a:xfrm>
            <a:custGeom>
              <a:avLst/>
              <a:gdLst/>
              <a:ahLst/>
              <a:cxnLst/>
              <a:rect l="l" t="t" r="r" b="b"/>
              <a:pathLst>
                <a:path w="14346" h="29543" extrusionOk="0">
                  <a:moveTo>
                    <a:pt x="13748" y="1"/>
                  </a:moveTo>
                  <a:cubicBezTo>
                    <a:pt x="13667" y="1"/>
                    <a:pt x="13584" y="28"/>
                    <a:pt x="13509" y="90"/>
                  </a:cubicBezTo>
                  <a:cubicBezTo>
                    <a:pt x="11746" y="1549"/>
                    <a:pt x="10409" y="3525"/>
                    <a:pt x="9284" y="5500"/>
                  </a:cubicBezTo>
                  <a:cubicBezTo>
                    <a:pt x="8038" y="7537"/>
                    <a:pt x="7096" y="9756"/>
                    <a:pt x="6457" y="12066"/>
                  </a:cubicBezTo>
                  <a:cubicBezTo>
                    <a:pt x="5697" y="15075"/>
                    <a:pt x="5758" y="18175"/>
                    <a:pt x="4846" y="21124"/>
                  </a:cubicBezTo>
                  <a:cubicBezTo>
                    <a:pt x="3934" y="24042"/>
                    <a:pt x="2354" y="26686"/>
                    <a:pt x="256" y="28905"/>
                  </a:cubicBezTo>
                  <a:cubicBezTo>
                    <a:pt x="0" y="29161"/>
                    <a:pt x="244" y="29542"/>
                    <a:pt x="522" y="29542"/>
                  </a:cubicBezTo>
                  <a:cubicBezTo>
                    <a:pt x="607" y="29542"/>
                    <a:pt x="695" y="29507"/>
                    <a:pt x="773" y="29422"/>
                  </a:cubicBezTo>
                  <a:cubicBezTo>
                    <a:pt x="2627" y="27476"/>
                    <a:pt x="4117" y="25197"/>
                    <a:pt x="5089" y="22674"/>
                  </a:cubicBezTo>
                  <a:cubicBezTo>
                    <a:pt x="6275" y="19695"/>
                    <a:pt x="6366" y="16595"/>
                    <a:pt x="6913" y="13464"/>
                  </a:cubicBezTo>
                  <a:cubicBezTo>
                    <a:pt x="7430" y="11032"/>
                    <a:pt x="8311" y="8662"/>
                    <a:pt x="9588" y="6504"/>
                  </a:cubicBezTo>
                  <a:cubicBezTo>
                    <a:pt x="10743" y="4376"/>
                    <a:pt x="12141" y="2218"/>
                    <a:pt x="14056" y="637"/>
                  </a:cubicBezTo>
                  <a:cubicBezTo>
                    <a:pt x="14346" y="396"/>
                    <a:pt x="14060" y="1"/>
                    <a:pt x="137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3"/>
            <p:cNvSpPr/>
            <p:nvPr/>
          </p:nvSpPr>
          <p:spPr>
            <a:xfrm>
              <a:off x="10655843" y="-564039"/>
              <a:ext cx="114232" cy="122496"/>
            </a:xfrm>
            <a:custGeom>
              <a:avLst/>
              <a:gdLst/>
              <a:ahLst/>
              <a:cxnLst/>
              <a:rect l="l" t="t" r="r" b="b"/>
              <a:pathLst>
                <a:path w="3345" h="3587" extrusionOk="0">
                  <a:moveTo>
                    <a:pt x="3344" y="0"/>
                  </a:moveTo>
                  <a:lnTo>
                    <a:pt x="1" y="2979"/>
                  </a:lnTo>
                  <a:lnTo>
                    <a:pt x="2220" y="3587"/>
                  </a:lnTo>
                  <a:lnTo>
                    <a:pt x="33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53"/>
            <p:cNvSpPr/>
            <p:nvPr/>
          </p:nvSpPr>
          <p:spPr>
            <a:xfrm>
              <a:off x="10361060" y="-522547"/>
              <a:ext cx="402765" cy="548551"/>
            </a:xfrm>
            <a:custGeom>
              <a:avLst/>
              <a:gdLst/>
              <a:ahLst/>
              <a:cxnLst/>
              <a:rect l="l" t="t" r="r" b="b"/>
              <a:pathLst>
                <a:path w="11794" h="16063" extrusionOk="0">
                  <a:moveTo>
                    <a:pt x="11156" y="1"/>
                  </a:moveTo>
                  <a:lnTo>
                    <a:pt x="11125" y="31"/>
                  </a:lnTo>
                  <a:cubicBezTo>
                    <a:pt x="5472" y="2311"/>
                    <a:pt x="1368" y="7326"/>
                    <a:pt x="213" y="13314"/>
                  </a:cubicBezTo>
                  <a:cubicBezTo>
                    <a:pt x="61" y="14074"/>
                    <a:pt x="0" y="14956"/>
                    <a:pt x="517" y="15533"/>
                  </a:cubicBezTo>
                  <a:cubicBezTo>
                    <a:pt x="669" y="15715"/>
                    <a:pt x="882" y="15867"/>
                    <a:pt x="1125" y="15959"/>
                  </a:cubicBezTo>
                  <a:cubicBezTo>
                    <a:pt x="1341" y="16031"/>
                    <a:pt x="1573" y="16063"/>
                    <a:pt x="1812" y="16063"/>
                  </a:cubicBezTo>
                  <a:cubicBezTo>
                    <a:pt x="2381" y="16063"/>
                    <a:pt x="2991" y="15881"/>
                    <a:pt x="3526" y="15624"/>
                  </a:cubicBezTo>
                  <a:cubicBezTo>
                    <a:pt x="6353" y="14317"/>
                    <a:pt x="8663" y="12098"/>
                    <a:pt x="10061" y="9332"/>
                  </a:cubicBezTo>
                  <a:cubicBezTo>
                    <a:pt x="11460" y="6566"/>
                    <a:pt x="11794" y="3040"/>
                    <a:pt x="111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3"/>
            <p:cNvSpPr/>
            <p:nvPr/>
          </p:nvSpPr>
          <p:spPr>
            <a:xfrm>
              <a:off x="10361060" y="-521488"/>
              <a:ext cx="378894" cy="543941"/>
            </a:xfrm>
            <a:custGeom>
              <a:avLst/>
              <a:gdLst/>
              <a:ahLst/>
              <a:cxnLst/>
              <a:rect l="l" t="t" r="r" b="b"/>
              <a:pathLst>
                <a:path w="11095" h="15928" extrusionOk="0">
                  <a:moveTo>
                    <a:pt x="11095" y="0"/>
                  </a:moveTo>
                  <a:cubicBezTo>
                    <a:pt x="5441" y="2310"/>
                    <a:pt x="1338" y="7295"/>
                    <a:pt x="183" y="13283"/>
                  </a:cubicBezTo>
                  <a:cubicBezTo>
                    <a:pt x="61" y="14043"/>
                    <a:pt x="0" y="14925"/>
                    <a:pt x="517" y="15502"/>
                  </a:cubicBezTo>
                  <a:cubicBezTo>
                    <a:pt x="669" y="15684"/>
                    <a:pt x="882" y="15836"/>
                    <a:pt x="1125" y="15928"/>
                  </a:cubicBezTo>
                  <a:lnTo>
                    <a:pt x="110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3"/>
            <p:cNvSpPr/>
            <p:nvPr/>
          </p:nvSpPr>
          <p:spPr>
            <a:xfrm>
              <a:off x="11056525" y="-1102789"/>
              <a:ext cx="86195" cy="120447"/>
            </a:xfrm>
            <a:custGeom>
              <a:avLst/>
              <a:gdLst/>
              <a:ahLst/>
              <a:cxnLst/>
              <a:rect l="l" t="t" r="r" b="b"/>
              <a:pathLst>
                <a:path w="2524" h="3527" extrusionOk="0">
                  <a:moveTo>
                    <a:pt x="2098" y="1"/>
                  </a:moveTo>
                  <a:cubicBezTo>
                    <a:pt x="2098" y="1"/>
                    <a:pt x="517" y="822"/>
                    <a:pt x="0" y="3527"/>
                  </a:cubicBezTo>
                  <a:lnTo>
                    <a:pt x="2523" y="3466"/>
                  </a:lnTo>
                  <a:cubicBezTo>
                    <a:pt x="2523" y="3466"/>
                    <a:pt x="1703" y="1338"/>
                    <a:pt x="20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3"/>
            <p:cNvSpPr/>
            <p:nvPr/>
          </p:nvSpPr>
          <p:spPr>
            <a:xfrm>
              <a:off x="10561384" y="-1633207"/>
              <a:ext cx="137044" cy="59216"/>
            </a:xfrm>
            <a:custGeom>
              <a:avLst/>
              <a:gdLst/>
              <a:ahLst/>
              <a:cxnLst/>
              <a:rect l="l" t="t" r="r" b="b"/>
              <a:pathLst>
                <a:path w="4013" h="1734" extrusionOk="0">
                  <a:moveTo>
                    <a:pt x="487" y="1"/>
                  </a:moveTo>
                  <a:lnTo>
                    <a:pt x="1" y="1733"/>
                  </a:lnTo>
                  <a:cubicBezTo>
                    <a:pt x="882" y="1549"/>
                    <a:pt x="1791" y="1447"/>
                    <a:pt x="2699" y="1447"/>
                  </a:cubicBezTo>
                  <a:cubicBezTo>
                    <a:pt x="3138" y="1447"/>
                    <a:pt x="3577" y="1471"/>
                    <a:pt x="4013" y="1520"/>
                  </a:cubicBezTo>
                  <a:cubicBezTo>
                    <a:pt x="4013" y="1520"/>
                    <a:pt x="852" y="578"/>
                    <a:pt x="4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3"/>
            <p:cNvSpPr/>
            <p:nvPr/>
          </p:nvSpPr>
          <p:spPr>
            <a:xfrm>
              <a:off x="10617458" y="-1816934"/>
              <a:ext cx="65431" cy="88278"/>
            </a:xfrm>
            <a:custGeom>
              <a:avLst/>
              <a:gdLst/>
              <a:ahLst/>
              <a:cxnLst/>
              <a:rect l="l" t="t" r="r" b="b"/>
              <a:pathLst>
                <a:path w="1916" h="2585" extrusionOk="0">
                  <a:moveTo>
                    <a:pt x="0" y="1"/>
                  </a:moveTo>
                  <a:lnTo>
                    <a:pt x="0" y="1"/>
                  </a:lnTo>
                  <a:cubicBezTo>
                    <a:pt x="304" y="1064"/>
                    <a:pt x="973" y="1976"/>
                    <a:pt x="1915" y="2584"/>
                  </a:cubicBezTo>
                  <a:cubicBezTo>
                    <a:pt x="1641" y="1916"/>
                    <a:pt x="1641" y="1186"/>
                    <a:pt x="1885" y="517"/>
                  </a:cubicBez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3"/>
            <p:cNvSpPr/>
            <p:nvPr/>
          </p:nvSpPr>
          <p:spPr>
            <a:xfrm>
              <a:off x="10879013" y="-1062287"/>
              <a:ext cx="381012" cy="825235"/>
            </a:xfrm>
            <a:custGeom>
              <a:avLst/>
              <a:gdLst/>
              <a:ahLst/>
              <a:cxnLst/>
              <a:rect l="l" t="t" r="r" b="b"/>
              <a:pathLst>
                <a:path w="11157" h="24165" extrusionOk="0">
                  <a:moveTo>
                    <a:pt x="6566" y="0"/>
                  </a:moveTo>
                  <a:lnTo>
                    <a:pt x="6506" y="61"/>
                  </a:lnTo>
                  <a:cubicBezTo>
                    <a:pt x="1551" y="6110"/>
                    <a:pt x="1" y="14286"/>
                    <a:pt x="2372" y="21733"/>
                  </a:cubicBezTo>
                  <a:cubicBezTo>
                    <a:pt x="2676" y="22675"/>
                    <a:pt x="3132" y="23709"/>
                    <a:pt x="4074" y="24043"/>
                  </a:cubicBezTo>
                  <a:cubicBezTo>
                    <a:pt x="4276" y="24124"/>
                    <a:pt x="4479" y="24165"/>
                    <a:pt x="4691" y="24165"/>
                  </a:cubicBezTo>
                  <a:cubicBezTo>
                    <a:pt x="4797" y="24165"/>
                    <a:pt x="4905" y="24155"/>
                    <a:pt x="5016" y="24134"/>
                  </a:cubicBezTo>
                  <a:cubicBezTo>
                    <a:pt x="5989" y="23982"/>
                    <a:pt x="6901" y="23131"/>
                    <a:pt x="7539" y="22311"/>
                  </a:cubicBezTo>
                  <a:cubicBezTo>
                    <a:pt x="9910" y="19089"/>
                    <a:pt x="11156" y="15168"/>
                    <a:pt x="11034" y="11186"/>
                  </a:cubicBezTo>
                  <a:cubicBezTo>
                    <a:pt x="10913" y="7204"/>
                    <a:pt x="9120" y="3009"/>
                    <a:pt x="6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3"/>
            <p:cNvSpPr/>
            <p:nvPr/>
          </p:nvSpPr>
          <p:spPr>
            <a:xfrm>
              <a:off x="10880072" y="-1060204"/>
              <a:ext cx="222146" cy="823152"/>
            </a:xfrm>
            <a:custGeom>
              <a:avLst/>
              <a:gdLst/>
              <a:ahLst/>
              <a:cxnLst/>
              <a:rect l="l" t="t" r="r" b="b"/>
              <a:pathLst>
                <a:path w="6505" h="24104" extrusionOk="0">
                  <a:moveTo>
                    <a:pt x="6505" y="0"/>
                  </a:moveTo>
                  <a:lnTo>
                    <a:pt x="6505" y="0"/>
                  </a:lnTo>
                  <a:cubicBezTo>
                    <a:pt x="1550" y="6049"/>
                    <a:pt x="0" y="14225"/>
                    <a:pt x="2371" y="21672"/>
                  </a:cubicBezTo>
                  <a:cubicBezTo>
                    <a:pt x="2675" y="22614"/>
                    <a:pt x="3161" y="23648"/>
                    <a:pt x="4073" y="23982"/>
                  </a:cubicBezTo>
                  <a:cubicBezTo>
                    <a:pt x="4276" y="24063"/>
                    <a:pt x="4492" y="24104"/>
                    <a:pt x="4704" y="24104"/>
                  </a:cubicBezTo>
                  <a:cubicBezTo>
                    <a:pt x="4809" y="24104"/>
                    <a:pt x="4914" y="24094"/>
                    <a:pt x="5016" y="24073"/>
                  </a:cubicBezTo>
                  <a:lnTo>
                    <a:pt x="6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3"/>
            <p:cNvSpPr/>
            <p:nvPr/>
          </p:nvSpPr>
          <p:spPr>
            <a:xfrm>
              <a:off x="10510535" y="-2459876"/>
              <a:ext cx="323879" cy="700075"/>
            </a:xfrm>
            <a:custGeom>
              <a:avLst/>
              <a:gdLst/>
              <a:ahLst/>
              <a:cxnLst/>
              <a:rect l="l" t="t" r="r" b="b"/>
              <a:pathLst>
                <a:path w="9484" h="20500" extrusionOk="0">
                  <a:moveTo>
                    <a:pt x="5291" y="1"/>
                  </a:moveTo>
                  <a:cubicBezTo>
                    <a:pt x="5170" y="1"/>
                    <a:pt x="5047" y="16"/>
                    <a:pt x="4924" y="43"/>
                  </a:cubicBezTo>
                  <a:cubicBezTo>
                    <a:pt x="4104" y="195"/>
                    <a:pt x="3374" y="925"/>
                    <a:pt x="2858" y="1654"/>
                  </a:cubicBezTo>
                  <a:cubicBezTo>
                    <a:pt x="943" y="4451"/>
                    <a:pt x="0" y="7794"/>
                    <a:pt x="213" y="11168"/>
                  </a:cubicBezTo>
                  <a:cubicBezTo>
                    <a:pt x="456" y="14511"/>
                    <a:pt x="2098" y="18007"/>
                    <a:pt x="4347" y="20499"/>
                  </a:cubicBezTo>
                  <a:lnTo>
                    <a:pt x="4408" y="20439"/>
                  </a:lnTo>
                  <a:cubicBezTo>
                    <a:pt x="8390" y="15150"/>
                    <a:pt x="9484" y="8220"/>
                    <a:pt x="7235" y="1989"/>
                  </a:cubicBezTo>
                  <a:cubicBezTo>
                    <a:pt x="6961" y="1198"/>
                    <a:pt x="6535" y="347"/>
                    <a:pt x="5715" y="74"/>
                  </a:cubicBezTo>
                  <a:cubicBezTo>
                    <a:pt x="5581" y="23"/>
                    <a:pt x="5438" y="1"/>
                    <a:pt x="5291" y="1"/>
                  </a:cubicBezTo>
                  <a:close/>
                </a:path>
              </a:pathLst>
            </a:custGeom>
            <a:solidFill>
              <a:srgbClr val="8CB0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3"/>
            <p:cNvSpPr/>
            <p:nvPr/>
          </p:nvSpPr>
          <p:spPr>
            <a:xfrm>
              <a:off x="10660009" y="-2459876"/>
              <a:ext cx="174404" cy="697992"/>
            </a:xfrm>
            <a:custGeom>
              <a:avLst/>
              <a:gdLst/>
              <a:ahLst/>
              <a:cxnLst/>
              <a:rect l="l" t="t" r="r" b="b"/>
              <a:pathLst>
                <a:path w="5107" h="20439" extrusionOk="0">
                  <a:moveTo>
                    <a:pt x="914" y="1"/>
                  </a:moveTo>
                  <a:cubicBezTo>
                    <a:pt x="793" y="1"/>
                    <a:pt x="670" y="16"/>
                    <a:pt x="547" y="43"/>
                  </a:cubicBezTo>
                  <a:lnTo>
                    <a:pt x="0" y="20439"/>
                  </a:lnTo>
                  <a:cubicBezTo>
                    <a:pt x="4013" y="15150"/>
                    <a:pt x="5107" y="8220"/>
                    <a:pt x="2858" y="1989"/>
                  </a:cubicBezTo>
                  <a:cubicBezTo>
                    <a:pt x="2584" y="1198"/>
                    <a:pt x="2128" y="347"/>
                    <a:pt x="1338" y="74"/>
                  </a:cubicBezTo>
                  <a:cubicBezTo>
                    <a:pt x="1204" y="23"/>
                    <a:pt x="1061" y="1"/>
                    <a:pt x="9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3"/>
            <p:cNvSpPr/>
            <p:nvPr/>
          </p:nvSpPr>
          <p:spPr>
            <a:xfrm>
              <a:off x="9994630" y="-1846201"/>
              <a:ext cx="619720" cy="286894"/>
            </a:xfrm>
            <a:custGeom>
              <a:avLst/>
              <a:gdLst/>
              <a:ahLst/>
              <a:cxnLst/>
              <a:rect l="l" t="t" r="r" b="b"/>
              <a:pathLst>
                <a:path w="18147" h="8401" extrusionOk="0">
                  <a:moveTo>
                    <a:pt x="5932" y="0"/>
                  </a:moveTo>
                  <a:cubicBezTo>
                    <a:pt x="4698" y="0"/>
                    <a:pt x="3459" y="163"/>
                    <a:pt x="2250" y="493"/>
                  </a:cubicBezTo>
                  <a:cubicBezTo>
                    <a:pt x="1460" y="706"/>
                    <a:pt x="609" y="1131"/>
                    <a:pt x="213" y="1800"/>
                  </a:cubicBezTo>
                  <a:cubicBezTo>
                    <a:pt x="92" y="2013"/>
                    <a:pt x="31" y="2256"/>
                    <a:pt x="1" y="2499"/>
                  </a:cubicBezTo>
                  <a:cubicBezTo>
                    <a:pt x="1" y="3259"/>
                    <a:pt x="609" y="3897"/>
                    <a:pt x="1217" y="4384"/>
                  </a:cubicBezTo>
                  <a:cubicBezTo>
                    <a:pt x="4462" y="7026"/>
                    <a:pt x="8463" y="8401"/>
                    <a:pt x="12526" y="8401"/>
                  </a:cubicBezTo>
                  <a:cubicBezTo>
                    <a:pt x="14399" y="8401"/>
                    <a:pt x="16285" y="8109"/>
                    <a:pt x="18117" y="7514"/>
                  </a:cubicBezTo>
                  <a:lnTo>
                    <a:pt x="18147" y="7484"/>
                  </a:lnTo>
                  <a:cubicBezTo>
                    <a:pt x="16688" y="4779"/>
                    <a:pt x="14135" y="2286"/>
                    <a:pt x="11308" y="1070"/>
                  </a:cubicBezTo>
                  <a:cubicBezTo>
                    <a:pt x="9599" y="361"/>
                    <a:pt x="7770" y="0"/>
                    <a:pt x="5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3"/>
            <p:cNvSpPr/>
            <p:nvPr/>
          </p:nvSpPr>
          <p:spPr>
            <a:xfrm>
              <a:off x="9994630" y="-1784765"/>
              <a:ext cx="617671" cy="225492"/>
            </a:xfrm>
            <a:custGeom>
              <a:avLst/>
              <a:gdLst/>
              <a:ahLst/>
              <a:cxnLst/>
              <a:rect l="l" t="t" r="r" b="b"/>
              <a:pathLst>
                <a:path w="18087" h="6603" extrusionOk="0">
                  <a:moveTo>
                    <a:pt x="213" y="1"/>
                  </a:moveTo>
                  <a:cubicBezTo>
                    <a:pt x="92" y="214"/>
                    <a:pt x="1" y="457"/>
                    <a:pt x="1" y="700"/>
                  </a:cubicBezTo>
                  <a:cubicBezTo>
                    <a:pt x="1" y="1460"/>
                    <a:pt x="609" y="2098"/>
                    <a:pt x="1186" y="2615"/>
                  </a:cubicBezTo>
                  <a:cubicBezTo>
                    <a:pt x="4430" y="5235"/>
                    <a:pt x="8441" y="6603"/>
                    <a:pt x="12500" y="6603"/>
                  </a:cubicBezTo>
                  <a:cubicBezTo>
                    <a:pt x="14376" y="6603"/>
                    <a:pt x="16261" y="6311"/>
                    <a:pt x="18086" y="5715"/>
                  </a:cubicBezTo>
                  <a:lnTo>
                    <a:pt x="2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3"/>
            <p:cNvSpPr/>
            <p:nvPr/>
          </p:nvSpPr>
          <p:spPr>
            <a:xfrm>
              <a:off x="10219542" y="-1494524"/>
              <a:ext cx="883768" cy="791836"/>
            </a:xfrm>
            <a:custGeom>
              <a:avLst/>
              <a:gdLst/>
              <a:ahLst/>
              <a:cxnLst/>
              <a:rect l="l" t="t" r="r" b="b"/>
              <a:pathLst>
                <a:path w="25879" h="23187" extrusionOk="0">
                  <a:moveTo>
                    <a:pt x="25291" y="0"/>
                  </a:moveTo>
                  <a:cubicBezTo>
                    <a:pt x="25235" y="0"/>
                    <a:pt x="25177" y="13"/>
                    <a:pt x="25117" y="43"/>
                  </a:cubicBezTo>
                  <a:cubicBezTo>
                    <a:pt x="20345" y="2566"/>
                    <a:pt x="15482" y="5119"/>
                    <a:pt x="11379" y="8675"/>
                  </a:cubicBezTo>
                  <a:cubicBezTo>
                    <a:pt x="6850" y="12596"/>
                    <a:pt x="3658" y="17855"/>
                    <a:pt x="193" y="22657"/>
                  </a:cubicBezTo>
                  <a:cubicBezTo>
                    <a:pt x="0" y="22914"/>
                    <a:pt x="275" y="23187"/>
                    <a:pt x="550" y="23187"/>
                  </a:cubicBezTo>
                  <a:cubicBezTo>
                    <a:pt x="666" y="23187"/>
                    <a:pt x="781" y="23139"/>
                    <a:pt x="862" y="23022"/>
                  </a:cubicBezTo>
                  <a:cubicBezTo>
                    <a:pt x="4266" y="18280"/>
                    <a:pt x="7427" y="13083"/>
                    <a:pt x="11895" y="9223"/>
                  </a:cubicBezTo>
                  <a:cubicBezTo>
                    <a:pt x="15968" y="5727"/>
                    <a:pt x="20771" y="3204"/>
                    <a:pt x="25513" y="712"/>
                  </a:cubicBezTo>
                  <a:cubicBezTo>
                    <a:pt x="25879" y="502"/>
                    <a:pt x="25637" y="0"/>
                    <a:pt x="252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3"/>
            <p:cNvSpPr/>
            <p:nvPr/>
          </p:nvSpPr>
          <p:spPr>
            <a:xfrm>
              <a:off x="10018911" y="-1466282"/>
              <a:ext cx="1009406" cy="213028"/>
            </a:xfrm>
            <a:custGeom>
              <a:avLst/>
              <a:gdLst/>
              <a:ahLst/>
              <a:cxnLst/>
              <a:rect l="l" t="t" r="r" b="b"/>
              <a:pathLst>
                <a:path w="29558" h="6238" extrusionOk="0">
                  <a:moveTo>
                    <a:pt x="29032" y="0"/>
                  </a:moveTo>
                  <a:cubicBezTo>
                    <a:pt x="28969" y="0"/>
                    <a:pt x="28902" y="21"/>
                    <a:pt x="28834" y="67"/>
                  </a:cubicBezTo>
                  <a:lnTo>
                    <a:pt x="28834" y="37"/>
                  </a:lnTo>
                  <a:cubicBezTo>
                    <a:pt x="23429" y="3627"/>
                    <a:pt x="17154" y="5476"/>
                    <a:pt x="10822" y="5476"/>
                  </a:cubicBezTo>
                  <a:cubicBezTo>
                    <a:pt x="7397" y="5476"/>
                    <a:pt x="3956" y="4935"/>
                    <a:pt x="627" y="3836"/>
                  </a:cubicBezTo>
                  <a:cubicBezTo>
                    <a:pt x="584" y="3822"/>
                    <a:pt x="544" y="3815"/>
                    <a:pt x="506" y="3815"/>
                  </a:cubicBezTo>
                  <a:cubicBezTo>
                    <a:pt x="137" y="3815"/>
                    <a:pt x="1" y="4428"/>
                    <a:pt x="414" y="4566"/>
                  </a:cubicBezTo>
                  <a:cubicBezTo>
                    <a:pt x="3818" y="5686"/>
                    <a:pt x="7335" y="6237"/>
                    <a:pt x="10833" y="6237"/>
                  </a:cubicBezTo>
                  <a:cubicBezTo>
                    <a:pt x="17300" y="6237"/>
                    <a:pt x="23707" y="4355"/>
                    <a:pt x="29229" y="705"/>
                  </a:cubicBezTo>
                  <a:cubicBezTo>
                    <a:pt x="29557" y="478"/>
                    <a:pt x="29341" y="0"/>
                    <a:pt x="290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3"/>
            <p:cNvSpPr/>
            <p:nvPr/>
          </p:nvSpPr>
          <p:spPr>
            <a:xfrm>
              <a:off x="9840170" y="-1470175"/>
              <a:ext cx="1279157" cy="536462"/>
            </a:xfrm>
            <a:custGeom>
              <a:avLst/>
              <a:gdLst/>
              <a:ahLst/>
              <a:cxnLst/>
              <a:rect l="l" t="t" r="r" b="b"/>
              <a:pathLst>
                <a:path w="37457" h="15709" extrusionOk="0">
                  <a:moveTo>
                    <a:pt x="37004" y="0"/>
                  </a:moveTo>
                  <a:cubicBezTo>
                    <a:pt x="36961" y="0"/>
                    <a:pt x="36915" y="9"/>
                    <a:pt x="36865" y="29"/>
                  </a:cubicBezTo>
                  <a:cubicBezTo>
                    <a:pt x="30968" y="2491"/>
                    <a:pt x="26257" y="6838"/>
                    <a:pt x="20937" y="10242"/>
                  </a:cubicBezTo>
                  <a:cubicBezTo>
                    <a:pt x="18111" y="12066"/>
                    <a:pt x="15132" y="13555"/>
                    <a:pt x="11849" y="14315"/>
                  </a:cubicBezTo>
                  <a:cubicBezTo>
                    <a:pt x="9977" y="14764"/>
                    <a:pt x="8066" y="14984"/>
                    <a:pt x="6152" y="14984"/>
                  </a:cubicBezTo>
                  <a:cubicBezTo>
                    <a:pt x="4304" y="14984"/>
                    <a:pt x="2454" y="14779"/>
                    <a:pt x="633" y="14376"/>
                  </a:cubicBezTo>
                  <a:cubicBezTo>
                    <a:pt x="599" y="14367"/>
                    <a:pt x="567" y="14363"/>
                    <a:pt x="536" y="14363"/>
                  </a:cubicBezTo>
                  <a:cubicBezTo>
                    <a:pt x="150" y="14363"/>
                    <a:pt x="0" y="15021"/>
                    <a:pt x="451" y="15105"/>
                  </a:cubicBezTo>
                  <a:lnTo>
                    <a:pt x="451" y="15075"/>
                  </a:lnTo>
                  <a:cubicBezTo>
                    <a:pt x="2307" y="15499"/>
                    <a:pt x="4197" y="15709"/>
                    <a:pt x="6084" y="15709"/>
                  </a:cubicBezTo>
                  <a:cubicBezTo>
                    <a:pt x="9604" y="15709"/>
                    <a:pt x="13113" y="14980"/>
                    <a:pt x="16378" y="13555"/>
                  </a:cubicBezTo>
                  <a:cubicBezTo>
                    <a:pt x="21120" y="11488"/>
                    <a:pt x="25132" y="8145"/>
                    <a:pt x="29357" y="5196"/>
                  </a:cubicBezTo>
                  <a:cubicBezTo>
                    <a:pt x="31758" y="3464"/>
                    <a:pt x="34342" y="1974"/>
                    <a:pt x="37077" y="789"/>
                  </a:cubicBezTo>
                  <a:cubicBezTo>
                    <a:pt x="37456" y="600"/>
                    <a:pt x="37353" y="0"/>
                    <a:pt x="370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3"/>
            <p:cNvSpPr/>
            <p:nvPr/>
          </p:nvSpPr>
          <p:spPr>
            <a:xfrm>
              <a:off x="9729934" y="-812139"/>
              <a:ext cx="577169" cy="649465"/>
            </a:xfrm>
            <a:custGeom>
              <a:avLst/>
              <a:gdLst/>
              <a:ahLst/>
              <a:cxnLst/>
              <a:rect l="l" t="t" r="r" b="b"/>
              <a:pathLst>
                <a:path w="16901" h="19018" extrusionOk="0">
                  <a:moveTo>
                    <a:pt x="16475" y="1"/>
                  </a:moveTo>
                  <a:cubicBezTo>
                    <a:pt x="8907" y="2067"/>
                    <a:pt x="2919" y="7782"/>
                    <a:pt x="518" y="15259"/>
                  </a:cubicBezTo>
                  <a:cubicBezTo>
                    <a:pt x="214" y="16201"/>
                    <a:pt x="1" y="17296"/>
                    <a:pt x="578" y="18116"/>
                  </a:cubicBezTo>
                  <a:cubicBezTo>
                    <a:pt x="761" y="18390"/>
                    <a:pt x="1004" y="18603"/>
                    <a:pt x="1277" y="18755"/>
                  </a:cubicBezTo>
                  <a:cubicBezTo>
                    <a:pt x="1665" y="18942"/>
                    <a:pt x="2123" y="19017"/>
                    <a:pt x="2600" y="19017"/>
                  </a:cubicBezTo>
                  <a:cubicBezTo>
                    <a:pt x="3208" y="19017"/>
                    <a:pt x="3846" y="18895"/>
                    <a:pt x="4408" y="18724"/>
                  </a:cubicBezTo>
                  <a:cubicBezTo>
                    <a:pt x="8208" y="17478"/>
                    <a:pt x="11490" y="15016"/>
                    <a:pt x="13709" y="11703"/>
                  </a:cubicBezTo>
                  <a:cubicBezTo>
                    <a:pt x="15898" y="8420"/>
                    <a:pt x="16901" y="3922"/>
                    <a:pt x="16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3"/>
            <p:cNvSpPr/>
            <p:nvPr/>
          </p:nvSpPr>
          <p:spPr>
            <a:xfrm>
              <a:off x="9730992" y="-812139"/>
              <a:ext cx="561597" cy="640483"/>
            </a:xfrm>
            <a:custGeom>
              <a:avLst/>
              <a:gdLst/>
              <a:ahLst/>
              <a:cxnLst/>
              <a:rect l="l" t="t" r="r" b="b"/>
              <a:pathLst>
                <a:path w="16445" h="18755" extrusionOk="0">
                  <a:moveTo>
                    <a:pt x="16444" y="1"/>
                  </a:moveTo>
                  <a:lnTo>
                    <a:pt x="16444" y="1"/>
                  </a:lnTo>
                  <a:cubicBezTo>
                    <a:pt x="8906" y="2067"/>
                    <a:pt x="2888" y="7782"/>
                    <a:pt x="487" y="15259"/>
                  </a:cubicBezTo>
                  <a:cubicBezTo>
                    <a:pt x="213" y="16201"/>
                    <a:pt x="0" y="17296"/>
                    <a:pt x="547" y="18116"/>
                  </a:cubicBezTo>
                  <a:cubicBezTo>
                    <a:pt x="730" y="18390"/>
                    <a:pt x="973" y="18603"/>
                    <a:pt x="1246" y="18755"/>
                  </a:cubicBezTo>
                  <a:lnTo>
                    <a:pt x="164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3"/>
            <p:cNvSpPr/>
            <p:nvPr/>
          </p:nvSpPr>
          <p:spPr>
            <a:xfrm>
              <a:off x="9452807" y="-1092510"/>
              <a:ext cx="645674" cy="255920"/>
            </a:xfrm>
            <a:custGeom>
              <a:avLst/>
              <a:gdLst/>
              <a:ahLst/>
              <a:cxnLst/>
              <a:rect l="l" t="t" r="r" b="b"/>
              <a:pathLst>
                <a:path w="18907" h="7494" extrusionOk="0">
                  <a:moveTo>
                    <a:pt x="8937" y="1"/>
                  </a:moveTo>
                  <a:cubicBezTo>
                    <a:pt x="6378" y="1"/>
                    <a:pt x="3858" y="713"/>
                    <a:pt x="1672" y="2071"/>
                  </a:cubicBezTo>
                  <a:cubicBezTo>
                    <a:pt x="973" y="2496"/>
                    <a:pt x="243" y="3165"/>
                    <a:pt x="91" y="3894"/>
                  </a:cubicBezTo>
                  <a:cubicBezTo>
                    <a:pt x="0" y="4138"/>
                    <a:pt x="0" y="4381"/>
                    <a:pt x="91" y="4624"/>
                  </a:cubicBezTo>
                  <a:cubicBezTo>
                    <a:pt x="274" y="5384"/>
                    <a:pt x="1034" y="5809"/>
                    <a:pt x="1763" y="6113"/>
                  </a:cubicBezTo>
                  <a:cubicBezTo>
                    <a:pt x="3985" y="7038"/>
                    <a:pt x="6336" y="7493"/>
                    <a:pt x="8676" y="7493"/>
                  </a:cubicBezTo>
                  <a:cubicBezTo>
                    <a:pt x="12256" y="7493"/>
                    <a:pt x="15812" y="6428"/>
                    <a:pt x="18845" y="4350"/>
                  </a:cubicBezTo>
                  <a:lnTo>
                    <a:pt x="18906" y="4320"/>
                  </a:lnTo>
                  <a:cubicBezTo>
                    <a:pt x="16748" y="2131"/>
                    <a:pt x="13587" y="460"/>
                    <a:pt x="10547" y="95"/>
                  </a:cubicBezTo>
                  <a:cubicBezTo>
                    <a:pt x="10011" y="32"/>
                    <a:pt x="9473" y="1"/>
                    <a:pt x="89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3"/>
            <p:cNvSpPr/>
            <p:nvPr/>
          </p:nvSpPr>
          <p:spPr>
            <a:xfrm>
              <a:off x="9452807" y="-959530"/>
              <a:ext cx="644615" cy="122940"/>
            </a:xfrm>
            <a:custGeom>
              <a:avLst/>
              <a:gdLst/>
              <a:ahLst/>
              <a:cxnLst/>
              <a:rect l="l" t="t" r="r" b="b"/>
              <a:pathLst>
                <a:path w="18876" h="3600" extrusionOk="0">
                  <a:moveTo>
                    <a:pt x="91" y="0"/>
                  </a:moveTo>
                  <a:cubicBezTo>
                    <a:pt x="0" y="244"/>
                    <a:pt x="0" y="487"/>
                    <a:pt x="91" y="730"/>
                  </a:cubicBezTo>
                  <a:cubicBezTo>
                    <a:pt x="274" y="1490"/>
                    <a:pt x="1034" y="1915"/>
                    <a:pt x="1763" y="2219"/>
                  </a:cubicBezTo>
                  <a:cubicBezTo>
                    <a:pt x="3985" y="3144"/>
                    <a:pt x="6336" y="3599"/>
                    <a:pt x="8678" y="3599"/>
                  </a:cubicBezTo>
                  <a:cubicBezTo>
                    <a:pt x="12261" y="3599"/>
                    <a:pt x="15824" y="2534"/>
                    <a:pt x="18876" y="456"/>
                  </a:cubicBezTo>
                  <a:lnTo>
                    <a:pt x="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3"/>
            <p:cNvSpPr/>
            <p:nvPr/>
          </p:nvSpPr>
          <p:spPr>
            <a:xfrm>
              <a:off x="9395708" y="-1635973"/>
              <a:ext cx="794124" cy="373191"/>
            </a:xfrm>
            <a:custGeom>
              <a:avLst/>
              <a:gdLst/>
              <a:ahLst/>
              <a:cxnLst/>
              <a:rect l="l" t="t" r="r" b="b"/>
              <a:pathLst>
                <a:path w="23254" h="10928" extrusionOk="0">
                  <a:moveTo>
                    <a:pt x="7418" y="1"/>
                  </a:moveTo>
                  <a:cubicBezTo>
                    <a:pt x="5930" y="1"/>
                    <a:pt x="4439" y="189"/>
                    <a:pt x="2979" y="568"/>
                  </a:cubicBezTo>
                  <a:cubicBezTo>
                    <a:pt x="1946" y="811"/>
                    <a:pt x="821" y="1358"/>
                    <a:pt x="304" y="2209"/>
                  </a:cubicBezTo>
                  <a:cubicBezTo>
                    <a:pt x="152" y="2483"/>
                    <a:pt x="61" y="2787"/>
                    <a:pt x="31" y="3121"/>
                  </a:cubicBezTo>
                  <a:cubicBezTo>
                    <a:pt x="0" y="4094"/>
                    <a:pt x="791" y="4915"/>
                    <a:pt x="1520" y="5553"/>
                  </a:cubicBezTo>
                  <a:cubicBezTo>
                    <a:pt x="5740" y="9069"/>
                    <a:pt x="11021" y="10927"/>
                    <a:pt x="16378" y="10927"/>
                  </a:cubicBezTo>
                  <a:cubicBezTo>
                    <a:pt x="18661" y="10927"/>
                    <a:pt x="20958" y="10590"/>
                    <a:pt x="23192" y="9899"/>
                  </a:cubicBezTo>
                  <a:lnTo>
                    <a:pt x="23253" y="9869"/>
                  </a:lnTo>
                  <a:cubicBezTo>
                    <a:pt x="21429" y="6343"/>
                    <a:pt x="18207" y="3091"/>
                    <a:pt x="14590" y="1510"/>
                  </a:cubicBezTo>
                  <a:cubicBezTo>
                    <a:pt x="12304" y="509"/>
                    <a:pt x="9864" y="1"/>
                    <a:pt x="7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3"/>
            <p:cNvSpPr/>
            <p:nvPr/>
          </p:nvSpPr>
          <p:spPr>
            <a:xfrm>
              <a:off x="9395708" y="-1561595"/>
              <a:ext cx="792041" cy="297959"/>
            </a:xfrm>
            <a:custGeom>
              <a:avLst/>
              <a:gdLst/>
              <a:ahLst/>
              <a:cxnLst/>
              <a:rect l="l" t="t" r="r" b="b"/>
              <a:pathLst>
                <a:path w="23193" h="8725" extrusionOk="0">
                  <a:moveTo>
                    <a:pt x="304" y="1"/>
                  </a:moveTo>
                  <a:cubicBezTo>
                    <a:pt x="152" y="275"/>
                    <a:pt x="61" y="578"/>
                    <a:pt x="31" y="913"/>
                  </a:cubicBezTo>
                  <a:cubicBezTo>
                    <a:pt x="0" y="1885"/>
                    <a:pt x="791" y="2706"/>
                    <a:pt x="1520" y="3344"/>
                  </a:cubicBezTo>
                  <a:cubicBezTo>
                    <a:pt x="5732" y="6876"/>
                    <a:pt x="10986" y="8725"/>
                    <a:pt x="16334" y="8725"/>
                  </a:cubicBezTo>
                  <a:cubicBezTo>
                    <a:pt x="18628" y="8725"/>
                    <a:pt x="20939" y="8384"/>
                    <a:pt x="23192" y="7691"/>
                  </a:cubicBezTo>
                  <a:lnTo>
                    <a:pt x="3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5" name="Google Shape;1015;p53"/>
          <p:cNvSpPr/>
          <p:nvPr/>
        </p:nvSpPr>
        <p:spPr>
          <a:xfrm>
            <a:off x="131088" y="255399"/>
            <a:ext cx="980350" cy="360308"/>
          </a:xfrm>
          <a:custGeom>
            <a:avLst/>
            <a:gdLst/>
            <a:ahLst/>
            <a:cxnLst/>
            <a:rect l="l" t="t" r="r" b="b"/>
            <a:pathLst>
              <a:path w="26718" h="9819" extrusionOk="0">
                <a:moveTo>
                  <a:pt x="11824" y="0"/>
                </a:moveTo>
                <a:cubicBezTo>
                  <a:pt x="10639" y="0"/>
                  <a:pt x="9544" y="760"/>
                  <a:pt x="8815" y="2006"/>
                </a:cubicBezTo>
                <a:cubicBezTo>
                  <a:pt x="8268" y="1520"/>
                  <a:pt x="7569" y="1216"/>
                  <a:pt x="6839" y="1216"/>
                </a:cubicBezTo>
                <a:cubicBezTo>
                  <a:pt x="5046" y="1216"/>
                  <a:pt x="3556" y="2949"/>
                  <a:pt x="3070" y="5320"/>
                </a:cubicBezTo>
                <a:cubicBezTo>
                  <a:pt x="2888" y="5350"/>
                  <a:pt x="2705" y="5380"/>
                  <a:pt x="2553" y="5411"/>
                </a:cubicBezTo>
                <a:cubicBezTo>
                  <a:pt x="0" y="6019"/>
                  <a:pt x="486" y="9818"/>
                  <a:pt x="3101" y="9818"/>
                </a:cubicBezTo>
                <a:lnTo>
                  <a:pt x="23739" y="9818"/>
                </a:lnTo>
                <a:cubicBezTo>
                  <a:pt x="25715" y="9818"/>
                  <a:pt x="26718" y="7417"/>
                  <a:pt x="25320" y="6019"/>
                </a:cubicBezTo>
                <a:cubicBezTo>
                  <a:pt x="24529" y="5198"/>
                  <a:pt x="23435" y="4712"/>
                  <a:pt x="22280" y="4681"/>
                </a:cubicBezTo>
                <a:cubicBezTo>
                  <a:pt x="21763" y="4712"/>
                  <a:pt x="21247" y="4803"/>
                  <a:pt x="20760" y="5016"/>
                </a:cubicBezTo>
                <a:cubicBezTo>
                  <a:pt x="20061" y="2888"/>
                  <a:pt x="18359" y="1429"/>
                  <a:pt x="16383" y="1429"/>
                </a:cubicBezTo>
                <a:cubicBezTo>
                  <a:pt x="15776" y="1429"/>
                  <a:pt x="15228" y="1550"/>
                  <a:pt x="14681" y="1794"/>
                </a:cubicBezTo>
                <a:cubicBezTo>
                  <a:pt x="13982" y="669"/>
                  <a:pt x="12979" y="0"/>
                  <a:pt x="11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3"/>
          <p:cNvSpPr txBox="1">
            <a:spLocks noGrp="1"/>
          </p:cNvSpPr>
          <p:nvPr>
            <p:ph type="ctrTitle"/>
          </p:nvPr>
        </p:nvSpPr>
        <p:spPr>
          <a:xfrm>
            <a:off x="713225" y="564025"/>
            <a:ext cx="3858900" cy="80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7000" b="1">
                <a:latin typeface="Cairo"/>
                <a:ea typeface="Cairo"/>
                <a:cs typeface="Cairo"/>
                <a:sym typeface="Cairo"/>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17" name="Google Shape;1017;p53"/>
          <p:cNvSpPr txBox="1">
            <a:spLocks noGrp="1"/>
          </p:cNvSpPr>
          <p:nvPr>
            <p:ph type="subTitle" idx="1"/>
          </p:nvPr>
        </p:nvSpPr>
        <p:spPr>
          <a:xfrm>
            <a:off x="816670" y="1538725"/>
            <a:ext cx="3630300" cy="1566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solidFill>
                  <a:schemeClr val="lt2"/>
                </a:solidFill>
                <a:latin typeface="Oxygen"/>
                <a:ea typeface="Oxygen"/>
                <a:cs typeface="Oxygen"/>
                <a:sym typeface="Oxygen"/>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18" name="Google Shape;1018;p53"/>
          <p:cNvSpPr txBox="1"/>
          <p:nvPr/>
        </p:nvSpPr>
        <p:spPr>
          <a:xfrm>
            <a:off x="5279663" y="4288668"/>
            <a:ext cx="3974142" cy="9051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800" dirty="0">
                <a:solidFill>
                  <a:schemeClr val="lt2"/>
                </a:solidFill>
                <a:latin typeface="Oxygen"/>
                <a:ea typeface="Oxygen"/>
                <a:cs typeface="Oxygen"/>
                <a:sym typeface="Oxygen"/>
              </a:rPr>
              <a:t>CREDITS: This presentation template was created by </a:t>
            </a:r>
            <a:r>
              <a:rPr lang="en" sz="800" b="1" dirty="0">
                <a:solidFill>
                  <a:schemeClr val="lt2"/>
                </a:solidFill>
                <a:uFill>
                  <a:noFill/>
                </a:uFill>
                <a:latin typeface="Oxygen"/>
                <a:ea typeface="Oxygen"/>
                <a:cs typeface="Oxygen"/>
                <a:sym typeface="Oxygen"/>
                <a:hlinkClick r:id="rId2">
                  <a:extLst>
                    <a:ext uri="{A12FA001-AC4F-418D-AE19-62706E023703}">
                      <ahyp:hlinkClr xmlns:ahyp="http://schemas.microsoft.com/office/drawing/2018/hyperlinkcolor" val="tx"/>
                    </a:ext>
                  </a:extLst>
                </a:hlinkClick>
              </a:rPr>
              <a:t>Slidesgo</a:t>
            </a:r>
            <a:r>
              <a:rPr lang="en" sz="800" dirty="0">
                <a:solidFill>
                  <a:schemeClr val="lt2"/>
                </a:solidFill>
                <a:latin typeface="Oxygen"/>
                <a:ea typeface="Oxygen"/>
                <a:cs typeface="Oxygen"/>
                <a:sym typeface="Oxygen"/>
              </a:rPr>
              <a:t>, including icons by </a:t>
            </a:r>
            <a:r>
              <a:rPr lang="en" sz="800" b="1" dirty="0">
                <a:solidFill>
                  <a:schemeClr val="lt2"/>
                </a:solidFill>
                <a:uFill>
                  <a:noFill/>
                </a:uFill>
                <a:latin typeface="Oxygen"/>
                <a:ea typeface="Oxygen"/>
                <a:cs typeface="Oxygen"/>
                <a:sym typeface="Oxygen"/>
                <a:hlinkClick r:id="rId3">
                  <a:extLst>
                    <a:ext uri="{A12FA001-AC4F-418D-AE19-62706E023703}">
                      <ahyp:hlinkClr xmlns:ahyp="http://schemas.microsoft.com/office/drawing/2018/hyperlinkcolor" val="tx"/>
                    </a:ext>
                  </a:extLst>
                </a:hlinkClick>
              </a:rPr>
              <a:t>Flaticon</a:t>
            </a:r>
            <a:r>
              <a:rPr lang="en" sz="800" b="1" dirty="0">
                <a:solidFill>
                  <a:schemeClr val="lt2"/>
                </a:solidFill>
                <a:latin typeface="Oxygen"/>
                <a:ea typeface="Oxygen"/>
                <a:cs typeface="Oxygen"/>
                <a:sym typeface="Oxygen"/>
              </a:rPr>
              <a:t> </a:t>
            </a:r>
            <a:r>
              <a:rPr lang="en" sz="800" dirty="0">
                <a:solidFill>
                  <a:schemeClr val="lt2"/>
                </a:solidFill>
                <a:latin typeface="Oxygen"/>
                <a:ea typeface="Oxygen"/>
                <a:cs typeface="Oxygen"/>
                <a:sym typeface="Oxygen"/>
              </a:rPr>
              <a:t>and infographics &amp; images by </a:t>
            </a:r>
            <a:r>
              <a:rPr lang="en" sz="800" b="1" dirty="0">
                <a:solidFill>
                  <a:schemeClr val="lt2"/>
                </a:solidFill>
                <a:uFill>
                  <a:noFill/>
                </a:uFill>
                <a:latin typeface="Oxygen"/>
                <a:ea typeface="Oxygen"/>
                <a:cs typeface="Oxygen"/>
                <a:sym typeface="Oxygen"/>
                <a:hlinkClick r:id="rId4">
                  <a:extLst>
                    <a:ext uri="{A12FA001-AC4F-418D-AE19-62706E023703}">
                      <ahyp:hlinkClr xmlns:ahyp="http://schemas.microsoft.com/office/drawing/2018/hyperlinkcolor" val="tx"/>
                    </a:ext>
                  </a:extLst>
                </a:hlinkClick>
              </a:rPr>
              <a:t>Freepik</a:t>
            </a:r>
            <a:r>
              <a:rPr lang="en" sz="800" b="1" dirty="0">
                <a:solidFill>
                  <a:schemeClr val="lt2"/>
                </a:solidFill>
                <a:latin typeface="Oxygen"/>
                <a:ea typeface="Oxygen"/>
                <a:cs typeface="Oxygen"/>
                <a:sym typeface="Oxygen"/>
              </a:rPr>
              <a:t> </a:t>
            </a:r>
            <a:r>
              <a:rPr lang="en" sz="800" dirty="0">
                <a:solidFill>
                  <a:schemeClr val="lt2"/>
                </a:solidFill>
                <a:latin typeface="Oxygen"/>
                <a:ea typeface="Oxygen"/>
                <a:cs typeface="Oxygen"/>
                <a:sym typeface="Oxygen"/>
              </a:rPr>
              <a:t>and illustrations by </a:t>
            </a:r>
            <a:r>
              <a:rPr lang="en" sz="800" b="1" dirty="0">
                <a:solidFill>
                  <a:schemeClr val="lt2"/>
                </a:solidFill>
                <a:uFill>
                  <a:noFill/>
                </a:uFill>
                <a:latin typeface="Oxygen"/>
                <a:ea typeface="Oxygen"/>
                <a:cs typeface="Oxygen"/>
                <a:sym typeface="Oxygen"/>
                <a:hlinkClick r:id="rId5">
                  <a:extLst>
                    <a:ext uri="{A12FA001-AC4F-418D-AE19-62706E023703}">
                      <ahyp:hlinkClr xmlns:ahyp="http://schemas.microsoft.com/office/drawing/2018/hyperlinkcolor" val="tx"/>
                    </a:ext>
                  </a:extLst>
                </a:hlinkClick>
              </a:rPr>
              <a:t>Storyset</a:t>
            </a:r>
            <a:endParaRPr sz="800" b="1" dirty="0">
              <a:solidFill>
                <a:schemeClr val="lt2"/>
              </a:solidFill>
              <a:latin typeface="Oxygen"/>
              <a:ea typeface="Oxygen"/>
              <a:cs typeface="Oxygen"/>
              <a:sym typeface="Oxyge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
  <p:cSld name="CUSTOM_13">
    <p:spTree>
      <p:nvGrpSpPr>
        <p:cNvPr id="1" name="Shape 1019"/>
        <p:cNvGrpSpPr/>
        <p:nvPr/>
      </p:nvGrpSpPr>
      <p:grpSpPr>
        <a:xfrm>
          <a:off x="0" y="0"/>
          <a:ext cx="0" cy="0"/>
          <a:chOff x="0" y="0"/>
          <a:chExt cx="0" cy="0"/>
        </a:xfrm>
      </p:grpSpPr>
      <p:sp>
        <p:nvSpPr>
          <p:cNvPr id="1020" name="Google Shape;1020;p54"/>
          <p:cNvSpPr/>
          <p:nvPr/>
        </p:nvSpPr>
        <p:spPr>
          <a:xfrm rot="9305235" flipH="1">
            <a:off x="-6488070" y="332763"/>
            <a:ext cx="8041299" cy="7564157"/>
          </a:xfrm>
          <a:custGeom>
            <a:avLst/>
            <a:gdLst/>
            <a:ahLst/>
            <a:cxnLst/>
            <a:rect l="l" t="t" r="r" b="b"/>
            <a:pathLst>
              <a:path w="160764" h="146873" extrusionOk="0">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4"/>
          <p:cNvSpPr/>
          <p:nvPr/>
        </p:nvSpPr>
        <p:spPr>
          <a:xfrm rot="-10240142" flipH="1">
            <a:off x="7725884" y="-1082749"/>
            <a:ext cx="8041310" cy="7564226"/>
          </a:xfrm>
          <a:custGeom>
            <a:avLst/>
            <a:gdLst/>
            <a:ahLst/>
            <a:cxnLst/>
            <a:rect l="l" t="t" r="r" b="b"/>
            <a:pathLst>
              <a:path w="160764" h="146873" extrusionOk="0">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4"/>
          <p:cNvSpPr/>
          <p:nvPr/>
        </p:nvSpPr>
        <p:spPr>
          <a:xfrm flipH="1">
            <a:off x="8349275" y="78896"/>
            <a:ext cx="1340537" cy="492420"/>
          </a:xfrm>
          <a:custGeom>
            <a:avLst/>
            <a:gdLst/>
            <a:ahLst/>
            <a:cxnLst/>
            <a:rect l="l" t="t" r="r" b="b"/>
            <a:pathLst>
              <a:path w="34013" h="12494" extrusionOk="0">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4"/>
          <p:cNvSpPr/>
          <p:nvPr/>
        </p:nvSpPr>
        <p:spPr>
          <a:xfrm flipH="1">
            <a:off x="19042" y="4640474"/>
            <a:ext cx="1196432" cy="439695"/>
          </a:xfrm>
          <a:custGeom>
            <a:avLst/>
            <a:gdLst/>
            <a:ahLst/>
            <a:cxnLst/>
            <a:rect l="l" t="t" r="r" b="b"/>
            <a:pathLst>
              <a:path w="26718" h="9819" extrusionOk="0">
                <a:moveTo>
                  <a:pt x="11824" y="0"/>
                </a:moveTo>
                <a:cubicBezTo>
                  <a:pt x="10639" y="0"/>
                  <a:pt x="9544" y="760"/>
                  <a:pt x="8815" y="2006"/>
                </a:cubicBezTo>
                <a:cubicBezTo>
                  <a:pt x="8268" y="1520"/>
                  <a:pt x="7569" y="1216"/>
                  <a:pt x="6839" y="1216"/>
                </a:cubicBezTo>
                <a:cubicBezTo>
                  <a:pt x="5046" y="1216"/>
                  <a:pt x="3556" y="2949"/>
                  <a:pt x="3070" y="5320"/>
                </a:cubicBezTo>
                <a:cubicBezTo>
                  <a:pt x="2888" y="5350"/>
                  <a:pt x="2705" y="5380"/>
                  <a:pt x="2553" y="5411"/>
                </a:cubicBezTo>
                <a:cubicBezTo>
                  <a:pt x="0" y="6019"/>
                  <a:pt x="486" y="9818"/>
                  <a:pt x="3101" y="9818"/>
                </a:cubicBezTo>
                <a:lnTo>
                  <a:pt x="23739" y="9818"/>
                </a:lnTo>
                <a:cubicBezTo>
                  <a:pt x="25715" y="9818"/>
                  <a:pt x="26718" y="7417"/>
                  <a:pt x="25320" y="6019"/>
                </a:cubicBezTo>
                <a:cubicBezTo>
                  <a:pt x="24529" y="5198"/>
                  <a:pt x="23435" y="4712"/>
                  <a:pt x="22280" y="4681"/>
                </a:cubicBezTo>
                <a:cubicBezTo>
                  <a:pt x="21763" y="4712"/>
                  <a:pt x="21247" y="4803"/>
                  <a:pt x="20760" y="5016"/>
                </a:cubicBezTo>
                <a:cubicBezTo>
                  <a:pt x="20061" y="2888"/>
                  <a:pt x="18359" y="1429"/>
                  <a:pt x="16383" y="1429"/>
                </a:cubicBezTo>
                <a:cubicBezTo>
                  <a:pt x="15776" y="1429"/>
                  <a:pt x="15228" y="1550"/>
                  <a:pt x="14681" y="1794"/>
                </a:cubicBezTo>
                <a:cubicBezTo>
                  <a:pt x="13982" y="669"/>
                  <a:pt x="12979" y="0"/>
                  <a:pt x="11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4"/>
          <p:cNvSpPr/>
          <p:nvPr/>
        </p:nvSpPr>
        <p:spPr>
          <a:xfrm rot="-2057926" flipH="1">
            <a:off x="-371012" y="-134976"/>
            <a:ext cx="1976552" cy="1188510"/>
          </a:xfrm>
          <a:custGeom>
            <a:avLst/>
            <a:gdLst/>
            <a:ahLst/>
            <a:cxnLst/>
            <a:rect l="l" t="t" r="r" b="b"/>
            <a:pathLst>
              <a:path w="43700" h="26277" extrusionOk="0">
                <a:moveTo>
                  <a:pt x="19535" y="18890"/>
                </a:moveTo>
                <a:cubicBezTo>
                  <a:pt x="19533" y="18890"/>
                  <a:pt x="19531" y="18891"/>
                  <a:pt x="19528" y="18891"/>
                </a:cubicBezTo>
                <a:lnTo>
                  <a:pt x="19528" y="18891"/>
                </a:lnTo>
                <a:cubicBezTo>
                  <a:pt x="19528" y="18891"/>
                  <a:pt x="19529" y="18892"/>
                  <a:pt x="19529" y="18892"/>
                </a:cubicBezTo>
                <a:cubicBezTo>
                  <a:pt x="19531" y="18892"/>
                  <a:pt x="19533" y="18891"/>
                  <a:pt x="19535" y="18890"/>
                </a:cubicBezTo>
                <a:close/>
                <a:moveTo>
                  <a:pt x="26769" y="22294"/>
                </a:moveTo>
                <a:cubicBezTo>
                  <a:pt x="26768" y="22294"/>
                  <a:pt x="26766" y="22294"/>
                  <a:pt x="26765" y="22294"/>
                </a:cubicBezTo>
                <a:cubicBezTo>
                  <a:pt x="26765" y="22294"/>
                  <a:pt x="26765" y="22294"/>
                  <a:pt x="26764" y="22294"/>
                </a:cubicBezTo>
                <a:lnTo>
                  <a:pt x="26764" y="22294"/>
                </a:lnTo>
                <a:cubicBezTo>
                  <a:pt x="26765" y="22295"/>
                  <a:pt x="26766" y="22295"/>
                  <a:pt x="26766" y="22295"/>
                </a:cubicBezTo>
                <a:cubicBezTo>
                  <a:pt x="26767" y="22295"/>
                  <a:pt x="26768" y="22294"/>
                  <a:pt x="26769" y="22294"/>
                </a:cubicBezTo>
                <a:close/>
                <a:moveTo>
                  <a:pt x="13017" y="1"/>
                </a:moveTo>
                <a:cubicBezTo>
                  <a:pt x="11472" y="1"/>
                  <a:pt x="9607" y="308"/>
                  <a:pt x="7954" y="1382"/>
                </a:cubicBezTo>
                <a:cubicBezTo>
                  <a:pt x="6161" y="2537"/>
                  <a:pt x="4428" y="3844"/>
                  <a:pt x="2817" y="5272"/>
                </a:cubicBezTo>
                <a:lnTo>
                  <a:pt x="2088" y="5880"/>
                </a:lnTo>
                <a:cubicBezTo>
                  <a:pt x="1480" y="5820"/>
                  <a:pt x="902" y="5789"/>
                  <a:pt x="294" y="5789"/>
                </a:cubicBezTo>
                <a:cubicBezTo>
                  <a:pt x="285" y="5788"/>
                  <a:pt x="277" y="5787"/>
                  <a:pt x="268" y="5787"/>
                </a:cubicBezTo>
                <a:cubicBezTo>
                  <a:pt x="47" y="5787"/>
                  <a:pt x="0" y="6155"/>
                  <a:pt x="264" y="6184"/>
                </a:cubicBezTo>
                <a:cubicBezTo>
                  <a:pt x="872" y="6275"/>
                  <a:pt x="1449" y="6336"/>
                  <a:pt x="2057" y="6427"/>
                </a:cubicBezTo>
                <a:lnTo>
                  <a:pt x="2148" y="6519"/>
                </a:lnTo>
                <a:cubicBezTo>
                  <a:pt x="2270" y="6671"/>
                  <a:pt x="2452" y="6914"/>
                  <a:pt x="2635" y="7157"/>
                </a:cubicBezTo>
                <a:cubicBezTo>
                  <a:pt x="3455" y="8251"/>
                  <a:pt x="4793" y="10196"/>
                  <a:pt x="6252" y="12324"/>
                </a:cubicBezTo>
                <a:cubicBezTo>
                  <a:pt x="8487" y="15559"/>
                  <a:pt x="12003" y="16461"/>
                  <a:pt x="12311" y="16461"/>
                </a:cubicBezTo>
                <a:cubicBezTo>
                  <a:pt x="12317" y="16461"/>
                  <a:pt x="12322" y="16461"/>
                  <a:pt x="12326" y="16460"/>
                </a:cubicBezTo>
                <a:lnTo>
                  <a:pt x="12326" y="16460"/>
                </a:lnTo>
                <a:cubicBezTo>
                  <a:pt x="12326" y="16460"/>
                  <a:pt x="12326" y="16460"/>
                  <a:pt x="12326" y="16460"/>
                </a:cubicBezTo>
                <a:cubicBezTo>
                  <a:pt x="12328" y="16460"/>
                  <a:pt x="12330" y="16459"/>
                  <a:pt x="12331" y="16458"/>
                </a:cubicBezTo>
                <a:lnTo>
                  <a:pt x="12331" y="16458"/>
                </a:lnTo>
                <a:cubicBezTo>
                  <a:pt x="12330" y="16459"/>
                  <a:pt x="12328" y="16459"/>
                  <a:pt x="12326" y="16460"/>
                </a:cubicBezTo>
                <a:lnTo>
                  <a:pt x="12326" y="16460"/>
                </a:lnTo>
                <a:cubicBezTo>
                  <a:pt x="12200" y="16447"/>
                  <a:pt x="10986" y="13362"/>
                  <a:pt x="8683" y="9953"/>
                </a:cubicBezTo>
                <a:cubicBezTo>
                  <a:pt x="7620" y="8434"/>
                  <a:pt x="6161" y="7309"/>
                  <a:pt x="4428" y="6701"/>
                </a:cubicBezTo>
                <a:lnTo>
                  <a:pt x="4428" y="6701"/>
                </a:lnTo>
                <a:cubicBezTo>
                  <a:pt x="5492" y="6853"/>
                  <a:pt x="6556" y="7035"/>
                  <a:pt x="7620" y="7218"/>
                </a:cubicBezTo>
                <a:cubicBezTo>
                  <a:pt x="8531" y="7400"/>
                  <a:pt x="9413" y="7582"/>
                  <a:pt x="10325" y="7765"/>
                </a:cubicBezTo>
                <a:cubicBezTo>
                  <a:pt x="10446" y="7947"/>
                  <a:pt x="10629" y="8221"/>
                  <a:pt x="10842" y="8586"/>
                </a:cubicBezTo>
                <a:cubicBezTo>
                  <a:pt x="11510" y="9771"/>
                  <a:pt x="12665" y="11838"/>
                  <a:pt x="13881" y="14118"/>
                </a:cubicBezTo>
                <a:cubicBezTo>
                  <a:pt x="15811" y="17622"/>
                  <a:pt x="19250" y="18892"/>
                  <a:pt x="19521" y="18892"/>
                </a:cubicBezTo>
                <a:cubicBezTo>
                  <a:pt x="19523" y="18892"/>
                  <a:pt x="19526" y="18892"/>
                  <a:pt x="19528" y="18891"/>
                </a:cubicBezTo>
                <a:lnTo>
                  <a:pt x="19528" y="18891"/>
                </a:lnTo>
                <a:cubicBezTo>
                  <a:pt x="19382" y="18870"/>
                  <a:pt x="18468" y="15665"/>
                  <a:pt x="16556" y="12020"/>
                </a:cubicBezTo>
                <a:cubicBezTo>
                  <a:pt x="15644" y="10409"/>
                  <a:pt x="14276" y="9133"/>
                  <a:pt x="12635" y="8342"/>
                </a:cubicBezTo>
                <a:lnTo>
                  <a:pt x="12635" y="8342"/>
                </a:lnTo>
                <a:cubicBezTo>
                  <a:pt x="13395" y="8525"/>
                  <a:pt x="14124" y="8707"/>
                  <a:pt x="14884" y="8920"/>
                </a:cubicBezTo>
                <a:cubicBezTo>
                  <a:pt x="16191" y="9315"/>
                  <a:pt x="17498" y="9710"/>
                  <a:pt x="18775" y="10166"/>
                </a:cubicBezTo>
                <a:lnTo>
                  <a:pt x="18775" y="10196"/>
                </a:lnTo>
                <a:lnTo>
                  <a:pt x="18805" y="10257"/>
                </a:lnTo>
                <a:cubicBezTo>
                  <a:pt x="18927" y="10470"/>
                  <a:pt x="19048" y="10713"/>
                  <a:pt x="19200" y="11017"/>
                </a:cubicBezTo>
                <a:cubicBezTo>
                  <a:pt x="19747" y="12294"/>
                  <a:pt x="20659" y="14482"/>
                  <a:pt x="21662" y="16884"/>
                </a:cubicBezTo>
                <a:cubicBezTo>
                  <a:pt x="23197" y="20615"/>
                  <a:pt x="26580" y="22291"/>
                  <a:pt x="26764" y="22294"/>
                </a:cubicBezTo>
                <a:lnTo>
                  <a:pt x="26764" y="22294"/>
                </a:lnTo>
                <a:cubicBezTo>
                  <a:pt x="26660" y="22252"/>
                  <a:pt x="26076" y="18951"/>
                  <a:pt x="24550" y="15121"/>
                </a:cubicBezTo>
                <a:cubicBezTo>
                  <a:pt x="23821" y="13388"/>
                  <a:pt x="22574" y="11929"/>
                  <a:pt x="20994" y="10956"/>
                </a:cubicBezTo>
                <a:lnTo>
                  <a:pt x="20994" y="10956"/>
                </a:lnTo>
                <a:cubicBezTo>
                  <a:pt x="22878" y="11655"/>
                  <a:pt x="24732" y="12446"/>
                  <a:pt x="26556" y="13297"/>
                </a:cubicBezTo>
                <a:lnTo>
                  <a:pt x="26647" y="13510"/>
                </a:lnTo>
                <a:cubicBezTo>
                  <a:pt x="26708" y="13692"/>
                  <a:pt x="26830" y="13966"/>
                  <a:pt x="26921" y="14270"/>
                </a:cubicBezTo>
                <a:cubicBezTo>
                  <a:pt x="27346" y="15577"/>
                  <a:pt x="28046" y="17856"/>
                  <a:pt x="28775" y="20349"/>
                </a:cubicBezTo>
                <a:cubicBezTo>
                  <a:pt x="29949" y="24231"/>
                  <a:pt x="33150" y="26266"/>
                  <a:pt x="33330" y="26276"/>
                </a:cubicBezTo>
                <a:lnTo>
                  <a:pt x="33330" y="26276"/>
                </a:lnTo>
                <a:cubicBezTo>
                  <a:pt x="33235" y="26229"/>
                  <a:pt x="32981" y="22868"/>
                  <a:pt x="31815" y="18890"/>
                </a:cubicBezTo>
                <a:cubicBezTo>
                  <a:pt x="31267" y="17066"/>
                  <a:pt x="30112" y="15455"/>
                  <a:pt x="28593" y="14300"/>
                </a:cubicBezTo>
                <a:lnTo>
                  <a:pt x="28593" y="14300"/>
                </a:lnTo>
                <a:lnTo>
                  <a:pt x="28745" y="14361"/>
                </a:lnTo>
                <a:cubicBezTo>
                  <a:pt x="29505" y="14756"/>
                  <a:pt x="30295" y="15181"/>
                  <a:pt x="31055" y="15607"/>
                </a:cubicBezTo>
                <a:cubicBezTo>
                  <a:pt x="31176" y="15759"/>
                  <a:pt x="31328" y="15941"/>
                  <a:pt x="31511" y="16154"/>
                </a:cubicBezTo>
                <a:lnTo>
                  <a:pt x="31602" y="16245"/>
                </a:lnTo>
                <a:cubicBezTo>
                  <a:pt x="33030" y="17917"/>
                  <a:pt x="34702" y="19437"/>
                  <a:pt x="36526" y="20713"/>
                </a:cubicBezTo>
                <a:cubicBezTo>
                  <a:pt x="38745" y="22172"/>
                  <a:pt x="41146" y="23297"/>
                  <a:pt x="43699" y="24026"/>
                </a:cubicBezTo>
                <a:cubicBezTo>
                  <a:pt x="42423" y="21564"/>
                  <a:pt x="40569" y="19437"/>
                  <a:pt x="38289" y="17856"/>
                </a:cubicBezTo>
                <a:cubicBezTo>
                  <a:pt x="36526" y="16671"/>
                  <a:pt x="34550" y="15850"/>
                  <a:pt x="32483" y="15425"/>
                </a:cubicBezTo>
                <a:cubicBezTo>
                  <a:pt x="31906" y="15333"/>
                  <a:pt x="31480" y="15273"/>
                  <a:pt x="31176" y="15242"/>
                </a:cubicBezTo>
                <a:lnTo>
                  <a:pt x="29748" y="14482"/>
                </a:lnTo>
                <a:cubicBezTo>
                  <a:pt x="29322" y="14270"/>
                  <a:pt x="28927" y="14057"/>
                  <a:pt x="28501" y="13844"/>
                </a:cubicBezTo>
                <a:lnTo>
                  <a:pt x="28501" y="13844"/>
                </a:lnTo>
                <a:cubicBezTo>
                  <a:pt x="29630" y="14208"/>
                  <a:pt x="30802" y="14387"/>
                  <a:pt x="31978" y="14387"/>
                </a:cubicBezTo>
                <a:cubicBezTo>
                  <a:pt x="32767" y="14387"/>
                  <a:pt x="33557" y="14306"/>
                  <a:pt x="34337" y="14148"/>
                </a:cubicBezTo>
                <a:cubicBezTo>
                  <a:pt x="38094" y="13244"/>
                  <a:pt x="41351" y="12524"/>
                  <a:pt x="41794" y="12524"/>
                </a:cubicBezTo>
                <a:cubicBezTo>
                  <a:pt x="41828" y="12524"/>
                  <a:pt x="41845" y="12528"/>
                  <a:pt x="41845" y="12537"/>
                </a:cubicBezTo>
                <a:cubicBezTo>
                  <a:pt x="41871" y="12408"/>
                  <a:pt x="38971" y="10336"/>
                  <a:pt x="35552" y="10336"/>
                </a:cubicBezTo>
                <a:cubicBezTo>
                  <a:pt x="34936" y="10336"/>
                  <a:pt x="34304" y="10404"/>
                  <a:pt x="33669" y="10561"/>
                </a:cubicBezTo>
                <a:cubicBezTo>
                  <a:pt x="31602" y="11078"/>
                  <a:pt x="29596" y="11747"/>
                  <a:pt x="27620" y="12567"/>
                </a:cubicBezTo>
                <a:lnTo>
                  <a:pt x="26951" y="12841"/>
                </a:lnTo>
                <a:lnTo>
                  <a:pt x="26678" y="12932"/>
                </a:lnTo>
                <a:cubicBezTo>
                  <a:pt x="25431" y="12355"/>
                  <a:pt x="24216" y="11807"/>
                  <a:pt x="22939" y="11291"/>
                </a:cubicBezTo>
                <a:cubicBezTo>
                  <a:pt x="22270" y="10987"/>
                  <a:pt x="21571" y="10713"/>
                  <a:pt x="20842" y="10440"/>
                </a:cubicBezTo>
                <a:lnTo>
                  <a:pt x="20842" y="10440"/>
                </a:lnTo>
                <a:cubicBezTo>
                  <a:pt x="21582" y="10592"/>
                  <a:pt x="22332" y="10668"/>
                  <a:pt x="23080" y="10668"/>
                </a:cubicBezTo>
                <a:cubicBezTo>
                  <a:pt x="24267" y="10668"/>
                  <a:pt x="25449" y="10478"/>
                  <a:pt x="26587" y="10105"/>
                </a:cubicBezTo>
                <a:cubicBezTo>
                  <a:pt x="30321" y="8773"/>
                  <a:pt x="33532" y="7635"/>
                  <a:pt x="33855" y="7635"/>
                </a:cubicBezTo>
                <a:cubicBezTo>
                  <a:pt x="33871" y="7635"/>
                  <a:pt x="33880" y="7637"/>
                  <a:pt x="33881" y="7643"/>
                </a:cubicBezTo>
                <a:cubicBezTo>
                  <a:pt x="33881" y="7550"/>
                  <a:pt x="31375" y="6124"/>
                  <a:pt x="28388" y="6124"/>
                </a:cubicBezTo>
                <a:cubicBezTo>
                  <a:pt x="27469" y="6124"/>
                  <a:pt x="26504" y="6259"/>
                  <a:pt x="25553" y="6610"/>
                </a:cubicBezTo>
                <a:cubicBezTo>
                  <a:pt x="23577" y="7370"/>
                  <a:pt x="21632" y="8251"/>
                  <a:pt x="19778" y="9285"/>
                </a:cubicBezTo>
                <a:lnTo>
                  <a:pt x="19109" y="9619"/>
                </a:lnTo>
                <a:lnTo>
                  <a:pt x="18927" y="9710"/>
                </a:lnTo>
                <a:lnTo>
                  <a:pt x="18866" y="9710"/>
                </a:lnTo>
                <a:cubicBezTo>
                  <a:pt x="16799" y="8981"/>
                  <a:pt x="14671" y="8373"/>
                  <a:pt x="12544" y="7826"/>
                </a:cubicBezTo>
                <a:lnTo>
                  <a:pt x="12544" y="7826"/>
                </a:lnTo>
                <a:cubicBezTo>
                  <a:pt x="12794" y="7842"/>
                  <a:pt x="13045" y="7850"/>
                  <a:pt x="13295" y="7850"/>
                </a:cubicBezTo>
                <a:cubicBezTo>
                  <a:pt x="14933" y="7850"/>
                  <a:pt x="16573" y="7504"/>
                  <a:pt x="18076" y="6792"/>
                </a:cubicBezTo>
                <a:cubicBezTo>
                  <a:pt x="21707" y="4991"/>
                  <a:pt x="24823" y="3506"/>
                  <a:pt x="25026" y="3506"/>
                </a:cubicBezTo>
                <a:cubicBezTo>
                  <a:pt x="25032" y="3506"/>
                  <a:pt x="25035" y="3507"/>
                  <a:pt x="25036" y="3509"/>
                </a:cubicBezTo>
                <a:cubicBezTo>
                  <a:pt x="25036" y="3429"/>
                  <a:pt x="23058" y="2573"/>
                  <a:pt x="20599" y="2573"/>
                </a:cubicBezTo>
                <a:cubicBezTo>
                  <a:pt x="19350" y="2573"/>
                  <a:pt x="17978" y="2794"/>
                  <a:pt x="16678" y="3449"/>
                </a:cubicBezTo>
                <a:cubicBezTo>
                  <a:pt x="14763" y="4421"/>
                  <a:pt x="12939" y="5516"/>
                  <a:pt x="11176" y="6762"/>
                </a:cubicBezTo>
                <a:lnTo>
                  <a:pt x="10538" y="7187"/>
                </a:lnTo>
                <a:lnTo>
                  <a:pt x="10386" y="7279"/>
                </a:lnTo>
                <a:cubicBezTo>
                  <a:pt x="9808" y="7157"/>
                  <a:pt x="9231" y="7035"/>
                  <a:pt x="8653" y="6914"/>
                </a:cubicBezTo>
                <a:cubicBezTo>
                  <a:pt x="7316" y="6640"/>
                  <a:pt x="5978" y="6397"/>
                  <a:pt x="4610" y="6215"/>
                </a:cubicBezTo>
                <a:lnTo>
                  <a:pt x="4306" y="6184"/>
                </a:lnTo>
                <a:cubicBezTo>
                  <a:pt x="6191" y="6093"/>
                  <a:pt x="8045" y="5516"/>
                  <a:pt x="9656" y="4543"/>
                </a:cubicBezTo>
                <a:cubicBezTo>
                  <a:pt x="13103" y="2363"/>
                  <a:pt x="16065" y="525"/>
                  <a:pt x="16271" y="525"/>
                </a:cubicBezTo>
                <a:cubicBezTo>
                  <a:pt x="16278" y="525"/>
                  <a:pt x="16281" y="527"/>
                  <a:pt x="16282" y="531"/>
                </a:cubicBezTo>
                <a:cubicBezTo>
                  <a:pt x="16282" y="448"/>
                  <a:pt x="14882" y="1"/>
                  <a:pt x="13017" y="1"/>
                </a:cubicBezTo>
                <a:close/>
                <a:moveTo>
                  <a:pt x="33334" y="26276"/>
                </a:moveTo>
                <a:cubicBezTo>
                  <a:pt x="33333" y="26276"/>
                  <a:pt x="33332" y="26276"/>
                  <a:pt x="33331" y="26276"/>
                </a:cubicBezTo>
                <a:cubicBezTo>
                  <a:pt x="33331" y="26276"/>
                  <a:pt x="33330" y="26276"/>
                  <a:pt x="33330" y="26276"/>
                </a:cubicBezTo>
                <a:lnTo>
                  <a:pt x="33330" y="26276"/>
                </a:lnTo>
                <a:cubicBezTo>
                  <a:pt x="33331" y="26276"/>
                  <a:pt x="33331" y="26277"/>
                  <a:pt x="33332" y="26277"/>
                </a:cubicBezTo>
                <a:cubicBezTo>
                  <a:pt x="33333" y="26277"/>
                  <a:pt x="33334" y="26276"/>
                  <a:pt x="33334" y="2627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5" name="Google Shape;1025;p54"/>
          <p:cNvGrpSpPr/>
          <p:nvPr/>
        </p:nvGrpSpPr>
        <p:grpSpPr>
          <a:xfrm rot="1432019" flipH="1">
            <a:off x="7519496" y="4214903"/>
            <a:ext cx="1860906" cy="908009"/>
            <a:chOff x="10083475" y="3839575"/>
            <a:chExt cx="1221925" cy="596225"/>
          </a:xfrm>
        </p:grpSpPr>
        <p:sp>
          <p:nvSpPr>
            <p:cNvPr id="1026" name="Google Shape;1026;p54"/>
            <p:cNvSpPr/>
            <p:nvPr/>
          </p:nvSpPr>
          <p:spPr>
            <a:xfrm>
              <a:off x="10144250" y="3839575"/>
              <a:ext cx="1161150" cy="596225"/>
            </a:xfrm>
            <a:custGeom>
              <a:avLst/>
              <a:gdLst/>
              <a:ahLst/>
              <a:cxnLst/>
              <a:rect l="l" t="t" r="r" b="b"/>
              <a:pathLst>
                <a:path w="46446" h="23849" extrusionOk="0">
                  <a:moveTo>
                    <a:pt x="17876" y="1"/>
                  </a:moveTo>
                  <a:cubicBezTo>
                    <a:pt x="16386" y="1"/>
                    <a:pt x="14900" y="446"/>
                    <a:pt x="13648" y="1320"/>
                  </a:cubicBezTo>
                  <a:cubicBezTo>
                    <a:pt x="13192" y="1716"/>
                    <a:pt x="12676" y="2050"/>
                    <a:pt x="12129" y="2384"/>
                  </a:cubicBezTo>
                  <a:cubicBezTo>
                    <a:pt x="10730" y="3023"/>
                    <a:pt x="9059" y="2627"/>
                    <a:pt x="7569" y="2901"/>
                  </a:cubicBezTo>
                  <a:cubicBezTo>
                    <a:pt x="6110" y="3235"/>
                    <a:pt x="4803" y="4056"/>
                    <a:pt x="3861" y="5211"/>
                  </a:cubicBezTo>
                  <a:cubicBezTo>
                    <a:pt x="2888" y="6366"/>
                    <a:pt x="2189" y="7703"/>
                    <a:pt x="1429" y="9011"/>
                  </a:cubicBezTo>
                  <a:cubicBezTo>
                    <a:pt x="92" y="11290"/>
                    <a:pt x="1" y="13539"/>
                    <a:pt x="1247" y="15941"/>
                  </a:cubicBezTo>
                  <a:cubicBezTo>
                    <a:pt x="1976" y="17369"/>
                    <a:pt x="2736" y="18767"/>
                    <a:pt x="3861" y="19983"/>
                  </a:cubicBezTo>
                  <a:cubicBezTo>
                    <a:pt x="5016" y="21290"/>
                    <a:pt x="6597" y="22172"/>
                    <a:pt x="8329" y="22445"/>
                  </a:cubicBezTo>
                  <a:cubicBezTo>
                    <a:pt x="8723" y="22503"/>
                    <a:pt x="9119" y="22523"/>
                    <a:pt x="9514" y="22523"/>
                  </a:cubicBezTo>
                  <a:cubicBezTo>
                    <a:pt x="10431" y="22523"/>
                    <a:pt x="11348" y="22415"/>
                    <a:pt x="12246" y="22415"/>
                  </a:cubicBezTo>
                  <a:cubicBezTo>
                    <a:pt x="12813" y="22415"/>
                    <a:pt x="13373" y="22458"/>
                    <a:pt x="13922" y="22597"/>
                  </a:cubicBezTo>
                  <a:cubicBezTo>
                    <a:pt x="14651" y="22810"/>
                    <a:pt x="15351" y="23053"/>
                    <a:pt x="16019" y="23357"/>
                  </a:cubicBezTo>
                  <a:cubicBezTo>
                    <a:pt x="17005" y="23686"/>
                    <a:pt x="18022" y="23849"/>
                    <a:pt x="19033" y="23849"/>
                  </a:cubicBezTo>
                  <a:cubicBezTo>
                    <a:pt x="20830" y="23849"/>
                    <a:pt x="22610" y="23335"/>
                    <a:pt x="24165" y="22324"/>
                  </a:cubicBezTo>
                  <a:cubicBezTo>
                    <a:pt x="25290" y="21564"/>
                    <a:pt x="26202" y="20530"/>
                    <a:pt x="27387" y="19831"/>
                  </a:cubicBezTo>
                  <a:cubicBezTo>
                    <a:pt x="29120" y="18859"/>
                    <a:pt x="31248" y="18707"/>
                    <a:pt x="33162" y="18038"/>
                  </a:cubicBezTo>
                  <a:cubicBezTo>
                    <a:pt x="36536" y="16822"/>
                    <a:pt x="38968" y="14087"/>
                    <a:pt x="40853" y="11351"/>
                  </a:cubicBezTo>
                  <a:cubicBezTo>
                    <a:pt x="42768" y="8585"/>
                    <a:pt x="44530" y="5849"/>
                    <a:pt x="46445" y="3144"/>
                  </a:cubicBezTo>
                  <a:cubicBezTo>
                    <a:pt x="43071" y="3083"/>
                    <a:pt x="40275" y="2475"/>
                    <a:pt x="37357" y="1685"/>
                  </a:cubicBezTo>
                  <a:cubicBezTo>
                    <a:pt x="35161" y="1067"/>
                    <a:pt x="32913" y="467"/>
                    <a:pt x="30691" y="467"/>
                  </a:cubicBezTo>
                  <a:cubicBezTo>
                    <a:pt x="29961" y="467"/>
                    <a:pt x="29234" y="532"/>
                    <a:pt x="28512" y="682"/>
                  </a:cubicBezTo>
                  <a:cubicBezTo>
                    <a:pt x="27051" y="974"/>
                    <a:pt x="25612" y="1638"/>
                    <a:pt x="24157" y="1638"/>
                  </a:cubicBezTo>
                  <a:cubicBezTo>
                    <a:pt x="23947" y="1638"/>
                    <a:pt x="23737" y="1625"/>
                    <a:pt x="23527" y="1594"/>
                  </a:cubicBezTo>
                  <a:cubicBezTo>
                    <a:pt x="22342" y="1412"/>
                    <a:pt x="21308" y="773"/>
                    <a:pt x="20214" y="378"/>
                  </a:cubicBezTo>
                  <a:cubicBezTo>
                    <a:pt x="19456" y="126"/>
                    <a:pt x="18665" y="1"/>
                    <a:pt x="178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4"/>
            <p:cNvSpPr/>
            <p:nvPr/>
          </p:nvSpPr>
          <p:spPr>
            <a:xfrm>
              <a:off x="10083475" y="3891625"/>
              <a:ext cx="1124650" cy="476675"/>
            </a:xfrm>
            <a:custGeom>
              <a:avLst/>
              <a:gdLst/>
              <a:ahLst/>
              <a:cxnLst/>
              <a:rect l="l" t="t" r="r" b="b"/>
              <a:pathLst>
                <a:path w="44986" h="19067" extrusionOk="0">
                  <a:moveTo>
                    <a:pt x="21643" y="0"/>
                  </a:moveTo>
                  <a:cubicBezTo>
                    <a:pt x="21623" y="0"/>
                    <a:pt x="21601" y="9"/>
                    <a:pt x="21581" y="29"/>
                  </a:cubicBezTo>
                  <a:cubicBezTo>
                    <a:pt x="20304" y="1214"/>
                    <a:pt x="19575" y="2825"/>
                    <a:pt x="18997" y="4527"/>
                  </a:cubicBezTo>
                  <a:cubicBezTo>
                    <a:pt x="18390" y="6351"/>
                    <a:pt x="18177" y="8570"/>
                    <a:pt x="16657" y="9938"/>
                  </a:cubicBezTo>
                  <a:cubicBezTo>
                    <a:pt x="15502" y="10029"/>
                    <a:pt x="14347" y="10090"/>
                    <a:pt x="13192" y="10150"/>
                  </a:cubicBezTo>
                  <a:cubicBezTo>
                    <a:pt x="15016" y="7932"/>
                    <a:pt x="14712" y="4649"/>
                    <a:pt x="16535" y="2460"/>
                  </a:cubicBezTo>
                  <a:cubicBezTo>
                    <a:pt x="16578" y="2396"/>
                    <a:pt x="16530" y="2331"/>
                    <a:pt x="16477" y="2331"/>
                  </a:cubicBezTo>
                  <a:cubicBezTo>
                    <a:pt x="16455" y="2331"/>
                    <a:pt x="16432" y="2342"/>
                    <a:pt x="16414" y="2369"/>
                  </a:cubicBezTo>
                  <a:cubicBezTo>
                    <a:pt x="14408" y="4527"/>
                    <a:pt x="14803" y="7992"/>
                    <a:pt x="12736" y="10150"/>
                  </a:cubicBezTo>
                  <a:cubicBezTo>
                    <a:pt x="12250" y="10150"/>
                    <a:pt x="11733" y="10181"/>
                    <a:pt x="11216" y="10211"/>
                  </a:cubicBezTo>
                  <a:lnTo>
                    <a:pt x="8663" y="10211"/>
                  </a:lnTo>
                  <a:cubicBezTo>
                    <a:pt x="9484" y="9512"/>
                    <a:pt x="9909" y="8418"/>
                    <a:pt x="10304" y="7476"/>
                  </a:cubicBezTo>
                  <a:cubicBezTo>
                    <a:pt x="10912" y="6047"/>
                    <a:pt x="11520" y="4558"/>
                    <a:pt x="12797" y="3585"/>
                  </a:cubicBezTo>
                  <a:cubicBezTo>
                    <a:pt x="12870" y="3536"/>
                    <a:pt x="12825" y="3408"/>
                    <a:pt x="12741" y="3408"/>
                  </a:cubicBezTo>
                  <a:cubicBezTo>
                    <a:pt x="12721" y="3408"/>
                    <a:pt x="12699" y="3415"/>
                    <a:pt x="12675" y="3433"/>
                  </a:cubicBezTo>
                  <a:cubicBezTo>
                    <a:pt x="11672" y="4193"/>
                    <a:pt x="10912" y="5226"/>
                    <a:pt x="10426" y="6381"/>
                  </a:cubicBezTo>
                  <a:cubicBezTo>
                    <a:pt x="9788" y="7810"/>
                    <a:pt x="9301" y="9087"/>
                    <a:pt x="8207" y="10181"/>
                  </a:cubicBezTo>
                  <a:cubicBezTo>
                    <a:pt x="7295" y="10181"/>
                    <a:pt x="6414" y="10150"/>
                    <a:pt x="5502" y="10120"/>
                  </a:cubicBezTo>
                  <a:lnTo>
                    <a:pt x="5319" y="10120"/>
                  </a:lnTo>
                  <a:cubicBezTo>
                    <a:pt x="6870" y="8479"/>
                    <a:pt x="7204" y="6047"/>
                    <a:pt x="8784" y="4466"/>
                  </a:cubicBezTo>
                  <a:cubicBezTo>
                    <a:pt x="8831" y="4420"/>
                    <a:pt x="8788" y="4355"/>
                    <a:pt x="8752" y="4355"/>
                  </a:cubicBezTo>
                  <a:cubicBezTo>
                    <a:pt x="8741" y="4355"/>
                    <a:pt x="8731" y="4361"/>
                    <a:pt x="8724" y="4375"/>
                  </a:cubicBezTo>
                  <a:cubicBezTo>
                    <a:pt x="6961" y="5895"/>
                    <a:pt x="6626" y="8448"/>
                    <a:pt x="4924" y="10059"/>
                  </a:cubicBezTo>
                  <a:cubicBezTo>
                    <a:pt x="3724" y="9987"/>
                    <a:pt x="2447" y="9801"/>
                    <a:pt x="1230" y="9801"/>
                  </a:cubicBezTo>
                  <a:cubicBezTo>
                    <a:pt x="906" y="9801"/>
                    <a:pt x="587" y="9815"/>
                    <a:pt x="274" y="9846"/>
                  </a:cubicBezTo>
                  <a:cubicBezTo>
                    <a:pt x="30" y="9907"/>
                    <a:pt x="0" y="10211"/>
                    <a:pt x="243" y="10302"/>
                  </a:cubicBezTo>
                  <a:cubicBezTo>
                    <a:pt x="1672" y="10819"/>
                    <a:pt x="3374" y="10819"/>
                    <a:pt x="4894" y="10850"/>
                  </a:cubicBezTo>
                  <a:cubicBezTo>
                    <a:pt x="6566" y="12643"/>
                    <a:pt x="6930" y="15227"/>
                    <a:pt x="8997" y="16807"/>
                  </a:cubicBezTo>
                  <a:cubicBezTo>
                    <a:pt x="9011" y="16821"/>
                    <a:pt x="9027" y="16827"/>
                    <a:pt x="9042" y="16827"/>
                  </a:cubicBezTo>
                  <a:cubicBezTo>
                    <a:pt x="9092" y="16827"/>
                    <a:pt x="9135" y="16763"/>
                    <a:pt x="9088" y="16716"/>
                  </a:cubicBezTo>
                  <a:cubicBezTo>
                    <a:pt x="7234" y="15105"/>
                    <a:pt x="6839" y="12643"/>
                    <a:pt x="5289" y="10880"/>
                  </a:cubicBezTo>
                  <a:lnTo>
                    <a:pt x="5502" y="10880"/>
                  </a:lnTo>
                  <a:cubicBezTo>
                    <a:pt x="6383" y="10910"/>
                    <a:pt x="7295" y="10941"/>
                    <a:pt x="8177" y="10971"/>
                  </a:cubicBezTo>
                  <a:cubicBezTo>
                    <a:pt x="9362" y="12096"/>
                    <a:pt x="9939" y="13372"/>
                    <a:pt x="10760" y="14771"/>
                  </a:cubicBezTo>
                  <a:cubicBezTo>
                    <a:pt x="11398" y="15956"/>
                    <a:pt x="12371" y="16959"/>
                    <a:pt x="13587" y="17597"/>
                  </a:cubicBezTo>
                  <a:cubicBezTo>
                    <a:pt x="13607" y="17607"/>
                    <a:pt x="13625" y="17611"/>
                    <a:pt x="13643" y="17611"/>
                  </a:cubicBezTo>
                  <a:cubicBezTo>
                    <a:pt x="13732" y="17611"/>
                    <a:pt x="13780" y="17496"/>
                    <a:pt x="13678" y="17445"/>
                  </a:cubicBezTo>
                  <a:cubicBezTo>
                    <a:pt x="12128" y="16594"/>
                    <a:pt x="11277" y="15105"/>
                    <a:pt x="10517" y="13676"/>
                  </a:cubicBezTo>
                  <a:cubicBezTo>
                    <a:pt x="10031" y="12734"/>
                    <a:pt x="9514" y="11640"/>
                    <a:pt x="8663" y="10971"/>
                  </a:cubicBezTo>
                  <a:lnTo>
                    <a:pt x="11247" y="10971"/>
                  </a:lnTo>
                  <a:cubicBezTo>
                    <a:pt x="11733" y="10971"/>
                    <a:pt x="12250" y="10941"/>
                    <a:pt x="12766" y="10910"/>
                  </a:cubicBezTo>
                  <a:cubicBezTo>
                    <a:pt x="15107" y="12886"/>
                    <a:pt x="15289" y="16382"/>
                    <a:pt x="18086" y="18144"/>
                  </a:cubicBezTo>
                  <a:cubicBezTo>
                    <a:pt x="18103" y="18156"/>
                    <a:pt x="18120" y="18161"/>
                    <a:pt x="18137" y="18161"/>
                  </a:cubicBezTo>
                  <a:cubicBezTo>
                    <a:pt x="18205" y="18161"/>
                    <a:pt x="18251" y="18072"/>
                    <a:pt x="18177" y="18023"/>
                  </a:cubicBezTo>
                  <a:cubicBezTo>
                    <a:pt x="15623" y="16230"/>
                    <a:pt x="15380" y="12916"/>
                    <a:pt x="13222" y="10910"/>
                  </a:cubicBezTo>
                  <a:cubicBezTo>
                    <a:pt x="14377" y="10850"/>
                    <a:pt x="15563" y="10789"/>
                    <a:pt x="16718" y="10698"/>
                  </a:cubicBezTo>
                  <a:cubicBezTo>
                    <a:pt x="18511" y="11792"/>
                    <a:pt x="19271" y="13859"/>
                    <a:pt x="20426" y="15500"/>
                  </a:cubicBezTo>
                  <a:cubicBezTo>
                    <a:pt x="21490" y="17020"/>
                    <a:pt x="22797" y="18357"/>
                    <a:pt x="24681" y="19056"/>
                  </a:cubicBezTo>
                  <a:cubicBezTo>
                    <a:pt x="24695" y="19063"/>
                    <a:pt x="24708" y="19066"/>
                    <a:pt x="24721" y="19066"/>
                  </a:cubicBezTo>
                  <a:cubicBezTo>
                    <a:pt x="24821" y="19066"/>
                    <a:pt x="24881" y="18874"/>
                    <a:pt x="24773" y="18874"/>
                  </a:cubicBezTo>
                  <a:cubicBezTo>
                    <a:pt x="22523" y="17871"/>
                    <a:pt x="21095" y="16047"/>
                    <a:pt x="19940" y="14132"/>
                  </a:cubicBezTo>
                  <a:cubicBezTo>
                    <a:pt x="19180" y="12856"/>
                    <a:pt x="18450" y="11518"/>
                    <a:pt x="17234" y="10637"/>
                  </a:cubicBezTo>
                  <a:cubicBezTo>
                    <a:pt x="18541" y="10515"/>
                    <a:pt x="19818" y="10394"/>
                    <a:pt x="21125" y="10211"/>
                  </a:cubicBezTo>
                  <a:cubicBezTo>
                    <a:pt x="22554" y="11336"/>
                    <a:pt x="23557" y="12856"/>
                    <a:pt x="24955" y="14071"/>
                  </a:cubicBezTo>
                  <a:cubicBezTo>
                    <a:pt x="26171" y="15166"/>
                    <a:pt x="27630" y="15956"/>
                    <a:pt x="29241" y="16351"/>
                  </a:cubicBezTo>
                  <a:cubicBezTo>
                    <a:pt x="29251" y="16354"/>
                    <a:pt x="29260" y="16356"/>
                    <a:pt x="29268" y="16356"/>
                  </a:cubicBezTo>
                  <a:cubicBezTo>
                    <a:pt x="29337" y="16356"/>
                    <a:pt x="29352" y="16257"/>
                    <a:pt x="29271" y="16230"/>
                  </a:cubicBezTo>
                  <a:cubicBezTo>
                    <a:pt x="27417" y="15622"/>
                    <a:pt x="25715" y="14558"/>
                    <a:pt x="24377" y="13129"/>
                  </a:cubicBezTo>
                  <a:cubicBezTo>
                    <a:pt x="23435" y="12187"/>
                    <a:pt x="22645" y="10941"/>
                    <a:pt x="21551" y="10150"/>
                  </a:cubicBezTo>
                  <a:lnTo>
                    <a:pt x="22766" y="9968"/>
                  </a:lnTo>
                  <a:cubicBezTo>
                    <a:pt x="23253" y="9877"/>
                    <a:pt x="23739" y="9816"/>
                    <a:pt x="24225" y="9725"/>
                  </a:cubicBezTo>
                  <a:cubicBezTo>
                    <a:pt x="25016" y="10059"/>
                    <a:pt x="25624" y="11002"/>
                    <a:pt x="26201" y="11609"/>
                  </a:cubicBezTo>
                  <a:cubicBezTo>
                    <a:pt x="26748" y="12187"/>
                    <a:pt x="27387" y="12704"/>
                    <a:pt x="28086" y="13160"/>
                  </a:cubicBezTo>
                  <a:cubicBezTo>
                    <a:pt x="28094" y="13164"/>
                    <a:pt x="28102" y="13166"/>
                    <a:pt x="28110" y="13166"/>
                  </a:cubicBezTo>
                  <a:cubicBezTo>
                    <a:pt x="28161" y="13166"/>
                    <a:pt x="28199" y="13091"/>
                    <a:pt x="28147" y="13038"/>
                  </a:cubicBezTo>
                  <a:cubicBezTo>
                    <a:pt x="27265" y="12339"/>
                    <a:pt x="26475" y="11549"/>
                    <a:pt x="25745" y="10667"/>
                  </a:cubicBezTo>
                  <a:cubicBezTo>
                    <a:pt x="25441" y="10272"/>
                    <a:pt x="25107" y="9938"/>
                    <a:pt x="24712" y="9634"/>
                  </a:cubicBezTo>
                  <a:cubicBezTo>
                    <a:pt x="25745" y="9451"/>
                    <a:pt x="26779" y="9239"/>
                    <a:pt x="27782" y="9026"/>
                  </a:cubicBezTo>
                  <a:cubicBezTo>
                    <a:pt x="29302" y="11549"/>
                    <a:pt x="31764" y="13342"/>
                    <a:pt x="34621" y="14071"/>
                  </a:cubicBezTo>
                  <a:cubicBezTo>
                    <a:pt x="34632" y="14074"/>
                    <a:pt x="34642" y="14075"/>
                    <a:pt x="34651" y="14075"/>
                  </a:cubicBezTo>
                  <a:cubicBezTo>
                    <a:pt x="34747" y="14075"/>
                    <a:pt x="34765" y="13947"/>
                    <a:pt x="34682" y="13919"/>
                  </a:cubicBezTo>
                  <a:cubicBezTo>
                    <a:pt x="31976" y="13068"/>
                    <a:pt x="29666" y="11305"/>
                    <a:pt x="28147" y="8935"/>
                  </a:cubicBezTo>
                  <a:cubicBezTo>
                    <a:pt x="28906" y="8783"/>
                    <a:pt x="29666" y="8600"/>
                    <a:pt x="30426" y="8387"/>
                  </a:cubicBezTo>
                  <a:cubicBezTo>
                    <a:pt x="31095" y="9451"/>
                    <a:pt x="32493" y="10242"/>
                    <a:pt x="33587" y="10758"/>
                  </a:cubicBezTo>
                  <a:cubicBezTo>
                    <a:pt x="33604" y="10767"/>
                    <a:pt x="33621" y="10771"/>
                    <a:pt x="33636" y="10771"/>
                  </a:cubicBezTo>
                  <a:cubicBezTo>
                    <a:pt x="33731" y="10771"/>
                    <a:pt x="33787" y="10628"/>
                    <a:pt x="33709" y="10576"/>
                  </a:cubicBezTo>
                  <a:cubicBezTo>
                    <a:pt x="33010" y="10242"/>
                    <a:pt x="32372" y="9816"/>
                    <a:pt x="31794" y="9330"/>
                  </a:cubicBezTo>
                  <a:cubicBezTo>
                    <a:pt x="31429" y="9026"/>
                    <a:pt x="31095" y="8631"/>
                    <a:pt x="30761" y="8296"/>
                  </a:cubicBezTo>
                  <a:cubicBezTo>
                    <a:pt x="31855" y="8023"/>
                    <a:pt x="32949" y="7719"/>
                    <a:pt x="34043" y="7384"/>
                  </a:cubicBezTo>
                  <a:lnTo>
                    <a:pt x="34651" y="7202"/>
                  </a:lnTo>
                  <a:cubicBezTo>
                    <a:pt x="36019" y="8479"/>
                    <a:pt x="37721" y="9360"/>
                    <a:pt x="39545" y="9725"/>
                  </a:cubicBezTo>
                  <a:cubicBezTo>
                    <a:pt x="39636" y="9725"/>
                    <a:pt x="39636" y="9634"/>
                    <a:pt x="39575" y="9603"/>
                  </a:cubicBezTo>
                  <a:cubicBezTo>
                    <a:pt x="37873" y="9147"/>
                    <a:pt x="36293" y="8296"/>
                    <a:pt x="35016" y="7080"/>
                  </a:cubicBezTo>
                  <a:cubicBezTo>
                    <a:pt x="36080" y="6777"/>
                    <a:pt x="37144" y="6412"/>
                    <a:pt x="38208" y="6047"/>
                  </a:cubicBezTo>
                  <a:cubicBezTo>
                    <a:pt x="39423" y="6716"/>
                    <a:pt x="41065" y="6868"/>
                    <a:pt x="42463" y="6868"/>
                  </a:cubicBezTo>
                  <a:cubicBezTo>
                    <a:pt x="42524" y="6868"/>
                    <a:pt x="42554" y="6777"/>
                    <a:pt x="42463" y="6746"/>
                  </a:cubicBezTo>
                  <a:cubicBezTo>
                    <a:pt x="41703" y="6716"/>
                    <a:pt x="40913" y="6594"/>
                    <a:pt x="40153" y="6412"/>
                  </a:cubicBezTo>
                  <a:cubicBezTo>
                    <a:pt x="39636" y="6290"/>
                    <a:pt x="39150" y="6077"/>
                    <a:pt x="38633" y="5895"/>
                  </a:cubicBezTo>
                  <a:cubicBezTo>
                    <a:pt x="39758" y="5470"/>
                    <a:pt x="40882" y="5044"/>
                    <a:pt x="41946" y="4558"/>
                  </a:cubicBezTo>
                  <a:cubicBezTo>
                    <a:pt x="42433" y="4588"/>
                    <a:pt x="42919" y="4770"/>
                    <a:pt x="43405" y="4831"/>
                  </a:cubicBezTo>
                  <a:cubicBezTo>
                    <a:pt x="43591" y="4854"/>
                    <a:pt x="43781" y="4864"/>
                    <a:pt x="43974" y="4864"/>
                  </a:cubicBezTo>
                  <a:cubicBezTo>
                    <a:pt x="44286" y="4864"/>
                    <a:pt x="44606" y="4838"/>
                    <a:pt x="44925" y="4801"/>
                  </a:cubicBezTo>
                  <a:cubicBezTo>
                    <a:pt x="44986" y="4801"/>
                    <a:pt x="44986" y="4679"/>
                    <a:pt x="44925" y="4679"/>
                  </a:cubicBezTo>
                  <a:cubicBezTo>
                    <a:pt x="44821" y="4684"/>
                    <a:pt x="44716" y="4687"/>
                    <a:pt x="44612" y="4687"/>
                  </a:cubicBezTo>
                  <a:cubicBezTo>
                    <a:pt x="44108" y="4687"/>
                    <a:pt x="43605" y="4628"/>
                    <a:pt x="43101" y="4527"/>
                  </a:cubicBezTo>
                  <a:cubicBezTo>
                    <a:pt x="42888" y="4497"/>
                    <a:pt x="42645" y="4406"/>
                    <a:pt x="42433" y="4345"/>
                  </a:cubicBezTo>
                  <a:cubicBezTo>
                    <a:pt x="43162" y="4011"/>
                    <a:pt x="43892" y="3646"/>
                    <a:pt x="44591" y="3281"/>
                  </a:cubicBezTo>
                  <a:cubicBezTo>
                    <a:pt x="44727" y="3254"/>
                    <a:pt x="44642" y="3029"/>
                    <a:pt x="44535" y="3029"/>
                  </a:cubicBezTo>
                  <a:cubicBezTo>
                    <a:pt x="44524" y="3029"/>
                    <a:pt x="44512" y="3032"/>
                    <a:pt x="44499" y="3038"/>
                  </a:cubicBezTo>
                  <a:cubicBezTo>
                    <a:pt x="43740" y="3311"/>
                    <a:pt x="42980" y="3585"/>
                    <a:pt x="42250" y="3859"/>
                  </a:cubicBezTo>
                  <a:cubicBezTo>
                    <a:pt x="42372" y="3676"/>
                    <a:pt x="42493" y="3463"/>
                    <a:pt x="42645" y="3251"/>
                  </a:cubicBezTo>
                  <a:cubicBezTo>
                    <a:pt x="42980" y="2734"/>
                    <a:pt x="43344" y="2248"/>
                    <a:pt x="43800" y="1822"/>
                  </a:cubicBezTo>
                  <a:cubicBezTo>
                    <a:pt x="43847" y="1775"/>
                    <a:pt x="43822" y="1711"/>
                    <a:pt x="43780" y="1711"/>
                  </a:cubicBezTo>
                  <a:cubicBezTo>
                    <a:pt x="43768" y="1711"/>
                    <a:pt x="43754" y="1717"/>
                    <a:pt x="43740" y="1731"/>
                  </a:cubicBezTo>
                  <a:cubicBezTo>
                    <a:pt x="43344" y="2065"/>
                    <a:pt x="42980" y="2400"/>
                    <a:pt x="42676" y="2825"/>
                  </a:cubicBezTo>
                  <a:cubicBezTo>
                    <a:pt x="42402" y="3251"/>
                    <a:pt x="42068" y="3646"/>
                    <a:pt x="41764" y="4041"/>
                  </a:cubicBezTo>
                  <a:cubicBezTo>
                    <a:pt x="40639" y="4436"/>
                    <a:pt x="39545" y="4862"/>
                    <a:pt x="38420" y="5257"/>
                  </a:cubicBezTo>
                  <a:cubicBezTo>
                    <a:pt x="38724" y="4801"/>
                    <a:pt x="38967" y="4314"/>
                    <a:pt x="39302" y="3859"/>
                  </a:cubicBezTo>
                  <a:cubicBezTo>
                    <a:pt x="39727" y="3220"/>
                    <a:pt x="40244" y="2612"/>
                    <a:pt x="40761" y="2035"/>
                  </a:cubicBezTo>
                  <a:cubicBezTo>
                    <a:pt x="40804" y="1992"/>
                    <a:pt x="40771" y="1949"/>
                    <a:pt x="40726" y="1949"/>
                  </a:cubicBezTo>
                  <a:cubicBezTo>
                    <a:pt x="40708" y="1949"/>
                    <a:pt x="40687" y="1956"/>
                    <a:pt x="40670" y="1974"/>
                  </a:cubicBezTo>
                  <a:cubicBezTo>
                    <a:pt x="39697" y="2916"/>
                    <a:pt x="38603" y="4102"/>
                    <a:pt x="38025" y="5409"/>
                  </a:cubicBezTo>
                  <a:cubicBezTo>
                    <a:pt x="36961" y="5773"/>
                    <a:pt x="35897" y="6138"/>
                    <a:pt x="34834" y="6473"/>
                  </a:cubicBezTo>
                  <a:cubicBezTo>
                    <a:pt x="35290" y="4770"/>
                    <a:pt x="36019" y="3159"/>
                    <a:pt x="37022" y="1700"/>
                  </a:cubicBezTo>
                  <a:cubicBezTo>
                    <a:pt x="37065" y="1657"/>
                    <a:pt x="37032" y="1614"/>
                    <a:pt x="36988" y="1614"/>
                  </a:cubicBezTo>
                  <a:cubicBezTo>
                    <a:pt x="36969" y="1614"/>
                    <a:pt x="36949" y="1622"/>
                    <a:pt x="36931" y="1640"/>
                  </a:cubicBezTo>
                  <a:cubicBezTo>
                    <a:pt x="35806" y="3099"/>
                    <a:pt x="34955" y="4770"/>
                    <a:pt x="34499" y="6564"/>
                  </a:cubicBezTo>
                  <a:lnTo>
                    <a:pt x="33891" y="6746"/>
                  </a:lnTo>
                  <a:cubicBezTo>
                    <a:pt x="32797" y="7080"/>
                    <a:pt x="31703" y="7354"/>
                    <a:pt x="30609" y="7628"/>
                  </a:cubicBezTo>
                  <a:cubicBezTo>
                    <a:pt x="30761" y="7172"/>
                    <a:pt x="30882" y="6685"/>
                    <a:pt x="31065" y="6260"/>
                  </a:cubicBezTo>
                  <a:cubicBezTo>
                    <a:pt x="31308" y="5530"/>
                    <a:pt x="31642" y="4862"/>
                    <a:pt x="32037" y="4193"/>
                  </a:cubicBezTo>
                  <a:cubicBezTo>
                    <a:pt x="32078" y="4112"/>
                    <a:pt x="32010" y="4044"/>
                    <a:pt x="31943" y="4044"/>
                  </a:cubicBezTo>
                  <a:cubicBezTo>
                    <a:pt x="31909" y="4044"/>
                    <a:pt x="31875" y="4061"/>
                    <a:pt x="31855" y="4102"/>
                  </a:cubicBezTo>
                  <a:cubicBezTo>
                    <a:pt x="31216" y="5105"/>
                    <a:pt x="30396" y="6473"/>
                    <a:pt x="30274" y="7719"/>
                  </a:cubicBezTo>
                  <a:cubicBezTo>
                    <a:pt x="29514" y="7901"/>
                    <a:pt x="28754" y="8084"/>
                    <a:pt x="28025" y="8236"/>
                  </a:cubicBezTo>
                  <a:cubicBezTo>
                    <a:pt x="28450" y="5530"/>
                    <a:pt x="29545" y="2977"/>
                    <a:pt x="31247" y="819"/>
                  </a:cubicBezTo>
                  <a:cubicBezTo>
                    <a:pt x="31292" y="751"/>
                    <a:pt x="31235" y="665"/>
                    <a:pt x="31178" y="665"/>
                  </a:cubicBezTo>
                  <a:cubicBezTo>
                    <a:pt x="31159" y="665"/>
                    <a:pt x="31141" y="675"/>
                    <a:pt x="31125" y="697"/>
                  </a:cubicBezTo>
                  <a:cubicBezTo>
                    <a:pt x="29241" y="2825"/>
                    <a:pt x="28025" y="5500"/>
                    <a:pt x="27660" y="8327"/>
                  </a:cubicBezTo>
                  <a:cubicBezTo>
                    <a:pt x="26657" y="8539"/>
                    <a:pt x="25624" y="8722"/>
                    <a:pt x="24590" y="8904"/>
                  </a:cubicBezTo>
                  <a:cubicBezTo>
                    <a:pt x="24864" y="8509"/>
                    <a:pt x="25046" y="8053"/>
                    <a:pt x="25198" y="7597"/>
                  </a:cubicBezTo>
                  <a:cubicBezTo>
                    <a:pt x="25532" y="6503"/>
                    <a:pt x="25928" y="5470"/>
                    <a:pt x="26414" y="4466"/>
                  </a:cubicBezTo>
                  <a:cubicBezTo>
                    <a:pt x="26435" y="4423"/>
                    <a:pt x="26396" y="4380"/>
                    <a:pt x="26361" y="4380"/>
                  </a:cubicBezTo>
                  <a:cubicBezTo>
                    <a:pt x="26346" y="4380"/>
                    <a:pt x="26332" y="4388"/>
                    <a:pt x="26323" y="4406"/>
                  </a:cubicBezTo>
                  <a:cubicBezTo>
                    <a:pt x="25897" y="5074"/>
                    <a:pt x="25532" y="5804"/>
                    <a:pt x="25259" y="6564"/>
                  </a:cubicBezTo>
                  <a:cubicBezTo>
                    <a:pt x="24955" y="7324"/>
                    <a:pt x="24742" y="8418"/>
                    <a:pt x="24104" y="8995"/>
                  </a:cubicBezTo>
                  <a:cubicBezTo>
                    <a:pt x="23648" y="9087"/>
                    <a:pt x="23162" y="9147"/>
                    <a:pt x="22675" y="9239"/>
                  </a:cubicBezTo>
                  <a:lnTo>
                    <a:pt x="21459" y="9391"/>
                  </a:lnTo>
                  <a:cubicBezTo>
                    <a:pt x="22280" y="8327"/>
                    <a:pt x="22615" y="6929"/>
                    <a:pt x="23162" y="5713"/>
                  </a:cubicBezTo>
                  <a:cubicBezTo>
                    <a:pt x="23830" y="4011"/>
                    <a:pt x="24864" y="2430"/>
                    <a:pt x="26140" y="1123"/>
                  </a:cubicBezTo>
                  <a:cubicBezTo>
                    <a:pt x="26187" y="1076"/>
                    <a:pt x="26144" y="1012"/>
                    <a:pt x="26094" y="1012"/>
                  </a:cubicBezTo>
                  <a:cubicBezTo>
                    <a:pt x="26079" y="1012"/>
                    <a:pt x="26063" y="1018"/>
                    <a:pt x="26049" y="1032"/>
                  </a:cubicBezTo>
                  <a:cubicBezTo>
                    <a:pt x="24925" y="2035"/>
                    <a:pt x="24013" y="3281"/>
                    <a:pt x="23344" y="4649"/>
                  </a:cubicBezTo>
                  <a:cubicBezTo>
                    <a:pt x="22554" y="6229"/>
                    <a:pt x="22098" y="7992"/>
                    <a:pt x="21034" y="9451"/>
                  </a:cubicBezTo>
                  <a:cubicBezTo>
                    <a:pt x="19757" y="9634"/>
                    <a:pt x="18481" y="9786"/>
                    <a:pt x="17174" y="9877"/>
                  </a:cubicBezTo>
                  <a:cubicBezTo>
                    <a:pt x="18177" y="8813"/>
                    <a:pt x="18541" y="7354"/>
                    <a:pt x="18937" y="5956"/>
                  </a:cubicBezTo>
                  <a:cubicBezTo>
                    <a:pt x="19514" y="3859"/>
                    <a:pt x="20244" y="1761"/>
                    <a:pt x="21703" y="150"/>
                  </a:cubicBezTo>
                  <a:cubicBezTo>
                    <a:pt x="21774" y="103"/>
                    <a:pt x="21716" y="0"/>
                    <a:pt x="216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4">
    <p:spTree>
      <p:nvGrpSpPr>
        <p:cNvPr id="1" name="Shape 1028"/>
        <p:cNvGrpSpPr/>
        <p:nvPr/>
      </p:nvGrpSpPr>
      <p:grpSpPr>
        <a:xfrm>
          <a:off x="0" y="0"/>
          <a:ext cx="0" cy="0"/>
          <a:chOff x="0" y="0"/>
          <a:chExt cx="0" cy="0"/>
        </a:xfrm>
      </p:grpSpPr>
      <p:sp>
        <p:nvSpPr>
          <p:cNvPr id="1029" name="Google Shape;1029;p55"/>
          <p:cNvSpPr/>
          <p:nvPr/>
        </p:nvSpPr>
        <p:spPr>
          <a:xfrm rot="5266434" flipH="1">
            <a:off x="7590396" y="2073787"/>
            <a:ext cx="4707909" cy="3613596"/>
          </a:xfrm>
          <a:custGeom>
            <a:avLst/>
            <a:gdLst/>
            <a:ahLst/>
            <a:cxnLst/>
            <a:rect l="l" t="t" r="r" b="b"/>
            <a:pathLst>
              <a:path w="160764" h="146873" extrusionOk="0">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5"/>
          <p:cNvSpPr/>
          <p:nvPr/>
        </p:nvSpPr>
        <p:spPr>
          <a:xfrm rot="-817974" flipH="1">
            <a:off x="-1420019" y="-2163976"/>
            <a:ext cx="4707987" cy="3613491"/>
          </a:xfrm>
          <a:custGeom>
            <a:avLst/>
            <a:gdLst/>
            <a:ahLst/>
            <a:cxnLst/>
            <a:rect l="l" t="t" r="r" b="b"/>
            <a:pathLst>
              <a:path w="160764" h="146873" extrusionOk="0">
                <a:moveTo>
                  <a:pt x="101362" y="1"/>
                </a:moveTo>
                <a:cubicBezTo>
                  <a:pt x="97757" y="1"/>
                  <a:pt x="94214" y="379"/>
                  <a:pt x="90823" y="1166"/>
                </a:cubicBezTo>
                <a:cubicBezTo>
                  <a:pt x="86720" y="2078"/>
                  <a:pt x="82799" y="3659"/>
                  <a:pt x="79182" y="5786"/>
                </a:cubicBezTo>
                <a:cubicBezTo>
                  <a:pt x="70337" y="10984"/>
                  <a:pt x="60580" y="14449"/>
                  <a:pt x="50427" y="16030"/>
                </a:cubicBezTo>
                <a:cubicBezTo>
                  <a:pt x="20913" y="20741"/>
                  <a:pt x="13618" y="59070"/>
                  <a:pt x="13618" y="67915"/>
                </a:cubicBezTo>
                <a:cubicBezTo>
                  <a:pt x="13618" y="78493"/>
                  <a:pt x="13983" y="89709"/>
                  <a:pt x="8147" y="98159"/>
                </a:cubicBezTo>
                <a:cubicBezTo>
                  <a:pt x="5016" y="102718"/>
                  <a:pt x="1" y="106760"/>
                  <a:pt x="518" y="112505"/>
                </a:cubicBezTo>
                <a:cubicBezTo>
                  <a:pt x="1095" y="118919"/>
                  <a:pt x="8177" y="123904"/>
                  <a:pt x="14469" y="127733"/>
                </a:cubicBezTo>
                <a:cubicBezTo>
                  <a:pt x="20761" y="131563"/>
                  <a:pt x="27175" y="135515"/>
                  <a:pt x="34105" y="138098"/>
                </a:cubicBezTo>
                <a:cubicBezTo>
                  <a:pt x="38850" y="139888"/>
                  <a:pt x="43923" y="141037"/>
                  <a:pt x="48757" y="141037"/>
                </a:cubicBezTo>
                <a:cubicBezTo>
                  <a:pt x="50984" y="141037"/>
                  <a:pt x="53160" y="140793"/>
                  <a:pt x="55230" y="140256"/>
                </a:cubicBezTo>
                <a:cubicBezTo>
                  <a:pt x="64770" y="137770"/>
                  <a:pt x="71642" y="129428"/>
                  <a:pt x="81732" y="129428"/>
                </a:cubicBezTo>
                <a:cubicBezTo>
                  <a:pt x="82251" y="129428"/>
                  <a:pt x="82779" y="129450"/>
                  <a:pt x="83316" y="129496"/>
                </a:cubicBezTo>
                <a:cubicBezTo>
                  <a:pt x="95170" y="130499"/>
                  <a:pt x="103924" y="142718"/>
                  <a:pt x="115657" y="146001"/>
                </a:cubicBezTo>
                <a:cubicBezTo>
                  <a:pt x="117815" y="146603"/>
                  <a:pt x="119955" y="146872"/>
                  <a:pt x="122056" y="146872"/>
                </a:cubicBezTo>
                <a:cubicBezTo>
                  <a:pt x="129513" y="146872"/>
                  <a:pt x="136494" y="143480"/>
                  <a:pt x="142162" y="139497"/>
                </a:cubicBezTo>
                <a:cubicBezTo>
                  <a:pt x="149487" y="134329"/>
                  <a:pt x="156022" y="127612"/>
                  <a:pt x="157572" y="118949"/>
                </a:cubicBezTo>
                <a:cubicBezTo>
                  <a:pt x="159092" y="110408"/>
                  <a:pt x="160764" y="99101"/>
                  <a:pt x="155566" y="90833"/>
                </a:cubicBezTo>
                <a:cubicBezTo>
                  <a:pt x="149730" y="81623"/>
                  <a:pt x="145748" y="71350"/>
                  <a:pt x="146843" y="61653"/>
                </a:cubicBezTo>
                <a:cubicBezTo>
                  <a:pt x="148150" y="50255"/>
                  <a:pt x="152739" y="46304"/>
                  <a:pt x="152466" y="34632"/>
                </a:cubicBezTo>
                <a:cubicBezTo>
                  <a:pt x="152344" y="29282"/>
                  <a:pt x="149122" y="23933"/>
                  <a:pt x="145110" y="19434"/>
                </a:cubicBezTo>
                <a:cubicBezTo>
                  <a:pt x="134359" y="7345"/>
                  <a:pt x="117248" y="1"/>
                  <a:pt x="101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5"/>
          <p:cNvSpPr/>
          <p:nvPr/>
        </p:nvSpPr>
        <p:spPr>
          <a:xfrm flipH="1">
            <a:off x="83439" y="293292"/>
            <a:ext cx="1340537" cy="492420"/>
          </a:xfrm>
          <a:custGeom>
            <a:avLst/>
            <a:gdLst/>
            <a:ahLst/>
            <a:cxnLst/>
            <a:rect l="l" t="t" r="r" b="b"/>
            <a:pathLst>
              <a:path w="34013" h="12494" extrusionOk="0">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2" name="Google Shape;1032;p55"/>
          <p:cNvGrpSpPr/>
          <p:nvPr/>
        </p:nvGrpSpPr>
        <p:grpSpPr>
          <a:xfrm rot="-10326178">
            <a:off x="-761665" y="3127457"/>
            <a:ext cx="2763839" cy="3239400"/>
            <a:chOff x="-7501642" y="749515"/>
            <a:chExt cx="2431070" cy="2849374"/>
          </a:xfrm>
        </p:grpSpPr>
        <p:sp>
          <p:nvSpPr>
            <p:cNvPr id="1033" name="Google Shape;1033;p55"/>
            <p:cNvSpPr/>
            <p:nvPr/>
          </p:nvSpPr>
          <p:spPr>
            <a:xfrm>
              <a:off x="-6039100" y="2068832"/>
              <a:ext cx="817995" cy="1530057"/>
            </a:xfrm>
            <a:custGeom>
              <a:avLst/>
              <a:gdLst/>
              <a:ahLst/>
              <a:cxnLst/>
              <a:rect l="l" t="t" r="r" b="b"/>
              <a:pathLst>
                <a:path w="23953" h="44804" extrusionOk="0">
                  <a:moveTo>
                    <a:pt x="6990" y="13248"/>
                  </a:moveTo>
                  <a:lnTo>
                    <a:pt x="6990" y="13248"/>
                  </a:lnTo>
                  <a:cubicBezTo>
                    <a:pt x="6990" y="13250"/>
                    <a:pt x="6990" y="13252"/>
                    <a:pt x="6992" y="13253"/>
                  </a:cubicBezTo>
                  <a:cubicBezTo>
                    <a:pt x="6991" y="13252"/>
                    <a:pt x="6991" y="13250"/>
                    <a:pt x="6990" y="13248"/>
                  </a:cubicBezTo>
                  <a:close/>
                  <a:moveTo>
                    <a:pt x="5531" y="20573"/>
                  </a:moveTo>
                  <a:cubicBezTo>
                    <a:pt x="5531" y="20575"/>
                    <a:pt x="5531" y="20577"/>
                    <a:pt x="5533" y="20578"/>
                  </a:cubicBezTo>
                  <a:cubicBezTo>
                    <a:pt x="5532" y="20577"/>
                    <a:pt x="5531" y="20575"/>
                    <a:pt x="5531" y="20573"/>
                  </a:cubicBezTo>
                  <a:close/>
                  <a:moveTo>
                    <a:pt x="3101" y="28051"/>
                  </a:moveTo>
                  <a:cubicBezTo>
                    <a:pt x="3100" y="28053"/>
                    <a:pt x="3100" y="28054"/>
                    <a:pt x="3101" y="28055"/>
                  </a:cubicBezTo>
                  <a:cubicBezTo>
                    <a:pt x="3101" y="28054"/>
                    <a:pt x="3101" y="28053"/>
                    <a:pt x="3101" y="28051"/>
                  </a:cubicBezTo>
                  <a:close/>
                  <a:moveTo>
                    <a:pt x="1" y="34950"/>
                  </a:moveTo>
                  <a:cubicBezTo>
                    <a:pt x="1" y="34952"/>
                    <a:pt x="0" y="34954"/>
                    <a:pt x="1" y="34955"/>
                  </a:cubicBezTo>
                  <a:cubicBezTo>
                    <a:pt x="1" y="34954"/>
                    <a:pt x="1" y="34952"/>
                    <a:pt x="1" y="34950"/>
                  </a:cubicBezTo>
                  <a:close/>
                  <a:moveTo>
                    <a:pt x="15746" y="0"/>
                  </a:moveTo>
                  <a:cubicBezTo>
                    <a:pt x="15655" y="0"/>
                    <a:pt x="15564" y="61"/>
                    <a:pt x="15564" y="183"/>
                  </a:cubicBezTo>
                  <a:cubicBezTo>
                    <a:pt x="15533" y="791"/>
                    <a:pt x="15533" y="1368"/>
                    <a:pt x="15564" y="1976"/>
                  </a:cubicBezTo>
                  <a:lnTo>
                    <a:pt x="15472" y="2067"/>
                  </a:lnTo>
                  <a:cubicBezTo>
                    <a:pt x="15320" y="2219"/>
                    <a:pt x="15138" y="2402"/>
                    <a:pt x="14925" y="2614"/>
                  </a:cubicBezTo>
                  <a:cubicBezTo>
                    <a:pt x="13922" y="3557"/>
                    <a:pt x="12220" y="5107"/>
                    <a:pt x="10305" y="6809"/>
                  </a:cubicBezTo>
                  <a:cubicBezTo>
                    <a:pt x="7362" y="9421"/>
                    <a:pt x="6941" y="13072"/>
                    <a:pt x="6990" y="13248"/>
                  </a:cubicBezTo>
                  <a:lnTo>
                    <a:pt x="6990" y="13248"/>
                  </a:lnTo>
                  <a:cubicBezTo>
                    <a:pt x="7007" y="13133"/>
                    <a:pt x="9876" y="11532"/>
                    <a:pt x="12949" y="8876"/>
                  </a:cubicBezTo>
                  <a:cubicBezTo>
                    <a:pt x="14287" y="7660"/>
                    <a:pt x="15199" y="6079"/>
                    <a:pt x="15594" y="4317"/>
                  </a:cubicBezTo>
                  <a:lnTo>
                    <a:pt x="15594" y="4317"/>
                  </a:lnTo>
                  <a:cubicBezTo>
                    <a:pt x="15594" y="5380"/>
                    <a:pt x="15533" y="6444"/>
                    <a:pt x="15472" y="7508"/>
                  </a:cubicBezTo>
                  <a:cubicBezTo>
                    <a:pt x="15442" y="8420"/>
                    <a:pt x="15351" y="9301"/>
                    <a:pt x="15260" y="10213"/>
                  </a:cubicBezTo>
                  <a:cubicBezTo>
                    <a:pt x="15108" y="10335"/>
                    <a:pt x="14864" y="10548"/>
                    <a:pt x="14560" y="10791"/>
                  </a:cubicBezTo>
                  <a:cubicBezTo>
                    <a:pt x="13466" y="11642"/>
                    <a:pt x="11582" y="13010"/>
                    <a:pt x="9515" y="14499"/>
                  </a:cubicBezTo>
                  <a:cubicBezTo>
                    <a:pt x="6305" y="16809"/>
                    <a:pt x="5493" y="20391"/>
                    <a:pt x="5531" y="20573"/>
                  </a:cubicBezTo>
                  <a:lnTo>
                    <a:pt x="5531" y="20573"/>
                  </a:lnTo>
                  <a:cubicBezTo>
                    <a:pt x="5542" y="20444"/>
                    <a:pt x="8567" y="19141"/>
                    <a:pt x="11886" y="16809"/>
                  </a:cubicBezTo>
                  <a:cubicBezTo>
                    <a:pt x="13345" y="15745"/>
                    <a:pt x="14439" y="14256"/>
                    <a:pt x="15016" y="12523"/>
                  </a:cubicBezTo>
                  <a:lnTo>
                    <a:pt x="15016" y="12523"/>
                  </a:lnTo>
                  <a:cubicBezTo>
                    <a:pt x="14925" y="13283"/>
                    <a:pt x="14834" y="14043"/>
                    <a:pt x="14712" y="14773"/>
                  </a:cubicBezTo>
                  <a:cubicBezTo>
                    <a:pt x="14500" y="16110"/>
                    <a:pt x="14256" y="17447"/>
                    <a:pt x="13983" y="18754"/>
                  </a:cubicBezTo>
                  <a:lnTo>
                    <a:pt x="13953" y="18754"/>
                  </a:lnTo>
                  <a:lnTo>
                    <a:pt x="13892" y="18785"/>
                  </a:lnTo>
                  <a:cubicBezTo>
                    <a:pt x="13709" y="18906"/>
                    <a:pt x="13466" y="19089"/>
                    <a:pt x="13193" y="19271"/>
                  </a:cubicBezTo>
                  <a:cubicBezTo>
                    <a:pt x="12007" y="19970"/>
                    <a:pt x="10001" y="21125"/>
                    <a:pt x="7752" y="22402"/>
                  </a:cubicBezTo>
                  <a:cubicBezTo>
                    <a:pt x="4291" y="24358"/>
                    <a:pt x="3095" y="27862"/>
                    <a:pt x="3101" y="28051"/>
                  </a:cubicBezTo>
                  <a:lnTo>
                    <a:pt x="3101" y="28051"/>
                  </a:lnTo>
                  <a:cubicBezTo>
                    <a:pt x="3136" y="27935"/>
                    <a:pt x="6286" y="26961"/>
                    <a:pt x="9849" y="24955"/>
                  </a:cubicBezTo>
                  <a:cubicBezTo>
                    <a:pt x="11460" y="24043"/>
                    <a:pt x="12737" y="22645"/>
                    <a:pt x="13497" y="20943"/>
                  </a:cubicBezTo>
                  <a:lnTo>
                    <a:pt x="13497" y="20943"/>
                  </a:lnTo>
                  <a:cubicBezTo>
                    <a:pt x="13010" y="22888"/>
                    <a:pt x="12494" y="24803"/>
                    <a:pt x="11855" y="26718"/>
                  </a:cubicBezTo>
                  <a:lnTo>
                    <a:pt x="11673" y="26809"/>
                  </a:lnTo>
                  <a:cubicBezTo>
                    <a:pt x="11490" y="26931"/>
                    <a:pt x="11247" y="27052"/>
                    <a:pt x="10974" y="27174"/>
                  </a:cubicBezTo>
                  <a:cubicBezTo>
                    <a:pt x="9758" y="27782"/>
                    <a:pt x="7600" y="28694"/>
                    <a:pt x="5259" y="29758"/>
                  </a:cubicBezTo>
                  <a:cubicBezTo>
                    <a:pt x="1592" y="31381"/>
                    <a:pt x="35" y="34758"/>
                    <a:pt x="1" y="34950"/>
                  </a:cubicBezTo>
                  <a:lnTo>
                    <a:pt x="1" y="34950"/>
                  </a:lnTo>
                  <a:cubicBezTo>
                    <a:pt x="59" y="34816"/>
                    <a:pt x="3275" y="34173"/>
                    <a:pt x="7053" y="32524"/>
                  </a:cubicBezTo>
                  <a:cubicBezTo>
                    <a:pt x="8785" y="31764"/>
                    <a:pt x="10214" y="30426"/>
                    <a:pt x="11156" y="28785"/>
                  </a:cubicBezTo>
                  <a:lnTo>
                    <a:pt x="11156" y="28785"/>
                  </a:lnTo>
                  <a:lnTo>
                    <a:pt x="11095" y="28998"/>
                  </a:lnTo>
                  <a:cubicBezTo>
                    <a:pt x="10791" y="29788"/>
                    <a:pt x="10487" y="30609"/>
                    <a:pt x="10183" y="31399"/>
                  </a:cubicBezTo>
                  <a:cubicBezTo>
                    <a:pt x="10031" y="31551"/>
                    <a:pt x="9880" y="31733"/>
                    <a:pt x="9697" y="31916"/>
                  </a:cubicBezTo>
                  <a:lnTo>
                    <a:pt x="9606" y="32007"/>
                  </a:lnTo>
                  <a:cubicBezTo>
                    <a:pt x="8147" y="33648"/>
                    <a:pt x="6870" y="35442"/>
                    <a:pt x="5867" y="37387"/>
                  </a:cubicBezTo>
                  <a:cubicBezTo>
                    <a:pt x="4682" y="39727"/>
                    <a:pt x="3892" y="42220"/>
                    <a:pt x="3496" y="44803"/>
                  </a:cubicBezTo>
                  <a:cubicBezTo>
                    <a:pt x="5746" y="43253"/>
                    <a:pt x="7600" y="41186"/>
                    <a:pt x="8876" y="38755"/>
                  </a:cubicBezTo>
                  <a:cubicBezTo>
                    <a:pt x="9819" y="36870"/>
                    <a:pt x="10366" y="34834"/>
                    <a:pt x="10518" y="32767"/>
                  </a:cubicBezTo>
                  <a:cubicBezTo>
                    <a:pt x="10548" y="32189"/>
                    <a:pt x="10548" y="31764"/>
                    <a:pt x="10548" y="31460"/>
                  </a:cubicBezTo>
                  <a:cubicBezTo>
                    <a:pt x="10731" y="30943"/>
                    <a:pt x="10943" y="30457"/>
                    <a:pt x="11126" y="29970"/>
                  </a:cubicBezTo>
                  <a:cubicBezTo>
                    <a:pt x="11278" y="29545"/>
                    <a:pt x="11430" y="29089"/>
                    <a:pt x="11582" y="28663"/>
                  </a:cubicBezTo>
                  <a:lnTo>
                    <a:pt x="11582" y="28663"/>
                  </a:lnTo>
                  <a:cubicBezTo>
                    <a:pt x="11217" y="30578"/>
                    <a:pt x="11369" y="32584"/>
                    <a:pt x="12007" y="34408"/>
                  </a:cubicBezTo>
                  <a:cubicBezTo>
                    <a:pt x="13436" y="38268"/>
                    <a:pt x="14621" y="41551"/>
                    <a:pt x="14530" y="41551"/>
                  </a:cubicBezTo>
                  <a:cubicBezTo>
                    <a:pt x="14652" y="41551"/>
                    <a:pt x="16962" y="37265"/>
                    <a:pt x="15412" y="33314"/>
                  </a:cubicBezTo>
                  <a:cubicBezTo>
                    <a:pt x="14652" y="31369"/>
                    <a:pt x="13770" y="29484"/>
                    <a:pt x="12706" y="27660"/>
                  </a:cubicBezTo>
                  <a:lnTo>
                    <a:pt x="12372" y="27022"/>
                  </a:lnTo>
                  <a:lnTo>
                    <a:pt x="12250" y="26779"/>
                  </a:lnTo>
                  <a:cubicBezTo>
                    <a:pt x="12676" y="25502"/>
                    <a:pt x="13041" y="24226"/>
                    <a:pt x="13375" y="22919"/>
                  </a:cubicBezTo>
                  <a:cubicBezTo>
                    <a:pt x="13588" y="22219"/>
                    <a:pt x="13770" y="21490"/>
                    <a:pt x="13953" y="20761"/>
                  </a:cubicBezTo>
                  <a:lnTo>
                    <a:pt x="13953" y="20761"/>
                  </a:lnTo>
                  <a:cubicBezTo>
                    <a:pt x="13801" y="22675"/>
                    <a:pt x="14165" y="24590"/>
                    <a:pt x="14986" y="26323"/>
                  </a:cubicBezTo>
                  <a:cubicBezTo>
                    <a:pt x="16840" y="30001"/>
                    <a:pt x="18421" y="33101"/>
                    <a:pt x="18299" y="33162"/>
                  </a:cubicBezTo>
                  <a:cubicBezTo>
                    <a:pt x="18421" y="33162"/>
                    <a:pt x="20244" y="28663"/>
                    <a:pt x="18299" y="24925"/>
                  </a:cubicBezTo>
                  <a:cubicBezTo>
                    <a:pt x="17296" y="23071"/>
                    <a:pt x="16171" y="21308"/>
                    <a:pt x="14925" y="19636"/>
                  </a:cubicBezTo>
                  <a:lnTo>
                    <a:pt x="14500" y="19028"/>
                  </a:lnTo>
                  <a:lnTo>
                    <a:pt x="14408" y="18846"/>
                  </a:lnTo>
                  <a:lnTo>
                    <a:pt x="14378" y="18815"/>
                  </a:lnTo>
                  <a:cubicBezTo>
                    <a:pt x="14834" y="16688"/>
                    <a:pt x="15199" y="14529"/>
                    <a:pt x="15472" y="12371"/>
                  </a:cubicBezTo>
                  <a:cubicBezTo>
                    <a:pt x="15564" y="14256"/>
                    <a:pt x="16141" y="16080"/>
                    <a:pt x="17144" y="17660"/>
                  </a:cubicBezTo>
                  <a:cubicBezTo>
                    <a:pt x="19424" y="21095"/>
                    <a:pt x="21339" y="24043"/>
                    <a:pt x="21217" y="24074"/>
                  </a:cubicBezTo>
                  <a:cubicBezTo>
                    <a:pt x="21339" y="24074"/>
                    <a:pt x="22646" y="19423"/>
                    <a:pt x="20244" y="15897"/>
                  </a:cubicBezTo>
                  <a:cubicBezTo>
                    <a:pt x="19059" y="14165"/>
                    <a:pt x="17752" y="12523"/>
                    <a:pt x="16323" y="10973"/>
                  </a:cubicBezTo>
                  <a:lnTo>
                    <a:pt x="15837" y="10365"/>
                  </a:lnTo>
                  <a:lnTo>
                    <a:pt x="15715" y="10244"/>
                  </a:lnTo>
                  <a:cubicBezTo>
                    <a:pt x="15776" y="9666"/>
                    <a:pt x="15807" y="9089"/>
                    <a:pt x="15867" y="8511"/>
                  </a:cubicBezTo>
                  <a:cubicBezTo>
                    <a:pt x="15959" y="7174"/>
                    <a:pt x="16019" y="5836"/>
                    <a:pt x="16050" y="4468"/>
                  </a:cubicBezTo>
                  <a:lnTo>
                    <a:pt x="16050" y="4165"/>
                  </a:lnTo>
                  <a:cubicBezTo>
                    <a:pt x="16354" y="6019"/>
                    <a:pt x="17114" y="7751"/>
                    <a:pt x="18269" y="9210"/>
                  </a:cubicBezTo>
                  <a:cubicBezTo>
                    <a:pt x="20913" y="12402"/>
                    <a:pt x="23132" y="15137"/>
                    <a:pt x="23041" y="15198"/>
                  </a:cubicBezTo>
                  <a:cubicBezTo>
                    <a:pt x="23162" y="15137"/>
                    <a:pt x="23953" y="10396"/>
                    <a:pt x="21187" y="7143"/>
                  </a:cubicBezTo>
                  <a:cubicBezTo>
                    <a:pt x="19819" y="5502"/>
                    <a:pt x="18330" y="3982"/>
                    <a:pt x="16719" y="2584"/>
                  </a:cubicBezTo>
                  <a:lnTo>
                    <a:pt x="16050" y="1946"/>
                  </a:lnTo>
                  <a:cubicBezTo>
                    <a:pt x="16050" y="1338"/>
                    <a:pt x="16019" y="760"/>
                    <a:pt x="15928" y="183"/>
                  </a:cubicBezTo>
                  <a:cubicBezTo>
                    <a:pt x="15928" y="61"/>
                    <a:pt x="15837" y="0"/>
                    <a:pt x="157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5"/>
            <p:cNvSpPr/>
            <p:nvPr/>
          </p:nvSpPr>
          <p:spPr>
            <a:xfrm>
              <a:off x="-6723125" y="1593361"/>
              <a:ext cx="1086653" cy="1304872"/>
            </a:xfrm>
            <a:custGeom>
              <a:avLst/>
              <a:gdLst/>
              <a:ahLst/>
              <a:cxnLst/>
              <a:rect l="l" t="t" r="r" b="b"/>
              <a:pathLst>
                <a:path w="31820" h="38210" extrusionOk="0">
                  <a:moveTo>
                    <a:pt x="15016" y="9087"/>
                  </a:moveTo>
                  <a:cubicBezTo>
                    <a:pt x="15015" y="9088"/>
                    <a:pt x="15015" y="9089"/>
                    <a:pt x="15016" y="9090"/>
                  </a:cubicBezTo>
                  <a:cubicBezTo>
                    <a:pt x="15016" y="9090"/>
                    <a:pt x="15016" y="9088"/>
                    <a:pt x="15016" y="9087"/>
                  </a:cubicBezTo>
                  <a:close/>
                  <a:moveTo>
                    <a:pt x="10913" y="15347"/>
                  </a:moveTo>
                  <a:lnTo>
                    <a:pt x="10913" y="15347"/>
                  </a:lnTo>
                  <a:cubicBezTo>
                    <a:pt x="10912" y="15348"/>
                    <a:pt x="10912" y="15350"/>
                    <a:pt x="10912" y="15352"/>
                  </a:cubicBezTo>
                  <a:cubicBezTo>
                    <a:pt x="10912" y="15351"/>
                    <a:pt x="10912" y="15349"/>
                    <a:pt x="10913" y="15347"/>
                  </a:cubicBezTo>
                  <a:close/>
                  <a:moveTo>
                    <a:pt x="29212" y="16811"/>
                  </a:moveTo>
                  <a:lnTo>
                    <a:pt x="29212" y="16811"/>
                  </a:lnTo>
                  <a:cubicBezTo>
                    <a:pt x="29211" y="16811"/>
                    <a:pt x="29211" y="16811"/>
                    <a:pt x="29210" y="16811"/>
                  </a:cubicBezTo>
                  <a:cubicBezTo>
                    <a:pt x="29211" y="16811"/>
                    <a:pt x="29211" y="16811"/>
                    <a:pt x="29212" y="16811"/>
                  </a:cubicBezTo>
                  <a:close/>
                  <a:moveTo>
                    <a:pt x="5867" y="21395"/>
                  </a:moveTo>
                  <a:lnTo>
                    <a:pt x="5867" y="21395"/>
                  </a:lnTo>
                  <a:cubicBezTo>
                    <a:pt x="5866" y="21397"/>
                    <a:pt x="5866" y="21399"/>
                    <a:pt x="5867" y="21401"/>
                  </a:cubicBezTo>
                  <a:cubicBezTo>
                    <a:pt x="5867" y="21399"/>
                    <a:pt x="5867" y="21397"/>
                    <a:pt x="5867" y="21395"/>
                  </a:cubicBezTo>
                  <a:close/>
                  <a:moveTo>
                    <a:pt x="11459" y="38209"/>
                  </a:moveTo>
                  <a:cubicBezTo>
                    <a:pt x="11460" y="38209"/>
                    <a:pt x="11460" y="38210"/>
                    <a:pt x="11460" y="38210"/>
                  </a:cubicBezTo>
                  <a:lnTo>
                    <a:pt x="11460" y="38210"/>
                  </a:lnTo>
                  <a:cubicBezTo>
                    <a:pt x="11460" y="38210"/>
                    <a:pt x="11460" y="38209"/>
                    <a:pt x="11459" y="38209"/>
                  </a:cubicBezTo>
                  <a:close/>
                  <a:moveTo>
                    <a:pt x="28011" y="1"/>
                  </a:moveTo>
                  <a:cubicBezTo>
                    <a:pt x="27942" y="1"/>
                    <a:pt x="27875" y="37"/>
                    <a:pt x="27843" y="124"/>
                  </a:cubicBezTo>
                  <a:cubicBezTo>
                    <a:pt x="27599" y="671"/>
                    <a:pt x="27387" y="1218"/>
                    <a:pt x="27174" y="1765"/>
                  </a:cubicBezTo>
                  <a:lnTo>
                    <a:pt x="27052" y="1826"/>
                  </a:lnTo>
                  <a:cubicBezTo>
                    <a:pt x="26870" y="1917"/>
                    <a:pt x="26627" y="2008"/>
                    <a:pt x="26323" y="2130"/>
                  </a:cubicBezTo>
                  <a:cubicBezTo>
                    <a:pt x="25077" y="2647"/>
                    <a:pt x="22888" y="3437"/>
                    <a:pt x="20487" y="4318"/>
                  </a:cubicBezTo>
                  <a:cubicBezTo>
                    <a:pt x="16747" y="5676"/>
                    <a:pt x="15042" y="8919"/>
                    <a:pt x="15016" y="9087"/>
                  </a:cubicBezTo>
                  <a:lnTo>
                    <a:pt x="15016" y="9087"/>
                  </a:lnTo>
                  <a:cubicBezTo>
                    <a:pt x="15062" y="8990"/>
                    <a:pt x="18314" y="8588"/>
                    <a:pt x="22159" y="7236"/>
                  </a:cubicBezTo>
                  <a:cubicBezTo>
                    <a:pt x="23861" y="6598"/>
                    <a:pt x="25289" y="5473"/>
                    <a:pt x="26292" y="3984"/>
                  </a:cubicBezTo>
                  <a:lnTo>
                    <a:pt x="26292" y="3984"/>
                  </a:lnTo>
                  <a:cubicBezTo>
                    <a:pt x="25897" y="4957"/>
                    <a:pt x="25472" y="5929"/>
                    <a:pt x="25016" y="6902"/>
                  </a:cubicBezTo>
                  <a:cubicBezTo>
                    <a:pt x="24621" y="7723"/>
                    <a:pt x="24226" y="8513"/>
                    <a:pt x="23830" y="9334"/>
                  </a:cubicBezTo>
                  <a:cubicBezTo>
                    <a:pt x="23618" y="9394"/>
                    <a:pt x="23314" y="9486"/>
                    <a:pt x="22919" y="9607"/>
                  </a:cubicBezTo>
                  <a:cubicBezTo>
                    <a:pt x="21611" y="10002"/>
                    <a:pt x="19362" y="10549"/>
                    <a:pt x="16870" y="11157"/>
                  </a:cubicBezTo>
                  <a:cubicBezTo>
                    <a:pt x="13023" y="12119"/>
                    <a:pt x="10959" y="15160"/>
                    <a:pt x="10913" y="15347"/>
                  </a:cubicBezTo>
                  <a:lnTo>
                    <a:pt x="10913" y="15347"/>
                  </a:lnTo>
                  <a:cubicBezTo>
                    <a:pt x="10979" y="15228"/>
                    <a:pt x="14254" y="15155"/>
                    <a:pt x="18238" y="14197"/>
                  </a:cubicBezTo>
                  <a:cubicBezTo>
                    <a:pt x="19970" y="13741"/>
                    <a:pt x="21551" y="12768"/>
                    <a:pt x="22706" y="11400"/>
                  </a:cubicBezTo>
                  <a:lnTo>
                    <a:pt x="22706" y="11400"/>
                  </a:lnTo>
                  <a:cubicBezTo>
                    <a:pt x="22341" y="12069"/>
                    <a:pt x="21946" y="12708"/>
                    <a:pt x="21581" y="13376"/>
                  </a:cubicBezTo>
                  <a:cubicBezTo>
                    <a:pt x="20882" y="14531"/>
                    <a:pt x="20183" y="15656"/>
                    <a:pt x="19423" y="16781"/>
                  </a:cubicBezTo>
                  <a:lnTo>
                    <a:pt x="19393" y="16781"/>
                  </a:lnTo>
                  <a:lnTo>
                    <a:pt x="19301" y="16811"/>
                  </a:lnTo>
                  <a:cubicBezTo>
                    <a:pt x="19119" y="16841"/>
                    <a:pt x="18815" y="16902"/>
                    <a:pt x="18481" y="16993"/>
                  </a:cubicBezTo>
                  <a:cubicBezTo>
                    <a:pt x="17143" y="17206"/>
                    <a:pt x="14833" y="17540"/>
                    <a:pt x="12280" y="17875"/>
                  </a:cubicBezTo>
                  <a:cubicBezTo>
                    <a:pt x="8344" y="18416"/>
                    <a:pt x="5923" y="21213"/>
                    <a:pt x="5867" y="21395"/>
                  </a:cubicBezTo>
                  <a:lnTo>
                    <a:pt x="5867" y="21395"/>
                  </a:lnTo>
                  <a:cubicBezTo>
                    <a:pt x="5884" y="21371"/>
                    <a:pt x="6070" y="21365"/>
                    <a:pt x="6395" y="21365"/>
                  </a:cubicBezTo>
                  <a:cubicBezTo>
                    <a:pt x="6662" y="21365"/>
                    <a:pt x="7023" y="21369"/>
                    <a:pt x="7461" y="21369"/>
                  </a:cubicBezTo>
                  <a:cubicBezTo>
                    <a:pt x="8821" y="21369"/>
                    <a:pt x="10927" y="21333"/>
                    <a:pt x="13283" y="21036"/>
                  </a:cubicBezTo>
                  <a:cubicBezTo>
                    <a:pt x="15107" y="20762"/>
                    <a:pt x="16809" y="19942"/>
                    <a:pt x="18146" y="18665"/>
                  </a:cubicBezTo>
                  <a:lnTo>
                    <a:pt x="18146" y="18665"/>
                  </a:lnTo>
                  <a:cubicBezTo>
                    <a:pt x="16991" y="20276"/>
                    <a:pt x="15776" y="21887"/>
                    <a:pt x="14499" y="23407"/>
                  </a:cubicBezTo>
                  <a:lnTo>
                    <a:pt x="14286" y="23437"/>
                  </a:lnTo>
                  <a:cubicBezTo>
                    <a:pt x="14073" y="23468"/>
                    <a:pt x="13800" y="23498"/>
                    <a:pt x="13526" y="23528"/>
                  </a:cubicBezTo>
                  <a:cubicBezTo>
                    <a:pt x="12158" y="23589"/>
                    <a:pt x="9818" y="23680"/>
                    <a:pt x="7234" y="23771"/>
                  </a:cubicBezTo>
                  <a:cubicBezTo>
                    <a:pt x="3222" y="23923"/>
                    <a:pt x="457" y="26537"/>
                    <a:pt x="456" y="26659"/>
                  </a:cubicBezTo>
                  <a:lnTo>
                    <a:pt x="456" y="26659"/>
                  </a:lnTo>
                  <a:cubicBezTo>
                    <a:pt x="456" y="26648"/>
                    <a:pt x="484" y="26643"/>
                    <a:pt x="537" y="26643"/>
                  </a:cubicBezTo>
                  <a:cubicBezTo>
                    <a:pt x="1012" y="26643"/>
                    <a:pt x="3527" y="27040"/>
                    <a:pt x="6758" y="27040"/>
                  </a:cubicBezTo>
                  <a:cubicBezTo>
                    <a:pt x="7121" y="27040"/>
                    <a:pt x="7493" y="27035"/>
                    <a:pt x="7873" y="27024"/>
                  </a:cubicBezTo>
                  <a:cubicBezTo>
                    <a:pt x="9788" y="26933"/>
                    <a:pt x="11611" y="26264"/>
                    <a:pt x="13101" y="25079"/>
                  </a:cubicBezTo>
                  <a:lnTo>
                    <a:pt x="13101" y="25079"/>
                  </a:lnTo>
                  <a:lnTo>
                    <a:pt x="12949" y="25230"/>
                  </a:lnTo>
                  <a:cubicBezTo>
                    <a:pt x="12371" y="25869"/>
                    <a:pt x="11794" y="26507"/>
                    <a:pt x="11186" y="27145"/>
                  </a:cubicBezTo>
                  <a:cubicBezTo>
                    <a:pt x="11034" y="27206"/>
                    <a:pt x="10821" y="27328"/>
                    <a:pt x="10547" y="27419"/>
                  </a:cubicBezTo>
                  <a:lnTo>
                    <a:pt x="10456" y="27480"/>
                  </a:lnTo>
                  <a:cubicBezTo>
                    <a:pt x="8481" y="28452"/>
                    <a:pt x="6626" y="29668"/>
                    <a:pt x="4985" y="31066"/>
                  </a:cubicBezTo>
                  <a:cubicBezTo>
                    <a:pt x="3009" y="32829"/>
                    <a:pt x="1338" y="34835"/>
                    <a:pt x="0" y="37085"/>
                  </a:cubicBezTo>
                  <a:cubicBezTo>
                    <a:pt x="2675" y="36477"/>
                    <a:pt x="5167" y="35261"/>
                    <a:pt x="7265" y="33468"/>
                  </a:cubicBezTo>
                  <a:cubicBezTo>
                    <a:pt x="8845" y="32100"/>
                    <a:pt x="10122" y="30398"/>
                    <a:pt x="11034" y="28544"/>
                  </a:cubicBezTo>
                  <a:cubicBezTo>
                    <a:pt x="11277" y="28027"/>
                    <a:pt x="11429" y="27601"/>
                    <a:pt x="11520" y="27328"/>
                  </a:cubicBezTo>
                  <a:lnTo>
                    <a:pt x="12614" y="26173"/>
                  </a:lnTo>
                  <a:cubicBezTo>
                    <a:pt x="12918" y="25838"/>
                    <a:pt x="13222" y="25474"/>
                    <a:pt x="13526" y="25139"/>
                  </a:cubicBezTo>
                  <a:lnTo>
                    <a:pt x="13526" y="25139"/>
                  </a:lnTo>
                  <a:cubicBezTo>
                    <a:pt x="12493" y="26781"/>
                    <a:pt x="11885" y="28696"/>
                    <a:pt x="11794" y="30641"/>
                  </a:cubicBezTo>
                  <a:cubicBezTo>
                    <a:pt x="11703" y="34727"/>
                    <a:pt x="11582" y="38210"/>
                    <a:pt x="11461" y="38210"/>
                  </a:cubicBezTo>
                  <a:cubicBezTo>
                    <a:pt x="11461" y="38210"/>
                    <a:pt x="11460" y="38210"/>
                    <a:pt x="11460" y="38210"/>
                  </a:cubicBezTo>
                  <a:lnTo>
                    <a:pt x="11460" y="38210"/>
                  </a:lnTo>
                  <a:cubicBezTo>
                    <a:pt x="11461" y="38210"/>
                    <a:pt x="11461" y="38210"/>
                    <a:pt x="11461" y="38210"/>
                  </a:cubicBezTo>
                  <a:cubicBezTo>
                    <a:pt x="11617" y="38210"/>
                    <a:pt x="15320" y="35089"/>
                    <a:pt x="15350" y="30884"/>
                  </a:cubicBezTo>
                  <a:cubicBezTo>
                    <a:pt x="15380" y="28787"/>
                    <a:pt x="15228" y="26689"/>
                    <a:pt x="14955" y="24623"/>
                  </a:cubicBezTo>
                  <a:cubicBezTo>
                    <a:pt x="14924" y="24319"/>
                    <a:pt x="14894" y="24075"/>
                    <a:pt x="14864" y="23893"/>
                  </a:cubicBezTo>
                  <a:cubicBezTo>
                    <a:pt x="14864" y="23771"/>
                    <a:pt x="14864" y="23680"/>
                    <a:pt x="14833" y="23620"/>
                  </a:cubicBezTo>
                  <a:cubicBezTo>
                    <a:pt x="15715" y="22586"/>
                    <a:pt x="16535" y="21553"/>
                    <a:pt x="17356" y="20458"/>
                  </a:cubicBezTo>
                  <a:cubicBezTo>
                    <a:pt x="17782" y="19881"/>
                    <a:pt x="18238" y="19273"/>
                    <a:pt x="18663" y="18665"/>
                  </a:cubicBezTo>
                  <a:lnTo>
                    <a:pt x="18663" y="18665"/>
                  </a:lnTo>
                  <a:cubicBezTo>
                    <a:pt x="17812" y="20398"/>
                    <a:pt x="17447" y="22313"/>
                    <a:pt x="17569" y="24227"/>
                  </a:cubicBezTo>
                  <a:cubicBezTo>
                    <a:pt x="17934" y="28331"/>
                    <a:pt x="18207" y="31796"/>
                    <a:pt x="18086" y="31796"/>
                  </a:cubicBezTo>
                  <a:cubicBezTo>
                    <a:pt x="18086" y="31796"/>
                    <a:pt x="18087" y="31796"/>
                    <a:pt x="18087" y="31796"/>
                  </a:cubicBezTo>
                  <a:cubicBezTo>
                    <a:pt x="18236" y="31796"/>
                    <a:pt x="21579" y="28313"/>
                    <a:pt x="21125" y="24136"/>
                  </a:cubicBezTo>
                  <a:cubicBezTo>
                    <a:pt x="20912" y="22039"/>
                    <a:pt x="20548" y="19972"/>
                    <a:pt x="20031" y="17936"/>
                  </a:cubicBezTo>
                  <a:cubicBezTo>
                    <a:pt x="19970" y="17662"/>
                    <a:pt x="19909" y="17419"/>
                    <a:pt x="19879" y="17236"/>
                  </a:cubicBezTo>
                  <a:lnTo>
                    <a:pt x="19849" y="17024"/>
                  </a:lnTo>
                  <a:lnTo>
                    <a:pt x="19849" y="16963"/>
                  </a:lnTo>
                  <a:cubicBezTo>
                    <a:pt x="21064" y="15170"/>
                    <a:pt x="22189" y="13315"/>
                    <a:pt x="23253" y="11400"/>
                  </a:cubicBezTo>
                  <a:lnTo>
                    <a:pt x="23253" y="11400"/>
                  </a:lnTo>
                  <a:cubicBezTo>
                    <a:pt x="22675" y="13194"/>
                    <a:pt x="22523" y="15078"/>
                    <a:pt x="22858" y="16932"/>
                  </a:cubicBezTo>
                  <a:cubicBezTo>
                    <a:pt x="23678" y="20975"/>
                    <a:pt x="24377" y="24410"/>
                    <a:pt x="24256" y="24410"/>
                  </a:cubicBezTo>
                  <a:cubicBezTo>
                    <a:pt x="24256" y="24410"/>
                    <a:pt x="24257" y="24410"/>
                    <a:pt x="24257" y="24410"/>
                  </a:cubicBezTo>
                  <a:cubicBezTo>
                    <a:pt x="24400" y="24410"/>
                    <a:pt x="27292" y="20594"/>
                    <a:pt x="26384" y="16446"/>
                  </a:cubicBezTo>
                  <a:cubicBezTo>
                    <a:pt x="25928" y="14410"/>
                    <a:pt x="25289" y="12373"/>
                    <a:pt x="24560" y="10397"/>
                  </a:cubicBezTo>
                  <a:cubicBezTo>
                    <a:pt x="24438" y="10093"/>
                    <a:pt x="24377" y="9850"/>
                    <a:pt x="24286" y="9668"/>
                  </a:cubicBezTo>
                  <a:lnTo>
                    <a:pt x="24256" y="9516"/>
                  </a:lnTo>
                  <a:cubicBezTo>
                    <a:pt x="24499" y="8999"/>
                    <a:pt x="24773" y="8483"/>
                    <a:pt x="25016" y="7966"/>
                  </a:cubicBezTo>
                  <a:cubicBezTo>
                    <a:pt x="25624" y="6750"/>
                    <a:pt x="26171" y="5504"/>
                    <a:pt x="26688" y="4288"/>
                  </a:cubicBezTo>
                  <a:lnTo>
                    <a:pt x="26809" y="3984"/>
                  </a:lnTo>
                  <a:lnTo>
                    <a:pt x="26809" y="3984"/>
                  </a:lnTo>
                  <a:cubicBezTo>
                    <a:pt x="26414" y="5808"/>
                    <a:pt x="26505" y="7723"/>
                    <a:pt x="27022" y="9516"/>
                  </a:cubicBezTo>
                  <a:cubicBezTo>
                    <a:pt x="28263" y="13453"/>
                    <a:pt x="29324" y="16786"/>
                    <a:pt x="29212" y="16811"/>
                  </a:cubicBezTo>
                  <a:lnTo>
                    <a:pt x="29212" y="16811"/>
                  </a:lnTo>
                  <a:cubicBezTo>
                    <a:pt x="29349" y="16783"/>
                    <a:pt x="31820" y="12694"/>
                    <a:pt x="30487" y="8665"/>
                  </a:cubicBezTo>
                  <a:cubicBezTo>
                    <a:pt x="29818" y="6659"/>
                    <a:pt x="28998" y="4683"/>
                    <a:pt x="28055" y="2799"/>
                  </a:cubicBezTo>
                  <a:cubicBezTo>
                    <a:pt x="27873" y="2403"/>
                    <a:pt x="27751" y="2130"/>
                    <a:pt x="27660" y="1947"/>
                  </a:cubicBezTo>
                  <a:cubicBezTo>
                    <a:pt x="27873" y="1400"/>
                    <a:pt x="28055" y="823"/>
                    <a:pt x="28207" y="276"/>
                  </a:cubicBezTo>
                  <a:cubicBezTo>
                    <a:pt x="28266" y="119"/>
                    <a:pt x="28136" y="1"/>
                    <a:pt x="280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5"/>
            <p:cNvSpPr/>
            <p:nvPr/>
          </p:nvSpPr>
          <p:spPr>
            <a:xfrm>
              <a:off x="-7165333" y="1433642"/>
              <a:ext cx="1471694" cy="849276"/>
            </a:xfrm>
            <a:custGeom>
              <a:avLst/>
              <a:gdLst/>
              <a:ahLst/>
              <a:cxnLst/>
              <a:rect l="l" t="t" r="r" b="b"/>
              <a:pathLst>
                <a:path w="43095" h="24869" extrusionOk="0">
                  <a:moveTo>
                    <a:pt x="27116" y="1544"/>
                  </a:moveTo>
                  <a:cubicBezTo>
                    <a:pt x="27114" y="1545"/>
                    <a:pt x="27114" y="1547"/>
                    <a:pt x="27114" y="1548"/>
                  </a:cubicBezTo>
                  <a:cubicBezTo>
                    <a:pt x="27114" y="1547"/>
                    <a:pt x="27115" y="1546"/>
                    <a:pt x="27116" y="1544"/>
                  </a:cubicBezTo>
                  <a:close/>
                  <a:moveTo>
                    <a:pt x="20430" y="4856"/>
                  </a:moveTo>
                  <a:cubicBezTo>
                    <a:pt x="20428" y="4857"/>
                    <a:pt x="20426" y="4859"/>
                    <a:pt x="20426" y="4862"/>
                  </a:cubicBezTo>
                  <a:cubicBezTo>
                    <a:pt x="20427" y="4860"/>
                    <a:pt x="20428" y="4858"/>
                    <a:pt x="20430" y="4856"/>
                  </a:cubicBezTo>
                  <a:close/>
                  <a:moveTo>
                    <a:pt x="13013" y="7593"/>
                  </a:moveTo>
                  <a:cubicBezTo>
                    <a:pt x="13011" y="7594"/>
                    <a:pt x="13010" y="7595"/>
                    <a:pt x="13010" y="7597"/>
                  </a:cubicBezTo>
                  <a:cubicBezTo>
                    <a:pt x="13011" y="7596"/>
                    <a:pt x="13011" y="7595"/>
                    <a:pt x="13013" y="7593"/>
                  </a:cubicBezTo>
                  <a:close/>
                  <a:moveTo>
                    <a:pt x="5688" y="9327"/>
                  </a:moveTo>
                  <a:cubicBezTo>
                    <a:pt x="5686" y="9327"/>
                    <a:pt x="5685" y="9328"/>
                    <a:pt x="5685" y="9330"/>
                  </a:cubicBezTo>
                  <a:cubicBezTo>
                    <a:pt x="5685" y="9329"/>
                    <a:pt x="5686" y="9328"/>
                    <a:pt x="5688" y="9327"/>
                  </a:cubicBezTo>
                  <a:close/>
                  <a:moveTo>
                    <a:pt x="27326" y="19391"/>
                  </a:moveTo>
                  <a:cubicBezTo>
                    <a:pt x="27327" y="19391"/>
                    <a:pt x="27327" y="19391"/>
                    <a:pt x="27327" y="19391"/>
                  </a:cubicBezTo>
                  <a:lnTo>
                    <a:pt x="27327" y="19391"/>
                  </a:lnTo>
                  <a:cubicBezTo>
                    <a:pt x="27327" y="19391"/>
                    <a:pt x="27327" y="19391"/>
                    <a:pt x="27326" y="19391"/>
                  </a:cubicBezTo>
                  <a:close/>
                  <a:moveTo>
                    <a:pt x="9362" y="24862"/>
                  </a:moveTo>
                  <a:cubicBezTo>
                    <a:pt x="9363" y="24862"/>
                    <a:pt x="9363" y="24862"/>
                    <a:pt x="9363" y="24863"/>
                  </a:cubicBezTo>
                  <a:lnTo>
                    <a:pt x="9363" y="24863"/>
                  </a:lnTo>
                  <a:cubicBezTo>
                    <a:pt x="9363" y="24862"/>
                    <a:pt x="9363" y="24862"/>
                    <a:pt x="9362" y="24862"/>
                  </a:cubicBezTo>
                  <a:close/>
                  <a:moveTo>
                    <a:pt x="32525" y="1"/>
                  </a:moveTo>
                  <a:cubicBezTo>
                    <a:pt x="29468" y="1"/>
                    <a:pt x="27197" y="1409"/>
                    <a:pt x="27116" y="1544"/>
                  </a:cubicBezTo>
                  <a:lnTo>
                    <a:pt x="27116" y="1544"/>
                  </a:lnTo>
                  <a:cubicBezTo>
                    <a:pt x="27118" y="1542"/>
                    <a:pt x="27123" y="1540"/>
                    <a:pt x="27131" y="1540"/>
                  </a:cubicBezTo>
                  <a:cubicBezTo>
                    <a:pt x="27382" y="1540"/>
                    <a:pt x="30332" y="2769"/>
                    <a:pt x="34226" y="3524"/>
                  </a:cubicBezTo>
                  <a:cubicBezTo>
                    <a:pt x="34716" y="3609"/>
                    <a:pt x="35210" y="3651"/>
                    <a:pt x="35703" y="3651"/>
                  </a:cubicBezTo>
                  <a:cubicBezTo>
                    <a:pt x="36986" y="3651"/>
                    <a:pt x="38260" y="3365"/>
                    <a:pt x="39424" y="2795"/>
                  </a:cubicBezTo>
                  <a:lnTo>
                    <a:pt x="39424" y="2795"/>
                  </a:lnTo>
                  <a:cubicBezTo>
                    <a:pt x="38573" y="3433"/>
                    <a:pt x="37722" y="4071"/>
                    <a:pt x="36840" y="4679"/>
                  </a:cubicBezTo>
                  <a:cubicBezTo>
                    <a:pt x="36111" y="5196"/>
                    <a:pt x="35351" y="5682"/>
                    <a:pt x="34591" y="6169"/>
                  </a:cubicBezTo>
                  <a:cubicBezTo>
                    <a:pt x="34378" y="6138"/>
                    <a:pt x="34074" y="6077"/>
                    <a:pt x="33679" y="5956"/>
                  </a:cubicBezTo>
                  <a:cubicBezTo>
                    <a:pt x="32372" y="5621"/>
                    <a:pt x="30123" y="4983"/>
                    <a:pt x="27661" y="4254"/>
                  </a:cubicBezTo>
                  <a:cubicBezTo>
                    <a:pt x="26690" y="3969"/>
                    <a:pt x="25749" y="3861"/>
                    <a:pt x="24884" y="3861"/>
                  </a:cubicBezTo>
                  <a:cubicBezTo>
                    <a:pt x="22388" y="3861"/>
                    <a:pt x="20528" y="4755"/>
                    <a:pt x="20430" y="4856"/>
                  </a:cubicBezTo>
                  <a:lnTo>
                    <a:pt x="20430" y="4856"/>
                  </a:lnTo>
                  <a:cubicBezTo>
                    <a:pt x="20432" y="4855"/>
                    <a:pt x="20434" y="4855"/>
                    <a:pt x="20437" y="4855"/>
                  </a:cubicBezTo>
                  <a:cubicBezTo>
                    <a:pt x="20634" y="4855"/>
                    <a:pt x="23484" y="6423"/>
                    <a:pt x="27296" y="7567"/>
                  </a:cubicBezTo>
                  <a:cubicBezTo>
                    <a:pt x="28080" y="7801"/>
                    <a:pt x="28890" y="7916"/>
                    <a:pt x="29699" y="7916"/>
                  </a:cubicBezTo>
                  <a:cubicBezTo>
                    <a:pt x="30676" y="7916"/>
                    <a:pt x="31653" y="7747"/>
                    <a:pt x="32585" y="7415"/>
                  </a:cubicBezTo>
                  <a:lnTo>
                    <a:pt x="32585" y="7415"/>
                  </a:lnTo>
                  <a:cubicBezTo>
                    <a:pt x="31946" y="7780"/>
                    <a:pt x="31278" y="8175"/>
                    <a:pt x="30609" y="8539"/>
                  </a:cubicBezTo>
                  <a:cubicBezTo>
                    <a:pt x="29454" y="9208"/>
                    <a:pt x="28269" y="9816"/>
                    <a:pt x="27053" y="10424"/>
                  </a:cubicBezTo>
                  <a:lnTo>
                    <a:pt x="27022" y="10424"/>
                  </a:lnTo>
                  <a:lnTo>
                    <a:pt x="26931" y="10394"/>
                  </a:lnTo>
                  <a:cubicBezTo>
                    <a:pt x="26718" y="10333"/>
                    <a:pt x="26475" y="10242"/>
                    <a:pt x="26141" y="10120"/>
                  </a:cubicBezTo>
                  <a:cubicBezTo>
                    <a:pt x="24864" y="9634"/>
                    <a:pt x="22706" y="8752"/>
                    <a:pt x="20335" y="7780"/>
                  </a:cubicBezTo>
                  <a:cubicBezTo>
                    <a:pt x="18924" y="7206"/>
                    <a:pt x="17542" y="7022"/>
                    <a:pt x="16367" y="7022"/>
                  </a:cubicBezTo>
                  <a:cubicBezTo>
                    <a:pt x="14458" y="7022"/>
                    <a:pt x="13091" y="7506"/>
                    <a:pt x="13013" y="7593"/>
                  </a:cubicBezTo>
                  <a:lnTo>
                    <a:pt x="13013" y="7593"/>
                  </a:lnTo>
                  <a:cubicBezTo>
                    <a:pt x="13014" y="7592"/>
                    <a:pt x="13017" y="7592"/>
                    <a:pt x="13020" y="7592"/>
                  </a:cubicBezTo>
                  <a:cubicBezTo>
                    <a:pt x="13208" y="7592"/>
                    <a:pt x="15892" y="9439"/>
                    <a:pt x="19606" y="11001"/>
                  </a:cubicBezTo>
                  <a:cubicBezTo>
                    <a:pt x="20653" y="11432"/>
                    <a:pt x="21769" y="11643"/>
                    <a:pt x="22891" y="11643"/>
                  </a:cubicBezTo>
                  <a:cubicBezTo>
                    <a:pt x="23592" y="11643"/>
                    <a:pt x="24296" y="11560"/>
                    <a:pt x="24986" y="11397"/>
                  </a:cubicBezTo>
                  <a:lnTo>
                    <a:pt x="24986" y="11397"/>
                  </a:lnTo>
                  <a:cubicBezTo>
                    <a:pt x="23162" y="12217"/>
                    <a:pt x="21308" y="12977"/>
                    <a:pt x="19454" y="13676"/>
                  </a:cubicBezTo>
                  <a:lnTo>
                    <a:pt x="19271" y="13555"/>
                  </a:lnTo>
                  <a:cubicBezTo>
                    <a:pt x="19059" y="13463"/>
                    <a:pt x="18846" y="13342"/>
                    <a:pt x="18542" y="13220"/>
                  </a:cubicBezTo>
                  <a:cubicBezTo>
                    <a:pt x="17326" y="12612"/>
                    <a:pt x="15259" y="11518"/>
                    <a:pt x="12980" y="10272"/>
                  </a:cubicBezTo>
                  <a:cubicBezTo>
                    <a:pt x="11159" y="9307"/>
                    <a:pt x="9316" y="9060"/>
                    <a:pt x="7937" y="9060"/>
                  </a:cubicBezTo>
                  <a:cubicBezTo>
                    <a:pt x="6645" y="9060"/>
                    <a:pt x="5762" y="9277"/>
                    <a:pt x="5688" y="9327"/>
                  </a:cubicBezTo>
                  <a:lnTo>
                    <a:pt x="5688" y="9327"/>
                  </a:lnTo>
                  <a:cubicBezTo>
                    <a:pt x="5688" y="9327"/>
                    <a:pt x="5689" y="9327"/>
                    <a:pt x="5689" y="9327"/>
                  </a:cubicBezTo>
                  <a:cubicBezTo>
                    <a:pt x="5819" y="9327"/>
                    <a:pt x="8342" y="11467"/>
                    <a:pt x="11916" y="13403"/>
                  </a:cubicBezTo>
                  <a:cubicBezTo>
                    <a:pt x="13207" y="14084"/>
                    <a:pt x="14625" y="14438"/>
                    <a:pt x="16072" y="14438"/>
                  </a:cubicBezTo>
                  <a:cubicBezTo>
                    <a:pt x="16499" y="14438"/>
                    <a:pt x="16928" y="14407"/>
                    <a:pt x="17357" y="14345"/>
                  </a:cubicBezTo>
                  <a:lnTo>
                    <a:pt x="17357" y="14345"/>
                  </a:lnTo>
                  <a:lnTo>
                    <a:pt x="17174" y="14436"/>
                  </a:lnTo>
                  <a:cubicBezTo>
                    <a:pt x="16353" y="14679"/>
                    <a:pt x="15502" y="14953"/>
                    <a:pt x="14682" y="15196"/>
                  </a:cubicBezTo>
                  <a:cubicBezTo>
                    <a:pt x="14499" y="15166"/>
                    <a:pt x="14256" y="15135"/>
                    <a:pt x="13983" y="15105"/>
                  </a:cubicBezTo>
                  <a:lnTo>
                    <a:pt x="13861" y="15105"/>
                  </a:lnTo>
                  <a:cubicBezTo>
                    <a:pt x="13253" y="15063"/>
                    <a:pt x="12645" y="15042"/>
                    <a:pt x="12038" y="15042"/>
                  </a:cubicBezTo>
                  <a:cubicBezTo>
                    <a:pt x="10459" y="15042"/>
                    <a:pt x="8885" y="15184"/>
                    <a:pt x="7326" y="15470"/>
                  </a:cubicBezTo>
                  <a:cubicBezTo>
                    <a:pt x="4773" y="15986"/>
                    <a:pt x="2311" y="16898"/>
                    <a:pt x="1" y="18144"/>
                  </a:cubicBezTo>
                  <a:cubicBezTo>
                    <a:pt x="1664" y="18686"/>
                    <a:pt x="3401" y="18957"/>
                    <a:pt x="5142" y="18957"/>
                  </a:cubicBezTo>
                  <a:cubicBezTo>
                    <a:pt x="6137" y="18957"/>
                    <a:pt x="7133" y="18868"/>
                    <a:pt x="8116" y="18692"/>
                  </a:cubicBezTo>
                  <a:cubicBezTo>
                    <a:pt x="10153" y="18266"/>
                    <a:pt x="12098" y="17476"/>
                    <a:pt x="13831" y="16290"/>
                  </a:cubicBezTo>
                  <a:cubicBezTo>
                    <a:pt x="14317" y="15986"/>
                    <a:pt x="14651" y="15713"/>
                    <a:pt x="14894" y="15530"/>
                  </a:cubicBezTo>
                  <a:lnTo>
                    <a:pt x="16414" y="15074"/>
                  </a:lnTo>
                  <a:cubicBezTo>
                    <a:pt x="16840" y="14922"/>
                    <a:pt x="17296" y="14770"/>
                    <a:pt x="17721" y="14649"/>
                  </a:cubicBezTo>
                  <a:lnTo>
                    <a:pt x="17721" y="14649"/>
                  </a:lnTo>
                  <a:cubicBezTo>
                    <a:pt x="15989" y="15530"/>
                    <a:pt x="14530" y="16868"/>
                    <a:pt x="13466" y="18479"/>
                  </a:cubicBezTo>
                  <a:cubicBezTo>
                    <a:pt x="11340" y="21922"/>
                    <a:pt x="9509" y="24864"/>
                    <a:pt x="9368" y="24864"/>
                  </a:cubicBezTo>
                  <a:cubicBezTo>
                    <a:pt x="9366" y="24864"/>
                    <a:pt x="9365" y="24863"/>
                    <a:pt x="9363" y="24863"/>
                  </a:cubicBezTo>
                  <a:lnTo>
                    <a:pt x="9363" y="24863"/>
                  </a:lnTo>
                  <a:cubicBezTo>
                    <a:pt x="9369" y="24866"/>
                    <a:pt x="9383" y="24868"/>
                    <a:pt x="9407" y="24868"/>
                  </a:cubicBezTo>
                  <a:cubicBezTo>
                    <a:pt x="9905" y="24868"/>
                    <a:pt x="14359" y="23960"/>
                    <a:pt x="16414" y="20515"/>
                  </a:cubicBezTo>
                  <a:cubicBezTo>
                    <a:pt x="17478" y="18692"/>
                    <a:pt x="18420" y="16837"/>
                    <a:pt x="19211" y="14892"/>
                  </a:cubicBezTo>
                  <a:lnTo>
                    <a:pt x="19515" y="14223"/>
                  </a:lnTo>
                  <a:lnTo>
                    <a:pt x="19636" y="13980"/>
                  </a:lnTo>
                  <a:cubicBezTo>
                    <a:pt x="20913" y="13524"/>
                    <a:pt x="22159" y="13038"/>
                    <a:pt x="23375" y="12521"/>
                  </a:cubicBezTo>
                  <a:cubicBezTo>
                    <a:pt x="24074" y="12248"/>
                    <a:pt x="24743" y="11944"/>
                    <a:pt x="25411" y="11640"/>
                  </a:cubicBezTo>
                  <a:lnTo>
                    <a:pt x="25411" y="11640"/>
                  </a:lnTo>
                  <a:cubicBezTo>
                    <a:pt x="23831" y="12704"/>
                    <a:pt x="22524" y="14163"/>
                    <a:pt x="21673" y="15895"/>
                  </a:cubicBezTo>
                  <a:cubicBezTo>
                    <a:pt x="19927" y="19568"/>
                    <a:pt x="18449" y="22674"/>
                    <a:pt x="18332" y="22674"/>
                  </a:cubicBezTo>
                  <a:cubicBezTo>
                    <a:pt x="18331" y="22674"/>
                    <a:pt x="18330" y="22674"/>
                    <a:pt x="18329" y="22673"/>
                  </a:cubicBezTo>
                  <a:lnTo>
                    <a:pt x="18329" y="22673"/>
                  </a:lnTo>
                  <a:cubicBezTo>
                    <a:pt x="18331" y="22676"/>
                    <a:pt x="18338" y="22678"/>
                    <a:pt x="18349" y="22678"/>
                  </a:cubicBezTo>
                  <a:cubicBezTo>
                    <a:pt x="18688" y="22678"/>
                    <a:pt x="23127" y="21333"/>
                    <a:pt x="24803" y="17597"/>
                  </a:cubicBezTo>
                  <a:cubicBezTo>
                    <a:pt x="25685" y="15682"/>
                    <a:pt x="26414" y="13707"/>
                    <a:pt x="26992" y="11701"/>
                  </a:cubicBezTo>
                  <a:lnTo>
                    <a:pt x="27205" y="11001"/>
                  </a:lnTo>
                  <a:lnTo>
                    <a:pt x="27266" y="10789"/>
                  </a:lnTo>
                  <a:lnTo>
                    <a:pt x="27266" y="10758"/>
                  </a:lnTo>
                  <a:cubicBezTo>
                    <a:pt x="29241" y="9816"/>
                    <a:pt x="31156" y="8783"/>
                    <a:pt x="33010" y="7658"/>
                  </a:cubicBezTo>
                  <a:lnTo>
                    <a:pt x="33010" y="7658"/>
                  </a:lnTo>
                  <a:cubicBezTo>
                    <a:pt x="31612" y="8904"/>
                    <a:pt x="30548" y="10454"/>
                    <a:pt x="29880" y="12217"/>
                  </a:cubicBezTo>
                  <a:cubicBezTo>
                    <a:pt x="28584" y="16103"/>
                    <a:pt x="27438" y="19391"/>
                    <a:pt x="27329" y="19391"/>
                  </a:cubicBezTo>
                  <a:cubicBezTo>
                    <a:pt x="27328" y="19391"/>
                    <a:pt x="27328" y="19391"/>
                    <a:pt x="27327" y="19391"/>
                  </a:cubicBezTo>
                  <a:lnTo>
                    <a:pt x="27327" y="19391"/>
                  </a:lnTo>
                  <a:cubicBezTo>
                    <a:pt x="27329" y="19392"/>
                    <a:pt x="27331" y="19392"/>
                    <a:pt x="27334" y="19392"/>
                  </a:cubicBezTo>
                  <a:cubicBezTo>
                    <a:pt x="27561" y="19392"/>
                    <a:pt x="31907" y="17563"/>
                    <a:pt x="33193" y="13585"/>
                  </a:cubicBezTo>
                  <a:cubicBezTo>
                    <a:pt x="33831" y="11579"/>
                    <a:pt x="34348" y="9542"/>
                    <a:pt x="34712" y="7476"/>
                  </a:cubicBezTo>
                  <a:cubicBezTo>
                    <a:pt x="34773" y="7141"/>
                    <a:pt x="34804" y="6898"/>
                    <a:pt x="34864" y="6716"/>
                  </a:cubicBezTo>
                  <a:lnTo>
                    <a:pt x="34895" y="6533"/>
                  </a:lnTo>
                  <a:cubicBezTo>
                    <a:pt x="35381" y="6229"/>
                    <a:pt x="35868" y="5895"/>
                    <a:pt x="36354" y="5591"/>
                  </a:cubicBezTo>
                  <a:cubicBezTo>
                    <a:pt x="37478" y="4831"/>
                    <a:pt x="38573" y="4041"/>
                    <a:pt x="39637" y="3251"/>
                  </a:cubicBezTo>
                  <a:lnTo>
                    <a:pt x="39880" y="3038"/>
                  </a:lnTo>
                  <a:lnTo>
                    <a:pt x="39880" y="3038"/>
                  </a:lnTo>
                  <a:cubicBezTo>
                    <a:pt x="38634" y="4436"/>
                    <a:pt x="37752" y="6108"/>
                    <a:pt x="37296" y="7931"/>
                  </a:cubicBezTo>
                  <a:cubicBezTo>
                    <a:pt x="36388" y="11956"/>
                    <a:pt x="35631" y="15348"/>
                    <a:pt x="35504" y="15348"/>
                  </a:cubicBezTo>
                  <a:cubicBezTo>
                    <a:pt x="35504" y="15348"/>
                    <a:pt x="35503" y="15348"/>
                    <a:pt x="35503" y="15348"/>
                  </a:cubicBezTo>
                  <a:lnTo>
                    <a:pt x="35503" y="15348"/>
                  </a:lnTo>
                  <a:cubicBezTo>
                    <a:pt x="35504" y="15350"/>
                    <a:pt x="35508" y="15351"/>
                    <a:pt x="35512" y="15351"/>
                  </a:cubicBezTo>
                  <a:cubicBezTo>
                    <a:pt x="35754" y="15351"/>
                    <a:pt x="39836" y="13049"/>
                    <a:pt x="40700" y="8935"/>
                  </a:cubicBezTo>
                  <a:cubicBezTo>
                    <a:pt x="41126" y="6868"/>
                    <a:pt x="41430" y="4740"/>
                    <a:pt x="41551" y="2643"/>
                  </a:cubicBezTo>
                  <a:cubicBezTo>
                    <a:pt x="41582" y="2217"/>
                    <a:pt x="41612" y="1913"/>
                    <a:pt x="41643" y="1700"/>
                  </a:cubicBezTo>
                  <a:cubicBezTo>
                    <a:pt x="42099" y="1336"/>
                    <a:pt x="42524" y="940"/>
                    <a:pt x="42950" y="545"/>
                  </a:cubicBezTo>
                  <a:cubicBezTo>
                    <a:pt x="43095" y="400"/>
                    <a:pt x="42990" y="197"/>
                    <a:pt x="42833" y="197"/>
                  </a:cubicBezTo>
                  <a:cubicBezTo>
                    <a:pt x="42793" y="197"/>
                    <a:pt x="42750" y="210"/>
                    <a:pt x="42707" y="241"/>
                  </a:cubicBezTo>
                  <a:cubicBezTo>
                    <a:pt x="42220" y="576"/>
                    <a:pt x="41764" y="940"/>
                    <a:pt x="41308" y="1336"/>
                  </a:cubicBezTo>
                  <a:lnTo>
                    <a:pt x="41156" y="1336"/>
                  </a:lnTo>
                  <a:cubicBezTo>
                    <a:pt x="40974" y="1305"/>
                    <a:pt x="40700" y="1275"/>
                    <a:pt x="40396" y="1244"/>
                  </a:cubicBezTo>
                  <a:cubicBezTo>
                    <a:pt x="39029" y="1032"/>
                    <a:pt x="36749" y="637"/>
                    <a:pt x="34226" y="150"/>
                  </a:cubicBezTo>
                  <a:cubicBezTo>
                    <a:pt x="33639" y="46"/>
                    <a:pt x="33070" y="1"/>
                    <a:pt x="32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5"/>
            <p:cNvSpPr/>
            <p:nvPr/>
          </p:nvSpPr>
          <p:spPr>
            <a:xfrm>
              <a:off x="-7100960" y="749515"/>
              <a:ext cx="997556" cy="987994"/>
            </a:xfrm>
            <a:custGeom>
              <a:avLst/>
              <a:gdLst/>
              <a:ahLst/>
              <a:cxnLst/>
              <a:rect l="l" t="t" r="r" b="b"/>
              <a:pathLst>
                <a:path w="29211" h="28931" extrusionOk="0">
                  <a:moveTo>
                    <a:pt x="0" y="1"/>
                  </a:moveTo>
                  <a:cubicBezTo>
                    <a:pt x="1155" y="2189"/>
                    <a:pt x="2037" y="4499"/>
                    <a:pt x="2614" y="6900"/>
                  </a:cubicBezTo>
                  <a:cubicBezTo>
                    <a:pt x="3222" y="9271"/>
                    <a:pt x="3891" y="11672"/>
                    <a:pt x="5471" y="13466"/>
                  </a:cubicBezTo>
                  <a:cubicBezTo>
                    <a:pt x="6383" y="14469"/>
                    <a:pt x="7599" y="15290"/>
                    <a:pt x="8085" y="16566"/>
                  </a:cubicBezTo>
                  <a:cubicBezTo>
                    <a:pt x="8450" y="17417"/>
                    <a:pt x="8420" y="18390"/>
                    <a:pt x="8602" y="19302"/>
                  </a:cubicBezTo>
                  <a:cubicBezTo>
                    <a:pt x="8967" y="21156"/>
                    <a:pt x="10183" y="22706"/>
                    <a:pt x="11854" y="23496"/>
                  </a:cubicBezTo>
                  <a:cubicBezTo>
                    <a:pt x="12341" y="23679"/>
                    <a:pt x="12766" y="23891"/>
                    <a:pt x="13222" y="24135"/>
                  </a:cubicBezTo>
                  <a:cubicBezTo>
                    <a:pt x="14225" y="24834"/>
                    <a:pt x="14620" y="26171"/>
                    <a:pt x="15411" y="27113"/>
                  </a:cubicBezTo>
                  <a:cubicBezTo>
                    <a:pt x="16231" y="27995"/>
                    <a:pt x="17326" y="28572"/>
                    <a:pt x="18511" y="28755"/>
                  </a:cubicBezTo>
                  <a:cubicBezTo>
                    <a:pt x="19390" y="28867"/>
                    <a:pt x="20286" y="28930"/>
                    <a:pt x="21174" y="28930"/>
                  </a:cubicBezTo>
                  <a:cubicBezTo>
                    <a:pt x="21483" y="28930"/>
                    <a:pt x="21792" y="28922"/>
                    <a:pt x="22098" y="28907"/>
                  </a:cubicBezTo>
                  <a:cubicBezTo>
                    <a:pt x="22182" y="28911"/>
                    <a:pt x="22266" y="28912"/>
                    <a:pt x="22350" y="28912"/>
                  </a:cubicBezTo>
                  <a:cubicBezTo>
                    <a:pt x="24260" y="28912"/>
                    <a:pt x="26031" y="27922"/>
                    <a:pt x="26991" y="26262"/>
                  </a:cubicBezTo>
                  <a:cubicBezTo>
                    <a:pt x="27721" y="25198"/>
                    <a:pt x="28329" y="24043"/>
                    <a:pt x="28754" y="22828"/>
                  </a:cubicBezTo>
                  <a:cubicBezTo>
                    <a:pt x="29210" y="21490"/>
                    <a:pt x="29180" y="20062"/>
                    <a:pt x="28663" y="18724"/>
                  </a:cubicBezTo>
                  <a:cubicBezTo>
                    <a:pt x="28116" y="17356"/>
                    <a:pt x="26931" y="16232"/>
                    <a:pt x="26536" y="14803"/>
                  </a:cubicBezTo>
                  <a:cubicBezTo>
                    <a:pt x="26384" y="14226"/>
                    <a:pt x="26292" y="13648"/>
                    <a:pt x="26232" y="13040"/>
                  </a:cubicBezTo>
                  <a:cubicBezTo>
                    <a:pt x="25776" y="10791"/>
                    <a:pt x="24317" y="8846"/>
                    <a:pt x="22250" y="7812"/>
                  </a:cubicBezTo>
                  <a:cubicBezTo>
                    <a:pt x="21247" y="7326"/>
                    <a:pt x="20183" y="7113"/>
                    <a:pt x="19210" y="6536"/>
                  </a:cubicBezTo>
                  <a:cubicBezTo>
                    <a:pt x="17842" y="5745"/>
                    <a:pt x="16870" y="4317"/>
                    <a:pt x="15623" y="3283"/>
                  </a:cubicBezTo>
                  <a:cubicBezTo>
                    <a:pt x="13465" y="1429"/>
                    <a:pt x="10578" y="852"/>
                    <a:pt x="7903" y="608"/>
                  </a:cubicBezTo>
                  <a:cubicBezTo>
                    <a:pt x="5259" y="396"/>
                    <a:pt x="2645" y="274"/>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5"/>
            <p:cNvSpPr/>
            <p:nvPr/>
          </p:nvSpPr>
          <p:spPr>
            <a:xfrm>
              <a:off x="-7015858" y="794319"/>
              <a:ext cx="834592" cy="993492"/>
            </a:xfrm>
            <a:custGeom>
              <a:avLst/>
              <a:gdLst/>
              <a:ahLst/>
              <a:cxnLst/>
              <a:rect l="l" t="t" r="r" b="b"/>
              <a:pathLst>
                <a:path w="24439" h="29092" extrusionOk="0">
                  <a:moveTo>
                    <a:pt x="1671" y="1"/>
                  </a:moveTo>
                  <a:cubicBezTo>
                    <a:pt x="1645" y="1"/>
                    <a:pt x="1620" y="44"/>
                    <a:pt x="1642" y="87"/>
                  </a:cubicBezTo>
                  <a:cubicBezTo>
                    <a:pt x="1885" y="482"/>
                    <a:pt x="2098" y="938"/>
                    <a:pt x="2250" y="1394"/>
                  </a:cubicBezTo>
                  <a:cubicBezTo>
                    <a:pt x="2311" y="1576"/>
                    <a:pt x="2341" y="1759"/>
                    <a:pt x="2402" y="1941"/>
                  </a:cubicBezTo>
                  <a:cubicBezTo>
                    <a:pt x="1885" y="1546"/>
                    <a:pt x="1338" y="1211"/>
                    <a:pt x="791" y="877"/>
                  </a:cubicBezTo>
                  <a:cubicBezTo>
                    <a:pt x="764" y="857"/>
                    <a:pt x="740" y="849"/>
                    <a:pt x="718" y="849"/>
                  </a:cubicBezTo>
                  <a:cubicBezTo>
                    <a:pt x="638" y="849"/>
                    <a:pt x="598" y="958"/>
                    <a:pt x="669" y="1029"/>
                  </a:cubicBezTo>
                  <a:cubicBezTo>
                    <a:pt x="1156" y="1424"/>
                    <a:pt x="1642" y="1850"/>
                    <a:pt x="2128" y="2245"/>
                  </a:cubicBezTo>
                  <a:lnTo>
                    <a:pt x="1581" y="2245"/>
                  </a:lnTo>
                  <a:cubicBezTo>
                    <a:pt x="1064" y="2214"/>
                    <a:pt x="578" y="2154"/>
                    <a:pt x="92" y="2032"/>
                  </a:cubicBezTo>
                  <a:cubicBezTo>
                    <a:pt x="61" y="2032"/>
                    <a:pt x="1" y="2093"/>
                    <a:pt x="61" y="2093"/>
                  </a:cubicBezTo>
                  <a:cubicBezTo>
                    <a:pt x="456" y="2245"/>
                    <a:pt x="852" y="2336"/>
                    <a:pt x="1247" y="2397"/>
                  </a:cubicBezTo>
                  <a:cubicBezTo>
                    <a:pt x="1642" y="2427"/>
                    <a:pt x="2037" y="2458"/>
                    <a:pt x="2432" y="2518"/>
                  </a:cubicBezTo>
                  <a:cubicBezTo>
                    <a:pt x="3162" y="3126"/>
                    <a:pt x="3891" y="3734"/>
                    <a:pt x="4621" y="4342"/>
                  </a:cubicBezTo>
                  <a:cubicBezTo>
                    <a:pt x="4165" y="4342"/>
                    <a:pt x="3739" y="4342"/>
                    <a:pt x="3283" y="4312"/>
                  </a:cubicBezTo>
                  <a:cubicBezTo>
                    <a:pt x="2675" y="4251"/>
                    <a:pt x="2037" y="4160"/>
                    <a:pt x="1429" y="4008"/>
                  </a:cubicBezTo>
                  <a:cubicBezTo>
                    <a:pt x="1368" y="4008"/>
                    <a:pt x="1368" y="4069"/>
                    <a:pt x="1429" y="4099"/>
                  </a:cubicBezTo>
                  <a:cubicBezTo>
                    <a:pt x="2327" y="4330"/>
                    <a:pt x="3377" y="4582"/>
                    <a:pt x="4359" y="4582"/>
                  </a:cubicBezTo>
                  <a:cubicBezTo>
                    <a:pt x="4540" y="4582"/>
                    <a:pt x="4719" y="4574"/>
                    <a:pt x="4894" y="4555"/>
                  </a:cubicBezTo>
                  <a:cubicBezTo>
                    <a:pt x="5563" y="5132"/>
                    <a:pt x="6262" y="5740"/>
                    <a:pt x="6900" y="6348"/>
                  </a:cubicBezTo>
                  <a:cubicBezTo>
                    <a:pt x="5875" y="6622"/>
                    <a:pt x="4832" y="6759"/>
                    <a:pt x="3784" y="6759"/>
                  </a:cubicBezTo>
                  <a:cubicBezTo>
                    <a:pt x="3435" y="6759"/>
                    <a:pt x="3086" y="6743"/>
                    <a:pt x="2736" y="6713"/>
                  </a:cubicBezTo>
                  <a:cubicBezTo>
                    <a:pt x="2675" y="6713"/>
                    <a:pt x="2645" y="6804"/>
                    <a:pt x="2706" y="6835"/>
                  </a:cubicBezTo>
                  <a:cubicBezTo>
                    <a:pt x="3184" y="6904"/>
                    <a:pt x="3669" y="6938"/>
                    <a:pt x="4156" y="6938"/>
                  </a:cubicBezTo>
                  <a:cubicBezTo>
                    <a:pt x="5152" y="6938"/>
                    <a:pt x="6153" y="6796"/>
                    <a:pt x="7113" y="6531"/>
                  </a:cubicBezTo>
                  <a:lnTo>
                    <a:pt x="7508" y="6895"/>
                  </a:lnTo>
                  <a:cubicBezTo>
                    <a:pt x="8147" y="7503"/>
                    <a:pt x="8785" y="8142"/>
                    <a:pt x="9423" y="8780"/>
                  </a:cubicBezTo>
                  <a:cubicBezTo>
                    <a:pt x="9028" y="8871"/>
                    <a:pt x="8663" y="8993"/>
                    <a:pt x="8268" y="9053"/>
                  </a:cubicBezTo>
                  <a:cubicBezTo>
                    <a:pt x="7691" y="9145"/>
                    <a:pt x="7083" y="9175"/>
                    <a:pt x="6475" y="9175"/>
                  </a:cubicBezTo>
                  <a:cubicBezTo>
                    <a:pt x="6353" y="9175"/>
                    <a:pt x="6353" y="9357"/>
                    <a:pt x="6475" y="9357"/>
                  </a:cubicBezTo>
                  <a:cubicBezTo>
                    <a:pt x="6718" y="9365"/>
                    <a:pt x="6984" y="9373"/>
                    <a:pt x="7260" y="9373"/>
                  </a:cubicBezTo>
                  <a:cubicBezTo>
                    <a:pt x="8052" y="9373"/>
                    <a:pt x="8929" y="9308"/>
                    <a:pt x="9606" y="8993"/>
                  </a:cubicBezTo>
                  <a:cubicBezTo>
                    <a:pt x="10031" y="9449"/>
                    <a:pt x="10457" y="9905"/>
                    <a:pt x="10882" y="10360"/>
                  </a:cubicBezTo>
                  <a:cubicBezTo>
                    <a:pt x="9367" y="10940"/>
                    <a:pt x="7770" y="11241"/>
                    <a:pt x="6163" y="11241"/>
                  </a:cubicBezTo>
                  <a:cubicBezTo>
                    <a:pt x="5578" y="11241"/>
                    <a:pt x="4992" y="11201"/>
                    <a:pt x="4408" y="11120"/>
                  </a:cubicBezTo>
                  <a:cubicBezTo>
                    <a:pt x="4347" y="11120"/>
                    <a:pt x="4317" y="11212"/>
                    <a:pt x="4378" y="11242"/>
                  </a:cubicBezTo>
                  <a:cubicBezTo>
                    <a:pt x="5121" y="11383"/>
                    <a:pt x="5872" y="11454"/>
                    <a:pt x="6620" y="11454"/>
                  </a:cubicBezTo>
                  <a:cubicBezTo>
                    <a:pt x="8135" y="11454"/>
                    <a:pt x="9641" y="11163"/>
                    <a:pt x="11065" y="10573"/>
                  </a:cubicBezTo>
                  <a:cubicBezTo>
                    <a:pt x="11612" y="11181"/>
                    <a:pt x="12159" y="11819"/>
                    <a:pt x="12706" y="12488"/>
                  </a:cubicBezTo>
                  <a:cubicBezTo>
                    <a:pt x="12607" y="12481"/>
                    <a:pt x="12510" y="12477"/>
                    <a:pt x="12414" y="12477"/>
                  </a:cubicBezTo>
                  <a:cubicBezTo>
                    <a:pt x="12127" y="12477"/>
                    <a:pt x="11847" y="12511"/>
                    <a:pt x="11551" y="12579"/>
                  </a:cubicBezTo>
                  <a:cubicBezTo>
                    <a:pt x="10669" y="12792"/>
                    <a:pt x="9788" y="12944"/>
                    <a:pt x="8906" y="13005"/>
                  </a:cubicBezTo>
                  <a:cubicBezTo>
                    <a:pt x="8846" y="13005"/>
                    <a:pt x="8846" y="13096"/>
                    <a:pt x="8906" y="13096"/>
                  </a:cubicBezTo>
                  <a:cubicBezTo>
                    <a:pt x="9020" y="13101"/>
                    <a:pt x="9133" y="13104"/>
                    <a:pt x="9246" y="13104"/>
                  </a:cubicBezTo>
                  <a:cubicBezTo>
                    <a:pt x="9770" y="13104"/>
                    <a:pt x="10291" y="13050"/>
                    <a:pt x="10791" y="12974"/>
                  </a:cubicBezTo>
                  <a:cubicBezTo>
                    <a:pt x="11270" y="12906"/>
                    <a:pt x="11885" y="12718"/>
                    <a:pt x="12432" y="12718"/>
                  </a:cubicBezTo>
                  <a:cubicBezTo>
                    <a:pt x="12615" y="12718"/>
                    <a:pt x="12790" y="12739"/>
                    <a:pt x="12949" y="12792"/>
                  </a:cubicBezTo>
                  <a:cubicBezTo>
                    <a:pt x="13192" y="13096"/>
                    <a:pt x="13466" y="13400"/>
                    <a:pt x="13679" y="13704"/>
                  </a:cubicBezTo>
                  <a:cubicBezTo>
                    <a:pt x="13891" y="13947"/>
                    <a:pt x="14104" y="14190"/>
                    <a:pt x="14287" y="14464"/>
                  </a:cubicBezTo>
                  <a:cubicBezTo>
                    <a:pt x="14096" y="14437"/>
                    <a:pt x="13904" y="14425"/>
                    <a:pt x="13711" y="14425"/>
                  </a:cubicBezTo>
                  <a:cubicBezTo>
                    <a:pt x="12831" y="14425"/>
                    <a:pt x="11938" y="14668"/>
                    <a:pt x="11065" y="14768"/>
                  </a:cubicBezTo>
                  <a:cubicBezTo>
                    <a:pt x="10545" y="14844"/>
                    <a:pt x="10021" y="14881"/>
                    <a:pt x="9497" y="14881"/>
                  </a:cubicBezTo>
                  <a:cubicBezTo>
                    <a:pt x="8552" y="14881"/>
                    <a:pt x="7607" y="14759"/>
                    <a:pt x="6688" y="14525"/>
                  </a:cubicBezTo>
                  <a:cubicBezTo>
                    <a:pt x="6627" y="14525"/>
                    <a:pt x="6566" y="14616"/>
                    <a:pt x="6657" y="14646"/>
                  </a:cubicBezTo>
                  <a:cubicBezTo>
                    <a:pt x="7549" y="14928"/>
                    <a:pt x="8477" y="15083"/>
                    <a:pt x="9413" y="15083"/>
                  </a:cubicBezTo>
                  <a:cubicBezTo>
                    <a:pt x="9689" y="15083"/>
                    <a:pt x="9967" y="15069"/>
                    <a:pt x="10244" y="15041"/>
                  </a:cubicBezTo>
                  <a:cubicBezTo>
                    <a:pt x="11445" y="14990"/>
                    <a:pt x="12624" y="14703"/>
                    <a:pt x="13818" y="14703"/>
                  </a:cubicBezTo>
                  <a:cubicBezTo>
                    <a:pt x="14045" y="14703"/>
                    <a:pt x="14272" y="14713"/>
                    <a:pt x="14499" y="14737"/>
                  </a:cubicBezTo>
                  <a:cubicBezTo>
                    <a:pt x="15138" y="15558"/>
                    <a:pt x="15746" y="16379"/>
                    <a:pt x="16353" y="17230"/>
                  </a:cubicBezTo>
                  <a:cubicBezTo>
                    <a:pt x="16075" y="17171"/>
                    <a:pt x="15798" y="17146"/>
                    <a:pt x="15522" y="17146"/>
                  </a:cubicBezTo>
                  <a:cubicBezTo>
                    <a:pt x="14654" y="17146"/>
                    <a:pt x="13795" y="17394"/>
                    <a:pt x="12919" y="17625"/>
                  </a:cubicBezTo>
                  <a:cubicBezTo>
                    <a:pt x="11751" y="17917"/>
                    <a:pt x="10569" y="18166"/>
                    <a:pt x="9392" y="18166"/>
                  </a:cubicBezTo>
                  <a:cubicBezTo>
                    <a:pt x="8854" y="18166"/>
                    <a:pt x="8316" y="18114"/>
                    <a:pt x="7782" y="17990"/>
                  </a:cubicBezTo>
                  <a:cubicBezTo>
                    <a:pt x="7776" y="17987"/>
                    <a:pt x="7771" y="17986"/>
                    <a:pt x="7766" y="17986"/>
                  </a:cubicBezTo>
                  <a:cubicBezTo>
                    <a:pt x="7711" y="17986"/>
                    <a:pt x="7668" y="18114"/>
                    <a:pt x="7751" y="18142"/>
                  </a:cubicBezTo>
                  <a:cubicBezTo>
                    <a:pt x="8435" y="18309"/>
                    <a:pt x="9134" y="18392"/>
                    <a:pt x="9834" y="18392"/>
                  </a:cubicBezTo>
                  <a:cubicBezTo>
                    <a:pt x="10533" y="18392"/>
                    <a:pt x="11232" y="18309"/>
                    <a:pt x="11916" y="18142"/>
                  </a:cubicBezTo>
                  <a:cubicBezTo>
                    <a:pt x="13059" y="17890"/>
                    <a:pt x="14254" y="17415"/>
                    <a:pt x="15436" y="17415"/>
                  </a:cubicBezTo>
                  <a:cubicBezTo>
                    <a:pt x="15825" y="17415"/>
                    <a:pt x="16213" y="17467"/>
                    <a:pt x="16597" y="17595"/>
                  </a:cubicBezTo>
                  <a:cubicBezTo>
                    <a:pt x="17144" y="18354"/>
                    <a:pt x="17660" y="19114"/>
                    <a:pt x="18147" y="19905"/>
                  </a:cubicBezTo>
                  <a:cubicBezTo>
                    <a:pt x="17899" y="19865"/>
                    <a:pt x="17653" y="19848"/>
                    <a:pt x="17408" y="19848"/>
                  </a:cubicBezTo>
                  <a:cubicBezTo>
                    <a:pt x="15660" y="19848"/>
                    <a:pt x="13974" y="20731"/>
                    <a:pt x="12265" y="20731"/>
                  </a:cubicBezTo>
                  <a:cubicBezTo>
                    <a:pt x="12007" y="20731"/>
                    <a:pt x="11749" y="20711"/>
                    <a:pt x="11490" y="20665"/>
                  </a:cubicBezTo>
                  <a:cubicBezTo>
                    <a:pt x="11399" y="20665"/>
                    <a:pt x="11369" y="20786"/>
                    <a:pt x="11460" y="20817"/>
                  </a:cubicBezTo>
                  <a:cubicBezTo>
                    <a:pt x="11776" y="20887"/>
                    <a:pt x="12092" y="20917"/>
                    <a:pt x="12407" y="20917"/>
                  </a:cubicBezTo>
                  <a:cubicBezTo>
                    <a:pt x="14042" y="20917"/>
                    <a:pt x="15654" y="20116"/>
                    <a:pt x="17288" y="20116"/>
                  </a:cubicBezTo>
                  <a:cubicBezTo>
                    <a:pt x="17634" y="20116"/>
                    <a:pt x="17981" y="20152"/>
                    <a:pt x="18329" y="20239"/>
                  </a:cubicBezTo>
                  <a:cubicBezTo>
                    <a:pt x="18542" y="20573"/>
                    <a:pt x="18755" y="20908"/>
                    <a:pt x="18967" y="21272"/>
                  </a:cubicBezTo>
                  <a:cubicBezTo>
                    <a:pt x="19302" y="21850"/>
                    <a:pt x="19667" y="22427"/>
                    <a:pt x="20001" y="23035"/>
                  </a:cubicBezTo>
                  <a:cubicBezTo>
                    <a:pt x="19648" y="22900"/>
                    <a:pt x="19266" y="22855"/>
                    <a:pt x="18877" y="22855"/>
                  </a:cubicBezTo>
                  <a:cubicBezTo>
                    <a:pt x="18394" y="22855"/>
                    <a:pt x="17902" y="22924"/>
                    <a:pt x="17448" y="22975"/>
                  </a:cubicBezTo>
                  <a:cubicBezTo>
                    <a:pt x="16825" y="23066"/>
                    <a:pt x="16194" y="23149"/>
                    <a:pt x="15575" y="23149"/>
                  </a:cubicBezTo>
                  <a:cubicBezTo>
                    <a:pt x="14955" y="23149"/>
                    <a:pt x="14347" y="23066"/>
                    <a:pt x="13770" y="22823"/>
                  </a:cubicBezTo>
                  <a:cubicBezTo>
                    <a:pt x="13760" y="22819"/>
                    <a:pt x="13750" y="22818"/>
                    <a:pt x="13740" y="22818"/>
                  </a:cubicBezTo>
                  <a:cubicBezTo>
                    <a:pt x="13661" y="22818"/>
                    <a:pt x="13597" y="22917"/>
                    <a:pt x="13679" y="22944"/>
                  </a:cubicBezTo>
                  <a:cubicBezTo>
                    <a:pt x="14379" y="23238"/>
                    <a:pt x="15130" y="23397"/>
                    <a:pt x="15881" y="23397"/>
                  </a:cubicBezTo>
                  <a:cubicBezTo>
                    <a:pt x="16141" y="23397"/>
                    <a:pt x="16400" y="23378"/>
                    <a:pt x="16657" y="23339"/>
                  </a:cubicBezTo>
                  <a:cubicBezTo>
                    <a:pt x="17358" y="23269"/>
                    <a:pt x="18018" y="23179"/>
                    <a:pt x="18684" y="23179"/>
                  </a:cubicBezTo>
                  <a:cubicBezTo>
                    <a:pt x="19174" y="23179"/>
                    <a:pt x="19668" y="23228"/>
                    <a:pt x="20183" y="23370"/>
                  </a:cubicBezTo>
                  <a:cubicBezTo>
                    <a:pt x="20518" y="24008"/>
                    <a:pt x="20852" y="24616"/>
                    <a:pt x="21186" y="25285"/>
                  </a:cubicBezTo>
                  <a:lnTo>
                    <a:pt x="21278" y="25406"/>
                  </a:lnTo>
                  <a:cubicBezTo>
                    <a:pt x="20859" y="25305"/>
                    <a:pt x="20438" y="25271"/>
                    <a:pt x="20015" y="25271"/>
                  </a:cubicBezTo>
                  <a:cubicBezTo>
                    <a:pt x="19122" y="25271"/>
                    <a:pt x="18223" y="25424"/>
                    <a:pt x="17337" y="25424"/>
                  </a:cubicBezTo>
                  <a:cubicBezTo>
                    <a:pt x="16873" y="25424"/>
                    <a:pt x="16413" y="25382"/>
                    <a:pt x="15958" y="25254"/>
                  </a:cubicBezTo>
                  <a:cubicBezTo>
                    <a:pt x="15898" y="25254"/>
                    <a:pt x="15867" y="25345"/>
                    <a:pt x="15928" y="25345"/>
                  </a:cubicBezTo>
                  <a:cubicBezTo>
                    <a:pt x="16476" y="25534"/>
                    <a:pt x="17036" y="25588"/>
                    <a:pt x="17602" y="25588"/>
                  </a:cubicBezTo>
                  <a:cubicBezTo>
                    <a:pt x="18352" y="25588"/>
                    <a:pt x="19113" y="25494"/>
                    <a:pt x="19872" y="25494"/>
                  </a:cubicBezTo>
                  <a:cubicBezTo>
                    <a:pt x="20383" y="25494"/>
                    <a:pt x="20894" y="25537"/>
                    <a:pt x="21399" y="25680"/>
                  </a:cubicBezTo>
                  <a:cubicBezTo>
                    <a:pt x="21916" y="26804"/>
                    <a:pt x="22402" y="28051"/>
                    <a:pt x="23101" y="29023"/>
                  </a:cubicBezTo>
                  <a:cubicBezTo>
                    <a:pt x="23139" y="29070"/>
                    <a:pt x="23188" y="29091"/>
                    <a:pt x="23238" y="29091"/>
                  </a:cubicBezTo>
                  <a:cubicBezTo>
                    <a:pt x="23347" y="29091"/>
                    <a:pt x="23457" y="28988"/>
                    <a:pt x="23436" y="28841"/>
                  </a:cubicBezTo>
                  <a:cubicBezTo>
                    <a:pt x="23192" y="27625"/>
                    <a:pt x="22524" y="26470"/>
                    <a:pt x="21946" y="25376"/>
                  </a:cubicBezTo>
                  <a:cubicBezTo>
                    <a:pt x="22524" y="23491"/>
                    <a:pt x="24135" y="22215"/>
                    <a:pt x="24439" y="20148"/>
                  </a:cubicBezTo>
                  <a:cubicBezTo>
                    <a:pt x="24439" y="20110"/>
                    <a:pt x="24404" y="20084"/>
                    <a:pt x="24370" y="20084"/>
                  </a:cubicBezTo>
                  <a:cubicBezTo>
                    <a:pt x="24349" y="20084"/>
                    <a:pt x="24329" y="20094"/>
                    <a:pt x="24317" y="20117"/>
                  </a:cubicBezTo>
                  <a:cubicBezTo>
                    <a:pt x="23952" y="22063"/>
                    <a:pt x="22402" y="23309"/>
                    <a:pt x="21794" y="25102"/>
                  </a:cubicBezTo>
                  <a:lnTo>
                    <a:pt x="21703" y="24950"/>
                  </a:lnTo>
                  <a:cubicBezTo>
                    <a:pt x="21399" y="24312"/>
                    <a:pt x="21034" y="23674"/>
                    <a:pt x="20700" y="23066"/>
                  </a:cubicBezTo>
                  <a:cubicBezTo>
                    <a:pt x="21034" y="21789"/>
                    <a:pt x="21673" y="20877"/>
                    <a:pt x="22311" y="19753"/>
                  </a:cubicBezTo>
                  <a:cubicBezTo>
                    <a:pt x="22889" y="18810"/>
                    <a:pt x="23192" y="17747"/>
                    <a:pt x="23162" y="16652"/>
                  </a:cubicBezTo>
                  <a:cubicBezTo>
                    <a:pt x="23162" y="16592"/>
                    <a:pt x="23124" y="16561"/>
                    <a:pt x="23086" y="16561"/>
                  </a:cubicBezTo>
                  <a:cubicBezTo>
                    <a:pt x="23048" y="16561"/>
                    <a:pt x="23010" y="16592"/>
                    <a:pt x="23010" y="16652"/>
                  </a:cubicBezTo>
                  <a:cubicBezTo>
                    <a:pt x="23040" y="18081"/>
                    <a:pt x="22341" y="19236"/>
                    <a:pt x="21642" y="20361"/>
                  </a:cubicBezTo>
                  <a:cubicBezTo>
                    <a:pt x="21217" y="21060"/>
                    <a:pt x="20670" y="21880"/>
                    <a:pt x="20518" y="22731"/>
                  </a:cubicBezTo>
                  <a:cubicBezTo>
                    <a:pt x="20183" y="22124"/>
                    <a:pt x="19819" y="21546"/>
                    <a:pt x="19484" y="20938"/>
                  </a:cubicBezTo>
                  <a:cubicBezTo>
                    <a:pt x="19271" y="20604"/>
                    <a:pt x="19059" y="20239"/>
                    <a:pt x="18846" y="19905"/>
                  </a:cubicBezTo>
                  <a:cubicBezTo>
                    <a:pt x="19271" y="17473"/>
                    <a:pt x="21612" y="15953"/>
                    <a:pt x="21733" y="13339"/>
                  </a:cubicBezTo>
                  <a:cubicBezTo>
                    <a:pt x="21733" y="13286"/>
                    <a:pt x="21692" y="13254"/>
                    <a:pt x="21658" y="13254"/>
                  </a:cubicBezTo>
                  <a:cubicBezTo>
                    <a:pt x="21633" y="13254"/>
                    <a:pt x="21612" y="13271"/>
                    <a:pt x="21612" y="13309"/>
                  </a:cubicBezTo>
                  <a:cubicBezTo>
                    <a:pt x="21369" y="15801"/>
                    <a:pt x="19180" y="17291"/>
                    <a:pt x="18664" y="19601"/>
                  </a:cubicBezTo>
                  <a:cubicBezTo>
                    <a:pt x="18147" y="18810"/>
                    <a:pt x="17630" y="18020"/>
                    <a:pt x="17083" y="17260"/>
                  </a:cubicBezTo>
                  <a:cubicBezTo>
                    <a:pt x="17144" y="15588"/>
                    <a:pt x="18268" y="14221"/>
                    <a:pt x="18937" y="12762"/>
                  </a:cubicBezTo>
                  <a:cubicBezTo>
                    <a:pt x="19636" y="11424"/>
                    <a:pt x="19910" y="9905"/>
                    <a:pt x="19697" y="8385"/>
                  </a:cubicBezTo>
                  <a:cubicBezTo>
                    <a:pt x="19737" y="8304"/>
                    <a:pt x="19670" y="8250"/>
                    <a:pt x="19611" y="8250"/>
                  </a:cubicBezTo>
                  <a:cubicBezTo>
                    <a:pt x="19582" y="8250"/>
                    <a:pt x="19555" y="8263"/>
                    <a:pt x="19545" y="8294"/>
                  </a:cubicBezTo>
                  <a:cubicBezTo>
                    <a:pt x="19727" y="10239"/>
                    <a:pt x="19028" y="11971"/>
                    <a:pt x="18177" y="13552"/>
                  </a:cubicBezTo>
                  <a:cubicBezTo>
                    <a:pt x="17600" y="14585"/>
                    <a:pt x="16961" y="15619"/>
                    <a:pt x="16840" y="16835"/>
                  </a:cubicBezTo>
                  <a:cubicBezTo>
                    <a:pt x="16232" y="15953"/>
                    <a:pt x="15624" y="15133"/>
                    <a:pt x="14986" y="14312"/>
                  </a:cubicBezTo>
                  <a:cubicBezTo>
                    <a:pt x="15198" y="12853"/>
                    <a:pt x="15837" y="11546"/>
                    <a:pt x="16110" y="10087"/>
                  </a:cubicBezTo>
                  <a:cubicBezTo>
                    <a:pt x="16384" y="8810"/>
                    <a:pt x="16353" y="7473"/>
                    <a:pt x="15989" y="6196"/>
                  </a:cubicBezTo>
                  <a:cubicBezTo>
                    <a:pt x="15976" y="6171"/>
                    <a:pt x="15952" y="6161"/>
                    <a:pt x="15931" y="6161"/>
                  </a:cubicBezTo>
                  <a:cubicBezTo>
                    <a:pt x="15903" y="6161"/>
                    <a:pt x="15880" y="6179"/>
                    <a:pt x="15898" y="6196"/>
                  </a:cubicBezTo>
                  <a:cubicBezTo>
                    <a:pt x="16232" y="7746"/>
                    <a:pt x="16171" y="9327"/>
                    <a:pt x="15715" y="10847"/>
                  </a:cubicBezTo>
                  <a:cubicBezTo>
                    <a:pt x="15411" y="11880"/>
                    <a:pt x="14864" y="12914"/>
                    <a:pt x="14773" y="14008"/>
                  </a:cubicBezTo>
                  <a:lnTo>
                    <a:pt x="14135" y="13248"/>
                  </a:lnTo>
                  <a:cubicBezTo>
                    <a:pt x="13891" y="12944"/>
                    <a:pt x="13648" y="12640"/>
                    <a:pt x="13375" y="12336"/>
                  </a:cubicBezTo>
                  <a:cubicBezTo>
                    <a:pt x="13283" y="11667"/>
                    <a:pt x="13709" y="10847"/>
                    <a:pt x="13891" y="10208"/>
                  </a:cubicBezTo>
                  <a:cubicBezTo>
                    <a:pt x="14074" y="9601"/>
                    <a:pt x="14195" y="8932"/>
                    <a:pt x="14195" y="8294"/>
                  </a:cubicBezTo>
                  <a:cubicBezTo>
                    <a:pt x="14195" y="8263"/>
                    <a:pt x="14173" y="8248"/>
                    <a:pt x="14150" y="8248"/>
                  </a:cubicBezTo>
                  <a:cubicBezTo>
                    <a:pt x="14127" y="8248"/>
                    <a:pt x="14104" y="8263"/>
                    <a:pt x="14104" y="8294"/>
                  </a:cubicBezTo>
                  <a:cubicBezTo>
                    <a:pt x="13983" y="9175"/>
                    <a:pt x="13739" y="10056"/>
                    <a:pt x="13405" y="10908"/>
                  </a:cubicBezTo>
                  <a:cubicBezTo>
                    <a:pt x="13253" y="11272"/>
                    <a:pt x="13162" y="11667"/>
                    <a:pt x="13131" y="12032"/>
                  </a:cubicBezTo>
                  <a:cubicBezTo>
                    <a:pt x="12584" y="11394"/>
                    <a:pt x="12037" y="10756"/>
                    <a:pt x="11460" y="10148"/>
                  </a:cubicBezTo>
                  <a:cubicBezTo>
                    <a:pt x="12584" y="8081"/>
                    <a:pt x="12858" y="5649"/>
                    <a:pt x="12220" y="3369"/>
                  </a:cubicBezTo>
                  <a:cubicBezTo>
                    <a:pt x="12207" y="3331"/>
                    <a:pt x="12178" y="3314"/>
                    <a:pt x="12151" y="3314"/>
                  </a:cubicBezTo>
                  <a:cubicBezTo>
                    <a:pt x="12114" y="3314"/>
                    <a:pt x="12080" y="3347"/>
                    <a:pt x="12098" y="3400"/>
                  </a:cubicBezTo>
                  <a:cubicBezTo>
                    <a:pt x="12584" y="5619"/>
                    <a:pt x="12280" y="7929"/>
                    <a:pt x="11247" y="9935"/>
                  </a:cubicBezTo>
                  <a:cubicBezTo>
                    <a:pt x="10852" y="9479"/>
                    <a:pt x="10396" y="9023"/>
                    <a:pt x="9970" y="8567"/>
                  </a:cubicBezTo>
                  <a:cubicBezTo>
                    <a:pt x="10426" y="7686"/>
                    <a:pt x="10426" y="6409"/>
                    <a:pt x="10365" y="5436"/>
                  </a:cubicBezTo>
                  <a:cubicBezTo>
                    <a:pt x="10365" y="5376"/>
                    <a:pt x="10320" y="5345"/>
                    <a:pt x="10274" y="5345"/>
                  </a:cubicBezTo>
                  <a:cubicBezTo>
                    <a:pt x="10229" y="5345"/>
                    <a:pt x="10183" y="5376"/>
                    <a:pt x="10183" y="5436"/>
                  </a:cubicBezTo>
                  <a:cubicBezTo>
                    <a:pt x="10214" y="6044"/>
                    <a:pt x="10183" y="6652"/>
                    <a:pt x="10062" y="7260"/>
                  </a:cubicBezTo>
                  <a:cubicBezTo>
                    <a:pt x="10001" y="7625"/>
                    <a:pt x="9879" y="8020"/>
                    <a:pt x="9788" y="8385"/>
                  </a:cubicBezTo>
                  <a:cubicBezTo>
                    <a:pt x="9150" y="7746"/>
                    <a:pt x="8511" y="7108"/>
                    <a:pt x="7843" y="6500"/>
                  </a:cubicBezTo>
                  <a:lnTo>
                    <a:pt x="7448" y="6135"/>
                  </a:lnTo>
                  <a:cubicBezTo>
                    <a:pt x="7782" y="4676"/>
                    <a:pt x="7721" y="3157"/>
                    <a:pt x="7235" y="1728"/>
                  </a:cubicBezTo>
                  <a:cubicBezTo>
                    <a:pt x="7226" y="1719"/>
                    <a:pt x="7214" y="1716"/>
                    <a:pt x="7202" y="1716"/>
                  </a:cubicBezTo>
                  <a:cubicBezTo>
                    <a:pt x="7174" y="1716"/>
                    <a:pt x="7144" y="1737"/>
                    <a:pt x="7144" y="1759"/>
                  </a:cubicBezTo>
                  <a:cubicBezTo>
                    <a:pt x="7508" y="3126"/>
                    <a:pt x="7539" y="4555"/>
                    <a:pt x="7235" y="5953"/>
                  </a:cubicBezTo>
                  <a:cubicBezTo>
                    <a:pt x="6596" y="5345"/>
                    <a:pt x="5897" y="4737"/>
                    <a:pt x="5229" y="4160"/>
                  </a:cubicBezTo>
                  <a:cubicBezTo>
                    <a:pt x="5198" y="3035"/>
                    <a:pt x="4651" y="1850"/>
                    <a:pt x="4104" y="877"/>
                  </a:cubicBezTo>
                  <a:cubicBezTo>
                    <a:pt x="4092" y="854"/>
                    <a:pt x="4072" y="844"/>
                    <a:pt x="4053" y="844"/>
                  </a:cubicBezTo>
                  <a:cubicBezTo>
                    <a:pt x="4022" y="844"/>
                    <a:pt x="3994" y="870"/>
                    <a:pt x="4013" y="907"/>
                  </a:cubicBezTo>
                  <a:cubicBezTo>
                    <a:pt x="4317" y="1455"/>
                    <a:pt x="4530" y="2062"/>
                    <a:pt x="4712" y="2640"/>
                  </a:cubicBezTo>
                  <a:cubicBezTo>
                    <a:pt x="4833" y="3066"/>
                    <a:pt x="4864" y="3491"/>
                    <a:pt x="4955" y="3917"/>
                  </a:cubicBezTo>
                  <a:cubicBezTo>
                    <a:pt x="4226" y="3309"/>
                    <a:pt x="3496" y="2731"/>
                    <a:pt x="2706" y="2154"/>
                  </a:cubicBezTo>
                  <a:cubicBezTo>
                    <a:pt x="2523" y="1819"/>
                    <a:pt x="2463" y="1424"/>
                    <a:pt x="2341" y="1059"/>
                  </a:cubicBezTo>
                  <a:cubicBezTo>
                    <a:pt x="2159" y="695"/>
                    <a:pt x="1946" y="330"/>
                    <a:pt x="1703" y="26"/>
                  </a:cubicBezTo>
                  <a:cubicBezTo>
                    <a:pt x="1694" y="8"/>
                    <a:pt x="1682" y="1"/>
                    <a:pt x="16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55"/>
            <p:cNvSpPr/>
            <p:nvPr/>
          </p:nvSpPr>
          <p:spPr>
            <a:xfrm>
              <a:off x="-5642038" y="1959825"/>
              <a:ext cx="281908" cy="365678"/>
            </a:xfrm>
            <a:custGeom>
              <a:avLst/>
              <a:gdLst/>
              <a:ahLst/>
              <a:cxnLst/>
              <a:rect l="l" t="t" r="r" b="b"/>
              <a:pathLst>
                <a:path w="8255" h="10708" extrusionOk="0">
                  <a:moveTo>
                    <a:pt x="373" y="1"/>
                  </a:moveTo>
                  <a:cubicBezTo>
                    <a:pt x="183" y="1"/>
                    <a:pt x="0" y="122"/>
                    <a:pt x="15" y="366"/>
                  </a:cubicBezTo>
                  <a:cubicBezTo>
                    <a:pt x="167" y="2554"/>
                    <a:pt x="76" y="5138"/>
                    <a:pt x="1383" y="7022"/>
                  </a:cubicBezTo>
                  <a:cubicBezTo>
                    <a:pt x="2751" y="9028"/>
                    <a:pt x="5274" y="10275"/>
                    <a:pt x="7584" y="10700"/>
                  </a:cubicBezTo>
                  <a:cubicBezTo>
                    <a:pt x="7612" y="10705"/>
                    <a:pt x="7640" y="10708"/>
                    <a:pt x="7667" y="10708"/>
                  </a:cubicBezTo>
                  <a:cubicBezTo>
                    <a:pt x="8093" y="10708"/>
                    <a:pt x="8255" y="10056"/>
                    <a:pt x="7797" y="9971"/>
                  </a:cubicBezTo>
                  <a:lnTo>
                    <a:pt x="7797" y="9971"/>
                  </a:lnTo>
                  <a:lnTo>
                    <a:pt x="7797" y="10001"/>
                  </a:lnTo>
                  <a:cubicBezTo>
                    <a:pt x="5608" y="9575"/>
                    <a:pt x="3146" y="8390"/>
                    <a:pt x="1900" y="6445"/>
                  </a:cubicBezTo>
                  <a:cubicBezTo>
                    <a:pt x="806" y="4712"/>
                    <a:pt x="927" y="2372"/>
                    <a:pt x="775" y="366"/>
                  </a:cubicBezTo>
                  <a:cubicBezTo>
                    <a:pt x="760" y="122"/>
                    <a:pt x="563" y="1"/>
                    <a:pt x="373" y="1"/>
                  </a:cubicBezTo>
                  <a:close/>
                </a:path>
              </a:pathLst>
            </a:custGeom>
            <a:solidFill>
              <a:srgbClr val="001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5"/>
            <p:cNvSpPr/>
            <p:nvPr/>
          </p:nvSpPr>
          <p:spPr>
            <a:xfrm>
              <a:off x="-5565747" y="2219331"/>
              <a:ext cx="98625" cy="93469"/>
            </a:xfrm>
            <a:custGeom>
              <a:avLst/>
              <a:gdLst/>
              <a:ahLst/>
              <a:cxnLst/>
              <a:rect l="l" t="t" r="r" b="b"/>
              <a:pathLst>
                <a:path w="2888" h="2737" extrusionOk="0">
                  <a:moveTo>
                    <a:pt x="0" y="1"/>
                  </a:moveTo>
                  <a:lnTo>
                    <a:pt x="2371" y="2736"/>
                  </a:lnTo>
                  <a:lnTo>
                    <a:pt x="2888" y="1004"/>
                  </a:lnTo>
                  <a:lnTo>
                    <a:pt x="2888" y="1004"/>
                  </a:lnTo>
                  <a:cubicBezTo>
                    <a:pt x="2866" y="1005"/>
                    <a:pt x="2843" y="1006"/>
                    <a:pt x="2819" y="1006"/>
                  </a:cubicBezTo>
                  <a:cubicBezTo>
                    <a:pt x="1983" y="1006"/>
                    <a:pt x="1" y="1"/>
                    <a:pt x="0" y="1"/>
                  </a:cubicBezTo>
                  <a:close/>
                </a:path>
              </a:pathLst>
            </a:custGeom>
            <a:solidFill>
              <a:srgbClr val="001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55"/>
            <p:cNvSpPr/>
            <p:nvPr/>
          </p:nvSpPr>
          <p:spPr>
            <a:xfrm>
              <a:off x="-5518005" y="2241699"/>
              <a:ext cx="447433" cy="219277"/>
            </a:xfrm>
            <a:custGeom>
              <a:avLst/>
              <a:gdLst/>
              <a:ahLst/>
              <a:cxnLst/>
              <a:rect l="l" t="t" r="r" b="b"/>
              <a:pathLst>
                <a:path w="13102" h="6421" extrusionOk="0">
                  <a:moveTo>
                    <a:pt x="3518" y="1"/>
                  </a:moveTo>
                  <a:cubicBezTo>
                    <a:pt x="2364" y="1"/>
                    <a:pt x="1202" y="155"/>
                    <a:pt x="61" y="470"/>
                  </a:cubicBezTo>
                  <a:lnTo>
                    <a:pt x="1" y="470"/>
                  </a:lnTo>
                  <a:cubicBezTo>
                    <a:pt x="1004" y="2598"/>
                    <a:pt x="2675" y="4331"/>
                    <a:pt x="4773" y="5425"/>
                  </a:cubicBezTo>
                  <a:cubicBezTo>
                    <a:pt x="6149" y="6082"/>
                    <a:pt x="7650" y="6420"/>
                    <a:pt x="9164" y="6420"/>
                  </a:cubicBezTo>
                  <a:cubicBezTo>
                    <a:pt x="9890" y="6420"/>
                    <a:pt x="10619" y="6342"/>
                    <a:pt x="11338" y="6185"/>
                  </a:cubicBezTo>
                  <a:cubicBezTo>
                    <a:pt x="11946" y="6063"/>
                    <a:pt x="12493" y="5759"/>
                    <a:pt x="12888" y="5303"/>
                  </a:cubicBezTo>
                  <a:cubicBezTo>
                    <a:pt x="12980" y="5121"/>
                    <a:pt x="13040" y="4969"/>
                    <a:pt x="13040" y="4786"/>
                  </a:cubicBezTo>
                  <a:cubicBezTo>
                    <a:pt x="13101" y="4209"/>
                    <a:pt x="12676" y="3753"/>
                    <a:pt x="12250" y="3358"/>
                  </a:cubicBezTo>
                  <a:cubicBezTo>
                    <a:pt x="9819" y="1172"/>
                    <a:pt x="6700" y="1"/>
                    <a:pt x="35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55"/>
            <p:cNvSpPr/>
            <p:nvPr/>
          </p:nvSpPr>
          <p:spPr>
            <a:xfrm>
              <a:off x="-5515922" y="2241699"/>
              <a:ext cx="445350" cy="181132"/>
            </a:xfrm>
            <a:custGeom>
              <a:avLst/>
              <a:gdLst/>
              <a:ahLst/>
              <a:cxnLst/>
              <a:rect l="l" t="t" r="r" b="b"/>
              <a:pathLst>
                <a:path w="13041" h="5304" extrusionOk="0">
                  <a:moveTo>
                    <a:pt x="3457" y="1"/>
                  </a:moveTo>
                  <a:cubicBezTo>
                    <a:pt x="2303" y="1"/>
                    <a:pt x="1141" y="155"/>
                    <a:pt x="0" y="470"/>
                  </a:cubicBezTo>
                  <a:lnTo>
                    <a:pt x="12827" y="5303"/>
                  </a:lnTo>
                  <a:cubicBezTo>
                    <a:pt x="12919" y="5121"/>
                    <a:pt x="12979" y="4969"/>
                    <a:pt x="12979" y="4786"/>
                  </a:cubicBezTo>
                  <a:cubicBezTo>
                    <a:pt x="13040" y="4209"/>
                    <a:pt x="12615" y="3753"/>
                    <a:pt x="12189" y="3358"/>
                  </a:cubicBezTo>
                  <a:cubicBezTo>
                    <a:pt x="9758" y="1172"/>
                    <a:pt x="6639" y="1"/>
                    <a:pt x="34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5"/>
            <p:cNvSpPr/>
            <p:nvPr/>
          </p:nvSpPr>
          <p:spPr>
            <a:xfrm>
              <a:off x="-6345289" y="1275015"/>
              <a:ext cx="417381" cy="488926"/>
            </a:xfrm>
            <a:custGeom>
              <a:avLst/>
              <a:gdLst/>
              <a:ahLst/>
              <a:cxnLst/>
              <a:rect l="l" t="t" r="r" b="b"/>
              <a:pathLst>
                <a:path w="12222" h="14317" extrusionOk="0">
                  <a:moveTo>
                    <a:pt x="623" y="0"/>
                  </a:moveTo>
                  <a:cubicBezTo>
                    <a:pt x="433" y="0"/>
                    <a:pt x="243" y="129"/>
                    <a:pt x="243" y="388"/>
                  </a:cubicBezTo>
                  <a:cubicBezTo>
                    <a:pt x="0" y="7196"/>
                    <a:pt x="4833" y="13154"/>
                    <a:pt x="11551" y="14309"/>
                  </a:cubicBezTo>
                  <a:cubicBezTo>
                    <a:pt x="11579" y="14314"/>
                    <a:pt x="11607" y="14317"/>
                    <a:pt x="11633" y="14317"/>
                  </a:cubicBezTo>
                  <a:cubicBezTo>
                    <a:pt x="12059" y="14317"/>
                    <a:pt x="12221" y="13665"/>
                    <a:pt x="11763" y="13580"/>
                  </a:cubicBezTo>
                  <a:cubicBezTo>
                    <a:pt x="5380" y="12516"/>
                    <a:pt x="760" y="6862"/>
                    <a:pt x="1003" y="388"/>
                  </a:cubicBezTo>
                  <a:cubicBezTo>
                    <a:pt x="1003" y="129"/>
                    <a:pt x="813" y="0"/>
                    <a:pt x="623" y="0"/>
                  </a:cubicBezTo>
                  <a:close/>
                </a:path>
              </a:pathLst>
            </a:custGeom>
            <a:solidFill>
              <a:srgbClr val="001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5"/>
            <p:cNvSpPr/>
            <p:nvPr/>
          </p:nvSpPr>
          <p:spPr>
            <a:xfrm>
              <a:off x="-6237785" y="1894496"/>
              <a:ext cx="489916" cy="1008893"/>
            </a:xfrm>
            <a:custGeom>
              <a:avLst/>
              <a:gdLst/>
              <a:ahLst/>
              <a:cxnLst/>
              <a:rect l="l" t="t" r="r" b="b"/>
              <a:pathLst>
                <a:path w="14346" h="29543" extrusionOk="0">
                  <a:moveTo>
                    <a:pt x="13748" y="1"/>
                  </a:moveTo>
                  <a:cubicBezTo>
                    <a:pt x="13667" y="1"/>
                    <a:pt x="13584" y="28"/>
                    <a:pt x="13509" y="90"/>
                  </a:cubicBezTo>
                  <a:cubicBezTo>
                    <a:pt x="11746" y="1549"/>
                    <a:pt x="10409" y="3525"/>
                    <a:pt x="9284" y="5500"/>
                  </a:cubicBezTo>
                  <a:cubicBezTo>
                    <a:pt x="8038" y="7537"/>
                    <a:pt x="7096" y="9756"/>
                    <a:pt x="6457" y="12066"/>
                  </a:cubicBezTo>
                  <a:cubicBezTo>
                    <a:pt x="5697" y="15075"/>
                    <a:pt x="5758" y="18175"/>
                    <a:pt x="4846" y="21124"/>
                  </a:cubicBezTo>
                  <a:cubicBezTo>
                    <a:pt x="3934" y="24042"/>
                    <a:pt x="2354" y="26686"/>
                    <a:pt x="256" y="28905"/>
                  </a:cubicBezTo>
                  <a:cubicBezTo>
                    <a:pt x="0" y="29161"/>
                    <a:pt x="244" y="29542"/>
                    <a:pt x="522" y="29542"/>
                  </a:cubicBezTo>
                  <a:cubicBezTo>
                    <a:pt x="607" y="29542"/>
                    <a:pt x="695" y="29507"/>
                    <a:pt x="773" y="29422"/>
                  </a:cubicBezTo>
                  <a:cubicBezTo>
                    <a:pt x="2627" y="27476"/>
                    <a:pt x="4117" y="25197"/>
                    <a:pt x="5089" y="22674"/>
                  </a:cubicBezTo>
                  <a:cubicBezTo>
                    <a:pt x="6275" y="19695"/>
                    <a:pt x="6366" y="16595"/>
                    <a:pt x="6913" y="13464"/>
                  </a:cubicBezTo>
                  <a:cubicBezTo>
                    <a:pt x="7430" y="11032"/>
                    <a:pt x="8311" y="8662"/>
                    <a:pt x="9588" y="6504"/>
                  </a:cubicBezTo>
                  <a:cubicBezTo>
                    <a:pt x="10743" y="4376"/>
                    <a:pt x="12141" y="2218"/>
                    <a:pt x="14056" y="637"/>
                  </a:cubicBezTo>
                  <a:cubicBezTo>
                    <a:pt x="14346" y="396"/>
                    <a:pt x="14060" y="1"/>
                    <a:pt x="137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5"/>
            <p:cNvSpPr/>
            <p:nvPr/>
          </p:nvSpPr>
          <p:spPr>
            <a:xfrm>
              <a:off x="-6241507" y="2776761"/>
              <a:ext cx="114232" cy="122496"/>
            </a:xfrm>
            <a:custGeom>
              <a:avLst/>
              <a:gdLst/>
              <a:ahLst/>
              <a:cxnLst/>
              <a:rect l="l" t="t" r="r" b="b"/>
              <a:pathLst>
                <a:path w="3345" h="3587" extrusionOk="0">
                  <a:moveTo>
                    <a:pt x="3344" y="0"/>
                  </a:moveTo>
                  <a:lnTo>
                    <a:pt x="1" y="2979"/>
                  </a:lnTo>
                  <a:lnTo>
                    <a:pt x="2220" y="3587"/>
                  </a:lnTo>
                  <a:lnTo>
                    <a:pt x="33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5"/>
            <p:cNvSpPr/>
            <p:nvPr/>
          </p:nvSpPr>
          <p:spPr>
            <a:xfrm>
              <a:off x="-6536290" y="2818253"/>
              <a:ext cx="402765" cy="548551"/>
            </a:xfrm>
            <a:custGeom>
              <a:avLst/>
              <a:gdLst/>
              <a:ahLst/>
              <a:cxnLst/>
              <a:rect l="l" t="t" r="r" b="b"/>
              <a:pathLst>
                <a:path w="11794" h="16063" extrusionOk="0">
                  <a:moveTo>
                    <a:pt x="11156" y="1"/>
                  </a:moveTo>
                  <a:lnTo>
                    <a:pt x="11125" y="31"/>
                  </a:lnTo>
                  <a:cubicBezTo>
                    <a:pt x="5472" y="2311"/>
                    <a:pt x="1368" y="7326"/>
                    <a:pt x="213" y="13314"/>
                  </a:cubicBezTo>
                  <a:cubicBezTo>
                    <a:pt x="61" y="14074"/>
                    <a:pt x="0" y="14956"/>
                    <a:pt x="517" y="15533"/>
                  </a:cubicBezTo>
                  <a:cubicBezTo>
                    <a:pt x="669" y="15715"/>
                    <a:pt x="882" y="15867"/>
                    <a:pt x="1125" y="15959"/>
                  </a:cubicBezTo>
                  <a:cubicBezTo>
                    <a:pt x="1341" y="16031"/>
                    <a:pt x="1573" y="16063"/>
                    <a:pt x="1812" y="16063"/>
                  </a:cubicBezTo>
                  <a:cubicBezTo>
                    <a:pt x="2381" y="16063"/>
                    <a:pt x="2991" y="15881"/>
                    <a:pt x="3526" y="15624"/>
                  </a:cubicBezTo>
                  <a:cubicBezTo>
                    <a:pt x="6353" y="14317"/>
                    <a:pt x="8663" y="12098"/>
                    <a:pt x="10061" y="9332"/>
                  </a:cubicBezTo>
                  <a:cubicBezTo>
                    <a:pt x="11460" y="6566"/>
                    <a:pt x="11794" y="3040"/>
                    <a:pt x="111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5"/>
            <p:cNvSpPr/>
            <p:nvPr/>
          </p:nvSpPr>
          <p:spPr>
            <a:xfrm>
              <a:off x="-6536290" y="2819312"/>
              <a:ext cx="378894" cy="543941"/>
            </a:xfrm>
            <a:custGeom>
              <a:avLst/>
              <a:gdLst/>
              <a:ahLst/>
              <a:cxnLst/>
              <a:rect l="l" t="t" r="r" b="b"/>
              <a:pathLst>
                <a:path w="11095" h="15928" extrusionOk="0">
                  <a:moveTo>
                    <a:pt x="11095" y="0"/>
                  </a:moveTo>
                  <a:cubicBezTo>
                    <a:pt x="5441" y="2310"/>
                    <a:pt x="1338" y="7295"/>
                    <a:pt x="183" y="13283"/>
                  </a:cubicBezTo>
                  <a:cubicBezTo>
                    <a:pt x="61" y="14043"/>
                    <a:pt x="0" y="14925"/>
                    <a:pt x="517" y="15502"/>
                  </a:cubicBezTo>
                  <a:cubicBezTo>
                    <a:pt x="669" y="15684"/>
                    <a:pt x="882" y="15836"/>
                    <a:pt x="1125" y="15928"/>
                  </a:cubicBezTo>
                  <a:lnTo>
                    <a:pt x="110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5"/>
            <p:cNvSpPr/>
            <p:nvPr/>
          </p:nvSpPr>
          <p:spPr>
            <a:xfrm>
              <a:off x="-5840825" y="2238011"/>
              <a:ext cx="86195" cy="120447"/>
            </a:xfrm>
            <a:custGeom>
              <a:avLst/>
              <a:gdLst/>
              <a:ahLst/>
              <a:cxnLst/>
              <a:rect l="l" t="t" r="r" b="b"/>
              <a:pathLst>
                <a:path w="2524" h="3527" extrusionOk="0">
                  <a:moveTo>
                    <a:pt x="2098" y="1"/>
                  </a:moveTo>
                  <a:cubicBezTo>
                    <a:pt x="2098" y="1"/>
                    <a:pt x="517" y="822"/>
                    <a:pt x="0" y="3527"/>
                  </a:cubicBezTo>
                  <a:lnTo>
                    <a:pt x="2523" y="3466"/>
                  </a:lnTo>
                  <a:cubicBezTo>
                    <a:pt x="2523" y="3466"/>
                    <a:pt x="1703" y="1338"/>
                    <a:pt x="2098" y="1"/>
                  </a:cubicBezTo>
                  <a:close/>
                </a:path>
              </a:pathLst>
            </a:custGeom>
            <a:solidFill>
              <a:srgbClr val="001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5"/>
            <p:cNvSpPr/>
            <p:nvPr/>
          </p:nvSpPr>
          <p:spPr>
            <a:xfrm>
              <a:off x="-6335966" y="1707593"/>
              <a:ext cx="137044" cy="59216"/>
            </a:xfrm>
            <a:custGeom>
              <a:avLst/>
              <a:gdLst/>
              <a:ahLst/>
              <a:cxnLst/>
              <a:rect l="l" t="t" r="r" b="b"/>
              <a:pathLst>
                <a:path w="4013" h="1734" extrusionOk="0">
                  <a:moveTo>
                    <a:pt x="487" y="1"/>
                  </a:moveTo>
                  <a:lnTo>
                    <a:pt x="1" y="1733"/>
                  </a:lnTo>
                  <a:cubicBezTo>
                    <a:pt x="882" y="1549"/>
                    <a:pt x="1791" y="1447"/>
                    <a:pt x="2699" y="1447"/>
                  </a:cubicBezTo>
                  <a:cubicBezTo>
                    <a:pt x="3138" y="1447"/>
                    <a:pt x="3577" y="1471"/>
                    <a:pt x="4013" y="1520"/>
                  </a:cubicBezTo>
                  <a:cubicBezTo>
                    <a:pt x="4013" y="1520"/>
                    <a:pt x="852" y="578"/>
                    <a:pt x="487" y="1"/>
                  </a:cubicBezTo>
                  <a:close/>
                </a:path>
              </a:pathLst>
            </a:custGeom>
            <a:solidFill>
              <a:srgbClr val="001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5"/>
            <p:cNvSpPr/>
            <p:nvPr/>
          </p:nvSpPr>
          <p:spPr>
            <a:xfrm>
              <a:off x="-6279892" y="1523866"/>
              <a:ext cx="65431" cy="88278"/>
            </a:xfrm>
            <a:custGeom>
              <a:avLst/>
              <a:gdLst/>
              <a:ahLst/>
              <a:cxnLst/>
              <a:rect l="l" t="t" r="r" b="b"/>
              <a:pathLst>
                <a:path w="1916" h="2585" extrusionOk="0">
                  <a:moveTo>
                    <a:pt x="0" y="1"/>
                  </a:moveTo>
                  <a:lnTo>
                    <a:pt x="0" y="1"/>
                  </a:lnTo>
                  <a:cubicBezTo>
                    <a:pt x="304" y="1064"/>
                    <a:pt x="973" y="1976"/>
                    <a:pt x="1915" y="2584"/>
                  </a:cubicBezTo>
                  <a:cubicBezTo>
                    <a:pt x="1641" y="1916"/>
                    <a:pt x="1641" y="1186"/>
                    <a:pt x="1885" y="517"/>
                  </a:cubicBezTo>
                  <a:lnTo>
                    <a:pt x="0" y="1"/>
                  </a:lnTo>
                  <a:close/>
                </a:path>
              </a:pathLst>
            </a:custGeom>
            <a:solidFill>
              <a:srgbClr val="001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5"/>
            <p:cNvSpPr/>
            <p:nvPr/>
          </p:nvSpPr>
          <p:spPr>
            <a:xfrm>
              <a:off x="-6018337" y="2278513"/>
              <a:ext cx="381012" cy="825235"/>
            </a:xfrm>
            <a:custGeom>
              <a:avLst/>
              <a:gdLst/>
              <a:ahLst/>
              <a:cxnLst/>
              <a:rect l="l" t="t" r="r" b="b"/>
              <a:pathLst>
                <a:path w="11157" h="24165" extrusionOk="0">
                  <a:moveTo>
                    <a:pt x="6566" y="0"/>
                  </a:moveTo>
                  <a:lnTo>
                    <a:pt x="6506" y="61"/>
                  </a:lnTo>
                  <a:cubicBezTo>
                    <a:pt x="1551" y="6110"/>
                    <a:pt x="1" y="14286"/>
                    <a:pt x="2372" y="21733"/>
                  </a:cubicBezTo>
                  <a:cubicBezTo>
                    <a:pt x="2676" y="22675"/>
                    <a:pt x="3132" y="23709"/>
                    <a:pt x="4074" y="24043"/>
                  </a:cubicBezTo>
                  <a:cubicBezTo>
                    <a:pt x="4276" y="24124"/>
                    <a:pt x="4479" y="24165"/>
                    <a:pt x="4691" y="24165"/>
                  </a:cubicBezTo>
                  <a:cubicBezTo>
                    <a:pt x="4797" y="24165"/>
                    <a:pt x="4905" y="24155"/>
                    <a:pt x="5016" y="24134"/>
                  </a:cubicBezTo>
                  <a:cubicBezTo>
                    <a:pt x="5989" y="23982"/>
                    <a:pt x="6901" y="23131"/>
                    <a:pt x="7539" y="22311"/>
                  </a:cubicBezTo>
                  <a:cubicBezTo>
                    <a:pt x="9910" y="19089"/>
                    <a:pt x="11156" y="15168"/>
                    <a:pt x="11034" y="11186"/>
                  </a:cubicBezTo>
                  <a:cubicBezTo>
                    <a:pt x="10913" y="7204"/>
                    <a:pt x="9120" y="3009"/>
                    <a:pt x="6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5"/>
            <p:cNvSpPr/>
            <p:nvPr/>
          </p:nvSpPr>
          <p:spPr>
            <a:xfrm>
              <a:off x="-6017278" y="2280596"/>
              <a:ext cx="222146" cy="823152"/>
            </a:xfrm>
            <a:custGeom>
              <a:avLst/>
              <a:gdLst/>
              <a:ahLst/>
              <a:cxnLst/>
              <a:rect l="l" t="t" r="r" b="b"/>
              <a:pathLst>
                <a:path w="6505" h="24104" extrusionOk="0">
                  <a:moveTo>
                    <a:pt x="6505" y="0"/>
                  </a:moveTo>
                  <a:lnTo>
                    <a:pt x="6505" y="0"/>
                  </a:lnTo>
                  <a:cubicBezTo>
                    <a:pt x="1550" y="6049"/>
                    <a:pt x="0" y="14225"/>
                    <a:pt x="2371" y="21672"/>
                  </a:cubicBezTo>
                  <a:cubicBezTo>
                    <a:pt x="2675" y="22614"/>
                    <a:pt x="3161" y="23648"/>
                    <a:pt x="4073" y="23982"/>
                  </a:cubicBezTo>
                  <a:cubicBezTo>
                    <a:pt x="4276" y="24063"/>
                    <a:pt x="4492" y="24104"/>
                    <a:pt x="4704" y="24104"/>
                  </a:cubicBezTo>
                  <a:cubicBezTo>
                    <a:pt x="4809" y="24104"/>
                    <a:pt x="4914" y="24094"/>
                    <a:pt x="5016" y="24073"/>
                  </a:cubicBezTo>
                  <a:lnTo>
                    <a:pt x="6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5"/>
            <p:cNvSpPr/>
            <p:nvPr/>
          </p:nvSpPr>
          <p:spPr>
            <a:xfrm>
              <a:off x="-6386815" y="880924"/>
              <a:ext cx="323879" cy="700075"/>
            </a:xfrm>
            <a:custGeom>
              <a:avLst/>
              <a:gdLst/>
              <a:ahLst/>
              <a:cxnLst/>
              <a:rect l="l" t="t" r="r" b="b"/>
              <a:pathLst>
                <a:path w="9484" h="20500" extrusionOk="0">
                  <a:moveTo>
                    <a:pt x="5291" y="1"/>
                  </a:moveTo>
                  <a:cubicBezTo>
                    <a:pt x="5170" y="1"/>
                    <a:pt x="5047" y="16"/>
                    <a:pt x="4924" y="43"/>
                  </a:cubicBezTo>
                  <a:cubicBezTo>
                    <a:pt x="4104" y="195"/>
                    <a:pt x="3374" y="925"/>
                    <a:pt x="2858" y="1654"/>
                  </a:cubicBezTo>
                  <a:cubicBezTo>
                    <a:pt x="943" y="4451"/>
                    <a:pt x="0" y="7794"/>
                    <a:pt x="213" y="11168"/>
                  </a:cubicBezTo>
                  <a:cubicBezTo>
                    <a:pt x="456" y="14511"/>
                    <a:pt x="2098" y="18007"/>
                    <a:pt x="4347" y="20499"/>
                  </a:cubicBezTo>
                  <a:lnTo>
                    <a:pt x="4408" y="20439"/>
                  </a:lnTo>
                  <a:cubicBezTo>
                    <a:pt x="8390" y="15150"/>
                    <a:pt x="9484" y="8220"/>
                    <a:pt x="7235" y="1989"/>
                  </a:cubicBezTo>
                  <a:cubicBezTo>
                    <a:pt x="6961" y="1198"/>
                    <a:pt x="6535" y="347"/>
                    <a:pt x="5715" y="74"/>
                  </a:cubicBezTo>
                  <a:cubicBezTo>
                    <a:pt x="5581" y="23"/>
                    <a:pt x="5438" y="1"/>
                    <a:pt x="5291" y="1"/>
                  </a:cubicBezTo>
                  <a:close/>
                </a:path>
              </a:pathLst>
            </a:custGeom>
            <a:solidFill>
              <a:srgbClr val="8CB0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5"/>
            <p:cNvSpPr/>
            <p:nvPr/>
          </p:nvSpPr>
          <p:spPr>
            <a:xfrm>
              <a:off x="-6237341" y="880924"/>
              <a:ext cx="174404" cy="697992"/>
            </a:xfrm>
            <a:custGeom>
              <a:avLst/>
              <a:gdLst/>
              <a:ahLst/>
              <a:cxnLst/>
              <a:rect l="l" t="t" r="r" b="b"/>
              <a:pathLst>
                <a:path w="5107" h="20439" extrusionOk="0">
                  <a:moveTo>
                    <a:pt x="914" y="1"/>
                  </a:moveTo>
                  <a:cubicBezTo>
                    <a:pt x="793" y="1"/>
                    <a:pt x="670" y="16"/>
                    <a:pt x="547" y="43"/>
                  </a:cubicBezTo>
                  <a:lnTo>
                    <a:pt x="0" y="20439"/>
                  </a:lnTo>
                  <a:cubicBezTo>
                    <a:pt x="4013" y="15150"/>
                    <a:pt x="5107" y="8220"/>
                    <a:pt x="2858" y="1989"/>
                  </a:cubicBezTo>
                  <a:cubicBezTo>
                    <a:pt x="2584" y="1198"/>
                    <a:pt x="2128" y="347"/>
                    <a:pt x="1338" y="74"/>
                  </a:cubicBezTo>
                  <a:cubicBezTo>
                    <a:pt x="1204" y="23"/>
                    <a:pt x="1061" y="1"/>
                    <a:pt x="9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5"/>
            <p:cNvSpPr/>
            <p:nvPr/>
          </p:nvSpPr>
          <p:spPr>
            <a:xfrm>
              <a:off x="-6902720" y="1494599"/>
              <a:ext cx="619720" cy="286894"/>
            </a:xfrm>
            <a:custGeom>
              <a:avLst/>
              <a:gdLst/>
              <a:ahLst/>
              <a:cxnLst/>
              <a:rect l="l" t="t" r="r" b="b"/>
              <a:pathLst>
                <a:path w="18147" h="8401" extrusionOk="0">
                  <a:moveTo>
                    <a:pt x="5932" y="0"/>
                  </a:moveTo>
                  <a:cubicBezTo>
                    <a:pt x="4698" y="0"/>
                    <a:pt x="3459" y="163"/>
                    <a:pt x="2250" y="493"/>
                  </a:cubicBezTo>
                  <a:cubicBezTo>
                    <a:pt x="1460" y="706"/>
                    <a:pt x="609" y="1131"/>
                    <a:pt x="213" y="1800"/>
                  </a:cubicBezTo>
                  <a:cubicBezTo>
                    <a:pt x="92" y="2013"/>
                    <a:pt x="31" y="2256"/>
                    <a:pt x="1" y="2499"/>
                  </a:cubicBezTo>
                  <a:cubicBezTo>
                    <a:pt x="1" y="3259"/>
                    <a:pt x="609" y="3897"/>
                    <a:pt x="1217" y="4384"/>
                  </a:cubicBezTo>
                  <a:cubicBezTo>
                    <a:pt x="4462" y="7026"/>
                    <a:pt x="8463" y="8401"/>
                    <a:pt x="12526" y="8401"/>
                  </a:cubicBezTo>
                  <a:cubicBezTo>
                    <a:pt x="14399" y="8401"/>
                    <a:pt x="16285" y="8109"/>
                    <a:pt x="18117" y="7514"/>
                  </a:cubicBezTo>
                  <a:lnTo>
                    <a:pt x="18147" y="7484"/>
                  </a:lnTo>
                  <a:cubicBezTo>
                    <a:pt x="16688" y="4779"/>
                    <a:pt x="14135" y="2286"/>
                    <a:pt x="11308" y="1070"/>
                  </a:cubicBezTo>
                  <a:cubicBezTo>
                    <a:pt x="9599" y="361"/>
                    <a:pt x="7770" y="0"/>
                    <a:pt x="5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5"/>
            <p:cNvSpPr/>
            <p:nvPr/>
          </p:nvSpPr>
          <p:spPr>
            <a:xfrm>
              <a:off x="-6902720" y="1556035"/>
              <a:ext cx="617671" cy="225492"/>
            </a:xfrm>
            <a:custGeom>
              <a:avLst/>
              <a:gdLst/>
              <a:ahLst/>
              <a:cxnLst/>
              <a:rect l="l" t="t" r="r" b="b"/>
              <a:pathLst>
                <a:path w="18087" h="6603" extrusionOk="0">
                  <a:moveTo>
                    <a:pt x="213" y="1"/>
                  </a:moveTo>
                  <a:cubicBezTo>
                    <a:pt x="92" y="214"/>
                    <a:pt x="1" y="457"/>
                    <a:pt x="1" y="700"/>
                  </a:cubicBezTo>
                  <a:cubicBezTo>
                    <a:pt x="1" y="1460"/>
                    <a:pt x="609" y="2098"/>
                    <a:pt x="1186" y="2615"/>
                  </a:cubicBezTo>
                  <a:cubicBezTo>
                    <a:pt x="4430" y="5235"/>
                    <a:pt x="8441" y="6603"/>
                    <a:pt x="12500" y="6603"/>
                  </a:cubicBezTo>
                  <a:cubicBezTo>
                    <a:pt x="14376" y="6603"/>
                    <a:pt x="16261" y="6311"/>
                    <a:pt x="18086" y="5715"/>
                  </a:cubicBezTo>
                  <a:lnTo>
                    <a:pt x="2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5"/>
            <p:cNvSpPr/>
            <p:nvPr/>
          </p:nvSpPr>
          <p:spPr>
            <a:xfrm>
              <a:off x="-6878439" y="1874518"/>
              <a:ext cx="1009406" cy="213028"/>
            </a:xfrm>
            <a:custGeom>
              <a:avLst/>
              <a:gdLst/>
              <a:ahLst/>
              <a:cxnLst/>
              <a:rect l="l" t="t" r="r" b="b"/>
              <a:pathLst>
                <a:path w="29558" h="6238" extrusionOk="0">
                  <a:moveTo>
                    <a:pt x="29032" y="0"/>
                  </a:moveTo>
                  <a:cubicBezTo>
                    <a:pt x="28969" y="0"/>
                    <a:pt x="28902" y="21"/>
                    <a:pt x="28834" y="67"/>
                  </a:cubicBezTo>
                  <a:lnTo>
                    <a:pt x="28834" y="37"/>
                  </a:lnTo>
                  <a:cubicBezTo>
                    <a:pt x="23429" y="3627"/>
                    <a:pt x="17154" y="5476"/>
                    <a:pt x="10822" y="5476"/>
                  </a:cubicBezTo>
                  <a:cubicBezTo>
                    <a:pt x="7397" y="5476"/>
                    <a:pt x="3956" y="4935"/>
                    <a:pt x="627" y="3836"/>
                  </a:cubicBezTo>
                  <a:cubicBezTo>
                    <a:pt x="584" y="3822"/>
                    <a:pt x="544" y="3815"/>
                    <a:pt x="506" y="3815"/>
                  </a:cubicBezTo>
                  <a:cubicBezTo>
                    <a:pt x="137" y="3815"/>
                    <a:pt x="1" y="4428"/>
                    <a:pt x="414" y="4566"/>
                  </a:cubicBezTo>
                  <a:cubicBezTo>
                    <a:pt x="3818" y="5686"/>
                    <a:pt x="7335" y="6237"/>
                    <a:pt x="10833" y="6237"/>
                  </a:cubicBezTo>
                  <a:cubicBezTo>
                    <a:pt x="17300" y="6237"/>
                    <a:pt x="23707" y="4355"/>
                    <a:pt x="29229" y="705"/>
                  </a:cubicBezTo>
                  <a:cubicBezTo>
                    <a:pt x="29557" y="478"/>
                    <a:pt x="29341" y="0"/>
                    <a:pt x="290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5"/>
            <p:cNvSpPr/>
            <p:nvPr/>
          </p:nvSpPr>
          <p:spPr>
            <a:xfrm>
              <a:off x="-7057180" y="1870625"/>
              <a:ext cx="1279157" cy="536462"/>
            </a:xfrm>
            <a:custGeom>
              <a:avLst/>
              <a:gdLst/>
              <a:ahLst/>
              <a:cxnLst/>
              <a:rect l="l" t="t" r="r" b="b"/>
              <a:pathLst>
                <a:path w="37457" h="15709" extrusionOk="0">
                  <a:moveTo>
                    <a:pt x="37004" y="0"/>
                  </a:moveTo>
                  <a:cubicBezTo>
                    <a:pt x="36961" y="0"/>
                    <a:pt x="36915" y="9"/>
                    <a:pt x="36865" y="29"/>
                  </a:cubicBezTo>
                  <a:cubicBezTo>
                    <a:pt x="30968" y="2491"/>
                    <a:pt x="26257" y="6838"/>
                    <a:pt x="20937" y="10242"/>
                  </a:cubicBezTo>
                  <a:cubicBezTo>
                    <a:pt x="18111" y="12066"/>
                    <a:pt x="15132" y="13555"/>
                    <a:pt x="11849" y="14315"/>
                  </a:cubicBezTo>
                  <a:cubicBezTo>
                    <a:pt x="9977" y="14764"/>
                    <a:pt x="8066" y="14984"/>
                    <a:pt x="6152" y="14984"/>
                  </a:cubicBezTo>
                  <a:cubicBezTo>
                    <a:pt x="4304" y="14984"/>
                    <a:pt x="2454" y="14779"/>
                    <a:pt x="633" y="14376"/>
                  </a:cubicBezTo>
                  <a:cubicBezTo>
                    <a:pt x="599" y="14367"/>
                    <a:pt x="567" y="14363"/>
                    <a:pt x="536" y="14363"/>
                  </a:cubicBezTo>
                  <a:cubicBezTo>
                    <a:pt x="150" y="14363"/>
                    <a:pt x="0" y="15021"/>
                    <a:pt x="451" y="15105"/>
                  </a:cubicBezTo>
                  <a:lnTo>
                    <a:pt x="451" y="15075"/>
                  </a:lnTo>
                  <a:cubicBezTo>
                    <a:pt x="2307" y="15499"/>
                    <a:pt x="4197" y="15709"/>
                    <a:pt x="6084" y="15709"/>
                  </a:cubicBezTo>
                  <a:cubicBezTo>
                    <a:pt x="9604" y="15709"/>
                    <a:pt x="13113" y="14980"/>
                    <a:pt x="16378" y="13555"/>
                  </a:cubicBezTo>
                  <a:cubicBezTo>
                    <a:pt x="21120" y="11488"/>
                    <a:pt x="25132" y="8145"/>
                    <a:pt x="29357" y="5196"/>
                  </a:cubicBezTo>
                  <a:cubicBezTo>
                    <a:pt x="31758" y="3464"/>
                    <a:pt x="34342" y="1974"/>
                    <a:pt x="37077" y="789"/>
                  </a:cubicBezTo>
                  <a:cubicBezTo>
                    <a:pt x="37456" y="600"/>
                    <a:pt x="37353" y="0"/>
                    <a:pt x="370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5"/>
            <p:cNvSpPr/>
            <p:nvPr/>
          </p:nvSpPr>
          <p:spPr>
            <a:xfrm>
              <a:off x="-7444543" y="2248290"/>
              <a:ext cx="645674" cy="255920"/>
            </a:xfrm>
            <a:custGeom>
              <a:avLst/>
              <a:gdLst/>
              <a:ahLst/>
              <a:cxnLst/>
              <a:rect l="l" t="t" r="r" b="b"/>
              <a:pathLst>
                <a:path w="18907" h="7494" extrusionOk="0">
                  <a:moveTo>
                    <a:pt x="8937" y="1"/>
                  </a:moveTo>
                  <a:cubicBezTo>
                    <a:pt x="6378" y="1"/>
                    <a:pt x="3858" y="713"/>
                    <a:pt x="1672" y="2071"/>
                  </a:cubicBezTo>
                  <a:cubicBezTo>
                    <a:pt x="973" y="2496"/>
                    <a:pt x="243" y="3165"/>
                    <a:pt x="91" y="3894"/>
                  </a:cubicBezTo>
                  <a:cubicBezTo>
                    <a:pt x="0" y="4138"/>
                    <a:pt x="0" y="4381"/>
                    <a:pt x="91" y="4624"/>
                  </a:cubicBezTo>
                  <a:cubicBezTo>
                    <a:pt x="274" y="5384"/>
                    <a:pt x="1034" y="5809"/>
                    <a:pt x="1763" y="6113"/>
                  </a:cubicBezTo>
                  <a:cubicBezTo>
                    <a:pt x="3985" y="7038"/>
                    <a:pt x="6336" y="7493"/>
                    <a:pt x="8676" y="7493"/>
                  </a:cubicBezTo>
                  <a:cubicBezTo>
                    <a:pt x="12256" y="7493"/>
                    <a:pt x="15812" y="6428"/>
                    <a:pt x="18845" y="4350"/>
                  </a:cubicBezTo>
                  <a:lnTo>
                    <a:pt x="18906" y="4320"/>
                  </a:lnTo>
                  <a:cubicBezTo>
                    <a:pt x="16748" y="2131"/>
                    <a:pt x="13587" y="460"/>
                    <a:pt x="10547" y="95"/>
                  </a:cubicBezTo>
                  <a:cubicBezTo>
                    <a:pt x="10011" y="32"/>
                    <a:pt x="9473" y="1"/>
                    <a:pt x="89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5"/>
            <p:cNvSpPr/>
            <p:nvPr/>
          </p:nvSpPr>
          <p:spPr>
            <a:xfrm>
              <a:off x="-7444543" y="2381270"/>
              <a:ext cx="644615" cy="122940"/>
            </a:xfrm>
            <a:custGeom>
              <a:avLst/>
              <a:gdLst/>
              <a:ahLst/>
              <a:cxnLst/>
              <a:rect l="l" t="t" r="r" b="b"/>
              <a:pathLst>
                <a:path w="18876" h="3600" extrusionOk="0">
                  <a:moveTo>
                    <a:pt x="91" y="0"/>
                  </a:moveTo>
                  <a:cubicBezTo>
                    <a:pt x="0" y="244"/>
                    <a:pt x="0" y="487"/>
                    <a:pt x="91" y="730"/>
                  </a:cubicBezTo>
                  <a:cubicBezTo>
                    <a:pt x="274" y="1490"/>
                    <a:pt x="1034" y="1915"/>
                    <a:pt x="1763" y="2219"/>
                  </a:cubicBezTo>
                  <a:cubicBezTo>
                    <a:pt x="3985" y="3144"/>
                    <a:pt x="6336" y="3599"/>
                    <a:pt x="8678" y="3599"/>
                  </a:cubicBezTo>
                  <a:cubicBezTo>
                    <a:pt x="12261" y="3599"/>
                    <a:pt x="15824" y="2534"/>
                    <a:pt x="18876" y="456"/>
                  </a:cubicBezTo>
                  <a:lnTo>
                    <a:pt x="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5"/>
            <p:cNvSpPr/>
            <p:nvPr/>
          </p:nvSpPr>
          <p:spPr>
            <a:xfrm>
              <a:off x="-7501642" y="1704827"/>
              <a:ext cx="794124" cy="373191"/>
            </a:xfrm>
            <a:custGeom>
              <a:avLst/>
              <a:gdLst/>
              <a:ahLst/>
              <a:cxnLst/>
              <a:rect l="l" t="t" r="r" b="b"/>
              <a:pathLst>
                <a:path w="23254" h="10928" extrusionOk="0">
                  <a:moveTo>
                    <a:pt x="7418" y="1"/>
                  </a:moveTo>
                  <a:cubicBezTo>
                    <a:pt x="5930" y="1"/>
                    <a:pt x="4439" y="189"/>
                    <a:pt x="2979" y="568"/>
                  </a:cubicBezTo>
                  <a:cubicBezTo>
                    <a:pt x="1946" y="811"/>
                    <a:pt x="821" y="1358"/>
                    <a:pt x="304" y="2209"/>
                  </a:cubicBezTo>
                  <a:cubicBezTo>
                    <a:pt x="152" y="2483"/>
                    <a:pt x="61" y="2787"/>
                    <a:pt x="31" y="3121"/>
                  </a:cubicBezTo>
                  <a:cubicBezTo>
                    <a:pt x="0" y="4094"/>
                    <a:pt x="791" y="4915"/>
                    <a:pt x="1520" y="5553"/>
                  </a:cubicBezTo>
                  <a:cubicBezTo>
                    <a:pt x="5740" y="9069"/>
                    <a:pt x="11021" y="10927"/>
                    <a:pt x="16378" y="10927"/>
                  </a:cubicBezTo>
                  <a:cubicBezTo>
                    <a:pt x="18661" y="10927"/>
                    <a:pt x="20958" y="10590"/>
                    <a:pt x="23192" y="9899"/>
                  </a:cubicBezTo>
                  <a:lnTo>
                    <a:pt x="23253" y="9869"/>
                  </a:lnTo>
                  <a:cubicBezTo>
                    <a:pt x="21429" y="6343"/>
                    <a:pt x="18207" y="3091"/>
                    <a:pt x="14590" y="1510"/>
                  </a:cubicBezTo>
                  <a:cubicBezTo>
                    <a:pt x="12304" y="509"/>
                    <a:pt x="9864" y="1"/>
                    <a:pt x="7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5"/>
            <p:cNvSpPr/>
            <p:nvPr/>
          </p:nvSpPr>
          <p:spPr>
            <a:xfrm>
              <a:off x="-7501642" y="1779205"/>
              <a:ext cx="792041" cy="297959"/>
            </a:xfrm>
            <a:custGeom>
              <a:avLst/>
              <a:gdLst/>
              <a:ahLst/>
              <a:cxnLst/>
              <a:rect l="l" t="t" r="r" b="b"/>
              <a:pathLst>
                <a:path w="23193" h="8725" extrusionOk="0">
                  <a:moveTo>
                    <a:pt x="304" y="1"/>
                  </a:moveTo>
                  <a:cubicBezTo>
                    <a:pt x="152" y="275"/>
                    <a:pt x="61" y="578"/>
                    <a:pt x="31" y="913"/>
                  </a:cubicBezTo>
                  <a:cubicBezTo>
                    <a:pt x="0" y="1885"/>
                    <a:pt x="791" y="2706"/>
                    <a:pt x="1520" y="3344"/>
                  </a:cubicBezTo>
                  <a:cubicBezTo>
                    <a:pt x="5732" y="6876"/>
                    <a:pt x="10986" y="8725"/>
                    <a:pt x="16334" y="8725"/>
                  </a:cubicBezTo>
                  <a:cubicBezTo>
                    <a:pt x="18628" y="8725"/>
                    <a:pt x="20939" y="8384"/>
                    <a:pt x="23192" y="7691"/>
                  </a:cubicBezTo>
                  <a:lnTo>
                    <a:pt x="3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2" name="Google Shape;1062;p55"/>
          <p:cNvSpPr/>
          <p:nvPr/>
        </p:nvSpPr>
        <p:spPr>
          <a:xfrm flipH="1">
            <a:off x="7951089" y="4599292"/>
            <a:ext cx="1340537" cy="492420"/>
          </a:xfrm>
          <a:custGeom>
            <a:avLst/>
            <a:gdLst/>
            <a:ahLst/>
            <a:cxnLst/>
            <a:rect l="l" t="t" r="r" b="b"/>
            <a:pathLst>
              <a:path w="34013" h="12494" extrusionOk="0">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Cairo"/>
              <a:buNone/>
              <a:defRPr sz="3600" b="1">
                <a:solidFill>
                  <a:schemeClr val="dk1"/>
                </a:solidFill>
                <a:latin typeface="Cairo"/>
                <a:ea typeface="Cairo"/>
                <a:cs typeface="Cairo"/>
                <a:sym typeface="Cair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557700" y="1466800"/>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Oxygen"/>
              <a:buChar char="●"/>
              <a:defRPr sz="1800">
                <a:solidFill>
                  <a:schemeClr val="lt2"/>
                </a:solidFill>
                <a:latin typeface="Oxygen"/>
                <a:ea typeface="Oxygen"/>
                <a:cs typeface="Oxygen"/>
                <a:sym typeface="Oxygen"/>
              </a:defRPr>
            </a:lvl1pPr>
            <a:lvl2pPr marL="914400" lvl="1" indent="-317500">
              <a:lnSpc>
                <a:spcPct val="115000"/>
              </a:lnSpc>
              <a:spcBef>
                <a:spcPts val="0"/>
              </a:spcBef>
              <a:spcAft>
                <a:spcPts val="0"/>
              </a:spcAft>
              <a:buClr>
                <a:schemeClr val="lt2"/>
              </a:buClr>
              <a:buSzPts val="1400"/>
              <a:buFont typeface="Oxygen"/>
              <a:buChar char="○"/>
              <a:defRPr>
                <a:solidFill>
                  <a:schemeClr val="lt2"/>
                </a:solidFill>
                <a:latin typeface="Oxygen"/>
                <a:ea typeface="Oxygen"/>
                <a:cs typeface="Oxygen"/>
                <a:sym typeface="Oxygen"/>
              </a:defRPr>
            </a:lvl2pPr>
            <a:lvl3pPr marL="1371600" lvl="2" indent="-317500">
              <a:lnSpc>
                <a:spcPct val="115000"/>
              </a:lnSpc>
              <a:spcBef>
                <a:spcPts val="0"/>
              </a:spcBef>
              <a:spcAft>
                <a:spcPts val="0"/>
              </a:spcAft>
              <a:buClr>
                <a:schemeClr val="lt2"/>
              </a:buClr>
              <a:buSzPts val="1400"/>
              <a:buFont typeface="Oxygen"/>
              <a:buChar char="■"/>
              <a:defRPr>
                <a:solidFill>
                  <a:schemeClr val="lt2"/>
                </a:solidFill>
                <a:latin typeface="Oxygen"/>
                <a:ea typeface="Oxygen"/>
                <a:cs typeface="Oxygen"/>
                <a:sym typeface="Oxygen"/>
              </a:defRPr>
            </a:lvl3pPr>
            <a:lvl4pPr marL="1828800" lvl="3" indent="-317500">
              <a:lnSpc>
                <a:spcPct val="115000"/>
              </a:lnSpc>
              <a:spcBef>
                <a:spcPts val="0"/>
              </a:spcBef>
              <a:spcAft>
                <a:spcPts val="0"/>
              </a:spcAft>
              <a:buClr>
                <a:schemeClr val="lt2"/>
              </a:buClr>
              <a:buSzPts val="1400"/>
              <a:buFont typeface="Oxygen"/>
              <a:buChar char="●"/>
              <a:defRPr>
                <a:solidFill>
                  <a:schemeClr val="lt2"/>
                </a:solidFill>
                <a:latin typeface="Oxygen"/>
                <a:ea typeface="Oxygen"/>
                <a:cs typeface="Oxygen"/>
                <a:sym typeface="Oxygen"/>
              </a:defRPr>
            </a:lvl4pPr>
            <a:lvl5pPr marL="2286000" lvl="4" indent="-317500">
              <a:lnSpc>
                <a:spcPct val="115000"/>
              </a:lnSpc>
              <a:spcBef>
                <a:spcPts val="0"/>
              </a:spcBef>
              <a:spcAft>
                <a:spcPts val="0"/>
              </a:spcAft>
              <a:buClr>
                <a:schemeClr val="lt2"/>
              </a:buClr>
              <a:buSzPts val="1400"/>
              <a:buFont typeface="Oxygen"/>
              <a:buChar char="○"/>
              <a:defRPr>
                <a:solidFill>
                  <a:schemeClr val="lt2"/>
                </a:solidFill>
                <a:latin typeface="Oxygen"/>
                <a:ea typeface="Oxygen"/>
                <a:cs typeface="Oxygen"/>
                <a:sym typeface="Oxygen"/>
              </a:defRPr>
            </a:lvl5pPr>
            <a:lvl6pPr marL="2743200" lvl="5" indent="-317500">
              <a:lnSpc>
                <a:spcPct val="115000"/>
              </a:lnSpc>
              <a:spcBef>
                <a:spcPts val="0"/>
              </a:spcBef>
              <a:spcAft>
                <a:spcPts val="0"/>
              </a:spcAft>
              <a:buClr>
                <a:schemeClr val="lt2"/>
              </a:buClr>
              <a:buSzPts val="1400"/>
              <a:buFont typeface="Oxygen"/>
              <a:buChar char="■"/>
              <a:defRPr>
                <a:solidFill>
                  <a:schemeClr val="lt2"/>
                </a:solidFill>
                <a:latin typeface="Oxygen"/>
                <a:ea typeface="Oxygen"/>
                <a:cs typeface="Oxygen"/>
                <a:sym typeface="Oxygen"/>
              </a:defRPr>
            </a:lvl6pPr>
            <a:lvl7pPr marL="3200400" lvl="6" indent="-317500">
              <a:lnSpc>
                <a:spcPct val="115000"/>
              </a:lnSpc>
              <a:spcBef>
                <a:spcPts val="0"/>
              </a:spcBef>
              <a:spcAft>
                <a:spcPts val="0"/>
              </a:spcAft>
              <a:buClr>
                <a:schemeClr val="lt2"/>
              </a:buClr>
              <a:buSzPts val="1400"/>
              <a:buFont typeface="Oxygen"/>
              <a:buChar char="●"/>
              <a:defRPr>
                <a:solidFill>
                  <a:schemeClr val="lt2"/>
                </a:solidFill>
                <a:latin typeface="Oxygen"/>
                <a:ea typeface="Oxygen"/>
                <a:cs typeface="Oxygen"/>
                <a:sym typeface="Oxygen"/>
              </a:defRPr>
            </a:lvl7pPr>
            <a:lvl8pPr marL="3657600" lvl="7" indent="-317500">
              <a:lnSpc>
                <a:spcPct val="115000"/>
              </a:lnSpc>
              <a:spcBef>
                <a:spcPts val="0"/>
              </a:spcBef>
              <a:spcAft>
                <a:spcPts val="0"/>
              </a:spcAft>
              <a:buClr>
                <a:schemeClr val="lt2"/>
              </a:buClr>
              <a:buSzPts val="1400"/>
              <a:buFont typeface="Oxygen"/>
              <a:buChar char="○"/>
              <a:defRPr>
                <a:solidFill>
                  <a:schemeClr val="lt2"/>
                </a:solidFill>
                <a:latin typeface="Oxygen"/>
                <a:ea typeface="Oxygen"/>
                <a:cs typeface="Oxygen"/>
                <a:sym typeface="Oxygen"/>
              </a:defRPr>
            </a:lvl8pPr>
            <a:lvl9pPr marL="4114800" lvl="8" indent="-317500">
              <a:lnSpc>
                <a:spcPct val="115000"/>
              </a:lnSpc>
              <a:spcBef>
                <a:spcPts val="0"/>
              </a:spcBef>
              <a:spcAft>
                <a:spcPts val="0"/>
              </a:spcAft>
              <a:buClr>
                <a:schemeClr val="lt2"/>
              </a:buClr>
              <a:buSzPts val="1400"/>
              <a:buFont typeface="Oxygen"/>
              <a:buChar char="■"/>
              <a:defRPr>
                <a:solidFill>
                  <a:schemeClr val="lt2"/>
                </a:solidFill>
                <a:latin typeface="Oxygen"/>
                <a:ea typeface="Oxygen"/>
                <a:cs typeface="Oxygen"/>
                <a:sym typeface="Oxygen"/>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77" r:id="rId3"/>
    <p:sldLayoutId id="2147483678" r:id="rId4"/>
    <p:sldLayoutId id="2147483682" r:id="rId5"/>
    <p:sldLayoutId id="2147483694" r:id="rId6"/>
    <p:sldLayoutId id="2147483699" r:id="rId7"/>
    <p:sldLayoutId id="2147483700" r:id="rId8"/>
    <p:sldLayoutId id="2147483701" r:id="rId9"/>
    <p:sldLayoutId id="2147483702" r:id="rId10"/>
    <p:sldLayoutId id="214748370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E65856-BB04-2B96-05C4-D32B19E480A2}"/>
              </a:ext>
            </a:extLst>
          </p:cNvPr>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EE64EB-8B16-B72E-F08A-E834FB864578}"/>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AB1452-EF93-D864-79A8-342069B3A434}"/>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82000"/>
                  </a:schemeClr>
                </a:solidFill>
              </a:defRPr>
            </a:lvl1pPr>
          </a:lstStyle>
          <a:p>
            <a:fld id="{34B89FF8-FEDB-4E12-8749-C58B6652A384}" type="datetimeFigureOut">
              <a:rPr lang="en-US" smtClean="0"/>
              <a:t>4/29/2025</a:t>
            </a:fld>
            <a:endParaRPr lang="en-US"/>
          </a:p>
        </p:txBody>
      </p:sp>
      <p:sp>
        <p:nvSpPr>
          <p:cNvPr id="5" name="Footer Placeholder 4">
            <a:extLst>
              <a:ext uri="{FF2B5EF4-FFF2-40B4-BE49-F238E27FC236}">
                <a16:creationId xmlns:a16="http://schemas.microsoft.com/office/drawing/2014/main" id="{2AEBCB2B-5436-7C29-8D26-3872BD373BBE}"/>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2155853-87BB-16E0-7915-87D532DEAB88}"/>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E38873A4-7B45-4EC7-AB0D-15CE07E9BEFB}" type="slidenum">
              <a:rPr lang="en-US" smtClean="0"/>
              <a:t>‹#›</a:t>
            </a:fld>
            <a:endParaRPr lang="en-US"/>
          </a:p>
        </p:txBody>
      </p:sp>
    </p:spTree>
    <p:extLst>
      <p:ext uri="{BB962C8B-B14F-4D97-AF65-F5344CB8AC3E}">
        <p14:creationId xmlns:p14="http://schemas.microsoft.com/office/powerpoint/2010/main" val="566566935"/>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mailto:jkbartman@gmail.com"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hyperlink" Target="https://github.com/JKBartman/ClimateWins"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8"/>
        <p:cNvGrpSpPr/>
        <p:nvPr/>
      </p:nvGrpSpPr>
      <p:grpSpPr>
        <a:xfrm>
          <a:off x="0" y="0"/>
          <a:ext cx="0" cy="0"/>
          <a:chOff x="0" y="0"/>
          <a:chExt cx="0" cy="0"/>
        </a:xfrm>
      </p:grpSpPr>
      <p:sp>
        <p:nvSpPr>
          <p:cNvPr id="1149" name="Google Shape;1149;p62"/>
          <p:cNvSpPr txBox="1">
            <a:spLocks noGrp="1"/>
          </p:cNvSpPr>
          <p:nvPr>
            <p:ph type="ctrTitle"/>
          </p:nvPr>
        </p:nvSpPr>
        <p:spPr>
          <a:xfrm>
            <a:off x="713225" y="668375"/>
            <a:ext cx="71178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ClimateWins:</a:t>
            </a:r>
            <a:br>
              <a:rPr lang="en" dirty="0"/>
            </a:br>
            <a:r>
              <a:rPr lang="en" dirty="0">
                <a:solidFill>
                  <a:schemeClr val="dk2"/>
                </a:solidFill>
              </a:rPr>
              <a:t>Weather Conditions and Climate Change</a:t>
            </a:r>
            <a:endParaRPr dirty="0">
              <a:solidFill>
                <a:schemeClr val="dk2"/>
              </a:solidFill>
            </a:endParaRPr>
          </a:p>
        </p:txBody>
      </p:sp>
      <p:sp>
        <p:nvSpPr>
          <p:cNvPr id="1150" name="Google Shape;1150;p62"/>
          <p:cNvSpPr txBox="1">
            <a:spLocks noGrp="1"/>
          </p:cNvSpPr>
          <p:nvPr>
            <p:ph type="subTitle" idx="1"/>
          </p:nvPr>
        </p:nvSpPr>
        <p:spPr>
          <a:xfrm>
            <a:off x="713225" y="2757925"/>
            <a:ext cx="4792200" cy="51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Jack Bartman</a:t>
            </a:r>
          </a:p>
          <a:p>
            <a:pPr marL="0" lvl="0" indent="0" algn="l" rtl="0">
              <a:spcBef>
                <a:spcPts val="0"/>
              </a:spcBef>
              <a:spcAft>
                <a:spcPts val="0"/>
              </a:spcAft>
              <a:buNone/>
            </a:pPr>
            <a:r>
              <a:rPr lang="en" dirty="0"/>
              <a:t>April 2025 </a:t>
            </a:r>
            <a:endParaRPr dirty="0"/>
          </a:p>
        </p:txBody>
      </p:sp>
      <p:grpSp>
        <p:nvGrpSpPr>
          <p:cNvPr id="1151" name="Google Shape;1151;p62"/>
          <p:cNvGrpSpPr/>
          <p:nvPr/>
        </p:nvGrpSpPr>
        <p:grpSpPr>
          <a:xfrm>
            <a:off x="5204708" y="2088440"/>
            <a:ext cx="4703275" cy="3598898"/>
            <a:chOff x="12584275" y="1481900"/>
            <a:chExt cx="3443100" cy="2634625"/>
          </a:xfrm>
        </p:grpSpPr>
        <p:sp>
          <p:nvSpPr>
            <p:cNvPr id="1152" name="Google Shape;1152;p62"/>
            <p:cNvSpPr/>
            <p:nvPr/>
          </p:nvSpPr>
          <p:spPr>
            <a:xfrm>
              <a:off x="14918000" y="1614875"/>
              <a:ext cx="833525" cy="878075"/>
            </a:xfrm>
            <a:custGeom>
              <a:avLst/>
              <a:gdLst/>
              <a:ahLst/>
              <a:cxnLst/>
              <a:rect l="l" t="t" r="r" b="b"/>
              <a:pathLst>
                <a:path w="33341" h="35123" extrusionOk="0">
                  <a:moveTo>
                    <a:pt x="20483" y="22131"/>
                  </a:moveTo>
                  <a:cubicBezTo>
                    <a:pt x="20483" y="22132"/>
                    <a:pt x="20483" y="22133"/>
                    <a:pt x="20483" y="22134"/>
                  </a:cubicBezTo>
                  <a:lnTo>
                    <a:pt x="20483" y="22134"/>
                  </a:lnTo>
                  <a:cubicBezTo>
                    <a:pt x="20484" y="22133"/>
                    <a:pt x="20484" y="22132"/>
                    <a:pt x="20483" y="22131"/>
                  </a:cubicBezTo>
                  <a:close/>
                  <a:moveTo>
                    <a:pt x="15863" y="27724"/>
                  </a:moveTo>
                  <a:lnTo>
                    <a:pt x="15863" y="27724"/>
                  </a:lnTo>
                  <a:cubicBezTo>
                    <a:pt x="15863" y="27725"/>
                    <a:pt x="15863" y="27726"/>
                    <a:pt x="15863" y="27727"/>
                  </a:cubicBezTo>
                  <a:lnTo>
                    <a:pt x="15863" y="27727"/>
                  </a:lnTo>
                  <a:cubicBezTo>
                    <a:pt x="15863" y="27726"/>
                    <a:pt x="15864" y="27725"/>
                    <a:pt x="15863" y="27724"/>
                  </a:cubicBezTo>
                  <a:close/>
                  <a:moveTo>
                    <a:pt x="22390" y="1"/>
                  </a:moveTo>
                  <a:cubicBezTo>
                    <a:pt x="22176" y="1"/>
                    <a:pt x="18347" y="2625"/>
                    <a:pt x="17839" y="6629"/>
                  </a:cubicBezTo>
                  <a:cubicBezTo>
                    <a:pt x="17626" y="8666"/>
                    <a:pt x="17535" y="10702"/>
                    <a:pt x="17596" y="12709"/>
                  </a:cubicBezTo>
                  <a:lnTo>
                    <a:pt x="17596" y="13438"/>
                  </a:lnTo>
                  <a:lnTo>
                    <a:pt x="17596" y="13712"/>
                  </a:lnTo>
                  <a:cubicBezTo>
                    <a:pt x="16653" y="14593"/>
                    <a:pt x="15742" y="15535"/>
                    <a:pt x="14830" y="16478"/>
                  </a:cubicBezTo>
                  <a:cubicBezTo>
                    <a:pt x="14343" y="16994"/>
                    <a:pt x="13857" y="17541"/>
                    <a:pt x="13371" y="18058"/>
                  </a:cubicBezTo>
                  <a:cubicBezTo>
                    <a:pt x="14374" y="16478"/>
                    <a:pt x="14921" y="14684"/>
                    <a:pt x="15012" y="12830"/>
                  </a:cubicBezTo>
                  <a:cubicBezTo>
                    <a:pt x="15103" y="8836"/>
                    <a:pt x="15194" y="5474"/>
                    <a:pt x="15314" y="5474"/>
                  </a:cubicBezTo>
                  <a:cubicBezTo>
                    <a:pt x="15315" y="5474"/>
                    <a:pt x="15315" y="5474"/>
                    <a:pt x="15316" y="5474"/>
                  </a:cubicBezTo>
                  <a:cubicBezTo>
                    <a:pt x="15315" y="5474"/>
                    <a:pt x="15313" y="5473"/>
                    <a:pt x="15311" y="5473"/>
                  </a:cubicBezTo>
                  <a:cubicBezTo>
                    <a:pt x="15123" y="5473"/>
                    <a:pt x="11577" y="8464"/>
                    <a:pt x="11547" y="12526"/>
                  </a:cubicBezTo>
                  <a:cubicBezTo>
                    <a:pt x="11547" y="14593"/>
                    <a:pt x="11669" y="16630"/>
                    <a:pt x="11972" y="18666"/>
                  </a:cubicBezTo>
                  <a:cubicBezTo>
                    <a:pt x="12003" y="18940"/>
                    <a:pt x="12033" y="19183"/>
                    <a:pt x="12033" y="19365"/>
                  </a:cubicBezTo>
                  <a:lnTo>
                    <a:pt x="12064" y="19578"/>
                  </a:lnTo>
                  <a:lnTo>
                    <a:pt x="12064" y="19608"/>
                  </a:lnTo>
                  <a:cubicBezTo>
                    <a:pt x="10696" y="21250"/>
                    <a:pt x="9389" y="22921"/>
                    <a:pt x="8173" y="24624"/>
                  </a:cubicBezTo>
                  <a:cubicBezTo>
                    <a:pt x="8933" y="22982"/>
                    <a:pt x="9267" y="21128"/>
                    <a:pt x="9146" y="19304"/>
                  </a:cubicBezTo>
                  <a:cubicBezTo>
                    <a:pt x="8781" y="15323"/>
                    <a:pt x="8477" y="11949"/>
                    <a:pt x="8599" y="11949"/>
                  </a:cubicBezTo>
                  <a:cubicBezTo>
                    <a:pt x="8598" y="11948"/>
                    <a:pt x="8597" y="11948"/>
                    <a:pt x="8597" y="11948"/>
                  </a:cubicBezTo>
                  <a:cubicBezTo>
                    <a:pt x="8448" y="11948"/>
                    <a:pt x="5257" y="15310"/>
                    <a:pt x="5681" y="19396"/>
                  </a:cubicBezTo>
                  <a:cubicBezTo>
                    <a:pt x="5893" y="21432"/>
                    <a:pt x="6258" y="23469"/>
                    <a:pt x="6775" y="25444"/>
                  </a:cubicBezTo>
                  <a:cubicBezTo>
                    <a:pt x="6836" y="25748"/>
                    <a:pt x="6896" y="25991"/>
                    <a:pt x="6927" y="26174"/>
                  </a:cubicBezTo>
                  <a:lnTo>
                    <a:pt x="6988" y="26356"/>
                  </a:lnTo>
                  <a:cubicBezTo>
                    <a:pt x="6653" y="26812"/>
                    <a:pt x="6349" y="27298"/>
                    <a:pt x="6045" y="27785"/>
                  </a:cubicBezTo>
                  <a:cubicBezTo>
                    <a:pt x="5377" y="28879"/>
                    <a:pt x="4708" y="30004"/>
                    <a:pt x="4070" y="31159"/>
                  </a:cubicBezTo>
                  <a:lnTo>
                    <a:pt x="3918" y="31402"/>
                  </a:lnTo>
                  <a:cubicBezTo>
                    <a:pt x="4495" y="29700"/>
                    <a:pt x="4617" y="27846"/>
                    <a:pt x="4282" y="26052"/>
                  </a:cubicBezTo>
                  <a:cubicBezTo>
                    <a:pt x="3492" y="22131"/>
                    <a:pt x="2823" y="18788"/>
                    <a:pt x="2945" y="18757"/>
                  </a:cubicBezTo>
                  <a:cubicBezTo>
                    <a:pt x="2944" y="18757"/>
                    <a:pt x="2944" y="18757"/>
                    <a:pt x="2943" y="18757"/>
                  </a:cubicBezTo>
                  <a:cubicBezTo>
                    <a:pt x="2801" y="18757"/>
                    <a:pt x="0" y="22482"/>
                    <a:pt x="848" y="26508"/>
                  </a:cubicBezTo>
                  <a:cubicBezTo>
                    <a:pt x="1304" y="28545"/>
                    <a:pt x="1881" y="30520"/>
                    <a:pt x="2641" y="32466"/>
                  </a:cubicBezTo>
                  <a:cubicBezTo>
                    <a:pt x="2763" y="32861"/>
                    <a:pt x="2854" y="33134"/>
                    <a:pt x="2915" y="33317"/>
                  </a:cubicBezTo>
                  <a:cubicBezTo>
                    <a:pt x="2641" y="33833"/>
                    <a:pt x="2428" y="34350"/>
                    <a:pt x="2215" y="34897"/>
                  </a:cubicBezTo>
                  <a:cubicBezTo>
                    <a:pt x="2156" y="35016"/>
                    <a:pt x="2265" y="35123"/>
                    <a:pt x="2373" y="35123"/>
                  </a:cubicBezTo>
                  <a:cubicBezTo>
                    <a:pt x="2431" y="35123"/>
                    <a:pt x="2488" y="35093"/>
                    <a:pt x="2519" y="35019"/>
                  </a:cubicBezTo>
                  <a:cubicBezTo>
                    <a:pt x="2823" y="34533"/>
                    <a:pt x="3097" y="34016"/>
                    <a:pt x="3340" y="33499"/>
                  </a:cubicBezTo>
                  <a:lnTo>
                    <a:pt x="3492" y="33469"/>
                  </a:lnTo>
                  <a:cubicBezTo>
                    <a:pt x="3674" y="33408"/>
                    <a:pt x="3918" y="33317"/>
                    <a:pt x="4191" y="33226"/>
                  </a:cubicBezTo>
                  <a:cubicBezTo>
                    <a:pt x="5468" y="32891"/>
                    <a:pt x="7656" y="32344"/>
                    <a:pt x="10088" y="31767"/>
                  </a:cubicBezTo>
                  <a:cubicBezTo>
                    <a:pt x="13827" y="30832"/>
                    <a:pt x="15831" y="27892"/>
                    <a:pt x="15863" y="27727"/>
                  </a:cubicBezTo>
                  <a:lnTo>
                    <a:pt x="15863" y="27727"/>
                  </a:lnTo>
                  <a:cubicBezTo>
                    <a:pt x="15813" y="27817"/>
                    <a:pt x="12623" y="27887"/>
                    <a:pt x="8781" y="28788"/>
                  </a:cubicBezTo>
                  <a:cubicBezTo>
                    <a:pt x="7079" y="29213"/>
                    <a:pt x="5559" y="30156"/>
                    <a:pt x="4434" y="31493"/>
                  </a:cubicBezTo>
                  <a:cubicBezTo>
                    <a:pt x="4921" y="30581"/>
                    <a:pt x="5468" y="29669"/>
                    <a:pt x="5985" y="28788"/>
                  </a:cubicBezTo>
                  <a:cubicBezTo>
                    <a:pt x="6440" y="28028"/>
                    <a:pt x="6927" y="27298"/>
                    <a:pt x="7413" y="26569"/>
                  </a:cubicBezTo>
                  <a:cubicBezTo>
                    <a:pt x="7595" y="26539"/>
                    <a:pt x="7899" y="26478"/>
                    <a:pt x="8295" y="26387"/>
                  </a:cubicBezTo>
                  <a:cubicBezTo>
                    <a:pt x="9602" y="26174"/>
                    <a:pt x="11820" y="25870"/>
                    <a:pt x="14313" y="25535"/>
                  </a:cubicBezTo>
                  <a:cubicBezTo>
                    <a:pt x="18143" y="25023"/>
                    <a:pt x="20447" y="22296"/>
                    <a:pt x="20483" y="22134"/>
                  </a:cubicBezTo>
                  <a:lnTo>
                    <a:pt x="20483" y="22134"/>
                  </a:lnTo>
                  <a:cubicBezTo>
                    <a:pt x="20475" y="22147"/>
                    <a:pt x="20388" y="22152"/>
                    <a:pt x="20232" y="22152"/>
                  </a:cubicBezTo>
                  <a:cubicBezTo>
                    <a:pt x="19922" y="22152"/>
                    <a:pt x="19339" y="22135"/>
                    <a:pt x="18558" y="22135"/>
                  </a:cubicBezTo>
                  <a:cubicBezTo>
                    <a:pt x="17249" y="22135"/>
                    <a:pt x="15382" y="22182"/>
                    <a:pt x="13310" y="22435"/>
                  </a:cubicBezTo>
                  <a:cubicBezTo>
                    <a:pt x="11577" y="22678"/>
                    <a:pt x="9966" y="23469"/>
                    <a:pt x="8690" y="24684"/>
                  </a:cubicBezTo>
                  <a:cubicBezTo>
                    <a:pt x="9115" y="24076"/>
                    <a:pt x="9541" y="23469"/>
                    <a:pt x="9997" y="22891"/>
                  </a:cubicBezTo>
                  <a:cubicBezTo>
                    <a:pt x="10757" y="21827"/>
                    <a:pt x="11577" y="20824"/>
                    <a:pt x="12428" y="19821"/>
                  </a:cubicBezTo>
                  <a:lnTo>
                    <a:pt x="12550" y="19821"/>
                  </a:lnTo>
                  <a:cubicBezTo>
                    <a:pt x="12732" y="19791"/>
                    <a:pt x="13006" y="19760"/>
                    <a:pt x="13340" y="19730"/>
                  </a:cubicBezTo>
                  <a:cubicBezTo>
                    <a:pt x="14678" y="19669"/>
                    <a:pt x="16927" y="19608"/>
                    <a:pt x="19419" y="19548"/>
                  </a:cubicBezTo>
                  <a:cubicBezTo>
                    <a:pt x="23340" y="19426"/>
                    <a:pt x="25984" y="16934"/>
                    <a:pt x="25985" y="16812"/>
                  </a:cubicBezTo>
                  <a:lnTo>
                    <a:pt x="25985" y="16812"/>
                  </a:lnTo>
                  <a:cubicBezTo>
                    <a:pt x="25985" y="16823"/>
                    <a:pt x="25961" y="16827"/>
                    <a:pt x="25914" y="16827"/>
                  </a:cubicBezTo>
                  <a:cubicBezTo>
                    <a:pt x="25451" y="16827"/>
                    <a:pt x="22763" y="16352"/>
                    <a:pt x="19355" y="16352"/>
                  </a:cubicBezTo>
                  <a:cubicBezTo>
                    <a:pt x="19176" y="16352"/>
                    <a:pt x="18995" y="16353"/>
                    <a:pt x="18812" y="16356"/>
                  </a:cubicBezTo>
                  <a:cubicBezTo>
                    <a:pt x="17018" y="16417"/>
                    <a:pt x="15286" y="17055"/>
                    <a:pt x="13857" y="18149"/>
                  </a:cubicBezTo>
                  <a:cubicBezTo>
                    <a:pt x="15164" y="16690"/>
                    <a:pt x="16501" y="15292"/>
                    <a:pt x="17900" y="13955"/>
                  </a:cubicBezTo>
                  <a:lnTo>
                    <a:pt x="18872" y="13955"/>
                  </a:lnTo>
                  <a:cubicBezTo>
                    <a:pt x="20179" y="14016"/>
                    <a:pt x="22459" y="14198"/>
                    <a:pt x="24951" y="14380"/>
                  </a:cubicBezTo>
                  <a:cubicBezTo>
                    <a:pt x="25177" y="14396"/>
                    <a:pt x="25399" y="14404"/>
                    <a:pt x="25618" y="14404"/>
                  </a:cubicBezTo>
                  <a:cubicBezTo>
                    <a:pt x="29173" y="14404"/>
                    <a:pt x="31789" y="12429"/>
                    <a:pt x="31790" y="12313"/>
                  </a:cubicBezTo>
                  <a:lnTo>
                    <a:pt x="31790" y="12313"/>
                  </a:lnTo>
                  <a:cubicBezTo>
                    <a:pt x="31790" y="12321"/>
                    <a:pt x="31779" y="12324"/>
                    <a:pt x="31757" y="12324"/>
                  </a:cubicBezTo>
                  <a:cubicBezTo>
                    <a:pt x="31415" y="12324"/>
                    <a:pt x="28449" y="11474"/>
                    <a:pt x="24678" y="11189"/>
                  </a:cubicBezTo>
                  <a:cubicBezTo>
                    <a:pt x="24482" y="11176"/>
                    <a:pt x="24287" y="11170"/>
                    <a:pt x="24092" y="11170"/>
                  </a:cubicBezTo>
                  <a:cubicBezTo>
                    <a:pt x="22441" y="11170"/>
                    <a:pt x="20833" y="11629"/>
                    <a:pt x="19419" y="12526"/>
                  </a:cubicBezTo>
                  <a:lnTo>
                    <a:pt x="19571" y="12374"/>
                  </a:lnTo>
                  <a:cubicBezTo>
                    <a:pt x="20210" y="11797"/>
                    <a:pt x="20848" y="11250"/>
                    <a:pt x="21486" y="10702"/>
                  </a:cubicBezTo>
                  <a:cubicBezTo>
                    <a:pt x="21669" y="10672"/>
                    <a:pt x="21851" y="10581"/>
                    <a:pt x="22125" y="10490"/>
                  </a:cubicBezTo>
                  <a:lnTo>
                    <a:pt x="22216" y="10459"/>
                  </a:lnTo>
                  <a:cubicBezTo>
                    <a:pt x="24222" y="9730"/>
                    <a:pt x="26137" y="8757"/>
                    <a:pt x="27900" y="7572"/>
                  </a:cubicBezTo>
                  <a:cubicBezTo>
                    <a:pt x="29967" y="6082"/>
                    <a:pt x="31790" y="4319"/>
                    <a:pt x="33341" y="2283"/>
                  </a:cubicBezTo>
                  <a:lnTo>
                    <a:pt x="33341" y="2283"/>
                  </a:lnTo>
                  <a:cubicBezTo>
                    <a:pt x="30696" y="2587"/>
                    <a:pt x="28173" y="3499"/>
                    <a:pt x="25954" y="4988"/>
                  </a:cubicBezTo>
                  <a:cubicBezTo>
                    <a:pt x="24283" y="6173"/>
                    <a:pt x="22885" y="7663"/>
                    <a:pt x="21821" y="9365"/>
                  </a:cubicBezTo>
                  <a:cubicBezTo>
                    <a:pt x="21517" y="9851"/>
                    <a:pt x="21304" y="10216"/>
                    <a:pt x="21182" y="10459"/>
                  </a:cubicBezTo>
                  <a:lnTo>
                    <a:pt x="20027" y="11493"/>
                  </a:lnTo>
                  <a:cubicBezTo>
                    <a:pt x="19693" y="11797"/>
                    <a:pt x="19359" y="12101"/>
                    <a:pt x="19024" y="12374"/>
                  </a:cubicBezTo>
                  <a:cubicBezTo>
                    <a:pt x="20210" y="10915"/>
                    <a:pt x="21000" y="9152"/>
                    <a:pt x="21304" y="7268"/>
                  </a:cubicBezTo>
                  <a:cubicBezTo>
                    <a:pt x="21818" y="3334"/>
                    <a:pt x="22303" y="3"/>
                    <a:pt x="22397" y="3"/>
                  </a:cubicBezTo>
                  <a:cubicBezTo>
                    <a:pt x="22397" y="3"/>
                    <a:pt x="22398" y="3"/>
                    <a:pt x="22398" y="3"/>
                  </a:cubicBezTo>
                  <a:cubicBezTo>
                    <a:pt x="22397" y="2"/>
                    <a:pt x="22394" y="1"/>
                    <a:pt x="223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62"/>
            <p:cNvSpPr/>
            <p:nvPr/>
          </p:nvSpPr>
          <p:spPr>
            <a:xfrm>
              <a:off x="14420250" y="1481900"/>
              <a:ext cx="833550" cy="878600"/>
            </a:xfrm>
            <a:custGeom>
              <a:avLst/>
              <a:gdLst/>
              <a:ahLst/>
              <a:cxnLst/>
              <a:rect l="l" t="t" r="r" b="b"/>
              <a:pathLst>
                <a:path w="33342" h="35144" extrusionOk="0">
                  <a:moveTo>
                    <a:pt x="31822" y="12344"/>
                  </a:moveTo>
                  <a:lnTo>
                    <a:pt x="31822" y="12344"/>
                  </a:lnTo>
                  <a:cubicBezTo>
                    <a:pt x="31821" y="12345"/>
                    <a:pt x="31821" y="12346"/>
                    <a:pt x="31820" y="12348"/>
                  </a:cubicBezTo>
                  <a:lnTo>
                    <a:pt x="31820" y="12348"/>
                  </a:lnTo>
                  <a:cubicBezTo>
                    <a:pt x="31821" y="12347"/>
                    <a:pt x="31822" y="12345"/>
                    <a:pt x="31822" y="12344"/>
                  </a:cubicBezTo>
                  <a:close/>
                  <a:moveTo>
                    <a:pt x="26016" y="16812"/>
                  </a:moveTo>
                  <a:cubicBezTo>
                    <a:pt x="26016" y="16813"/>
                    <a:pt x="26015" y="16815"/>
                    <a:pt x="26014" y="16816"/>
                  </a:cubicBezTo>
                  <a:lnTo>
                    <a:pt x="26014" y="16816"/>
                  </a:lnTo>
                  <a:cubicBezTo>
                    <a:pt x="26015" y="16815"/>
                    <a:pt x="26016" y="16813"/>
                    <a:pt x="26016" y="16812"/>
                  </a:cubicBezTo>
                  <a:close/>
                  <a:moveTo>
                    <a:pt x="20514" y="22131"/>
                  </a:moveTo>
                  <a:cubicBezTo>
                    <a:pt x="20514" y="22132"/>
                    <a:pt x="20514" y="22134"/>
                    <a:pt x="20513" y="22136"/>
                  </a:cubicBezTo>
                  <a:lnTo>
                    <a:pt x="20513" y="22136"/>
                  </a:lnTo>
                  <a:cubicBezTo>
                    <a:pt x="20515" y="22135"/>
                    <a:pt x="20515" y="22133"/>
                    <a:pt x="20514" y="22131"/>
                  </a:cubicBezTo>
                  <a:close/>
                  <a:moveTo>
                    <a:pt x="15864" y="27754"/>
                  </a:moveTo>
                  <a:cubicBezTo>
                    <a:pt x="15864" y="27755"/>
                    <a:pt x="15864" y="27757"/>
                    <a:pt x="15864" y="27759"/>
                  </a:cubicBezTo>
                  <a:lnTo>
                    <a:pt x="15864" y="27759"/>
                  </a:lnTo>
                  <a:cubicBezTo>
                    <a:pt x="15865" y="27757"/>
                    <a:pt x="15865" y="27756"/>
                    <a:pt x="15864" y="27754"/>
                  </a:cubicBezTo>
                  <a:close/>
                  <a:moveTo>
                    <a:pt x="22420" y="1"/>
                  </a:moveTo>
                  <a:cubicBezTo>
                    <a:pt x="22177" y="1"/>
                    <a:pt x="18348" y="2624"/>
                    <a:pt x="17870" y="6629"/>
                  </a:cubicBezTo>
                  <a:cubicBezTo>
                    <a:pt x="17627" y="8666"/>
                    <a:pt x="17536" y="10702"/>
                    <a:pt x="17596" y="12708"/>
                  </a:cubicBezTo>
                  <a:lnTo>
                    <a:pt x="17596" y="13438"/>
                  </a:lnTo>
                  <a:lnTo>
                    <a:pt x="17596" y="13711"/>
                  </a:lnTo>
                  <a:cubicBezTo>
                    <a:pt x="16654" y="14593"/>
                    <a:pt x="15742" y="15535"/>
                    <a:pt x="14861" y="16477"/>
                  </a:cubicBezTo>
                  <a:cubicBezTo>
                    <a:pt x="14375" y="16994"/>
                    <a:pt x="13888" y="17541"/>
                    <a:pt x="13402" y="18058"/>
                  </a:cubicBezTo>
                  <a:cubicBezTo>
                    <a:pt x="14375" y="16477"/>
                    <a:pt x="14952" y="14684"/>
                    <a:pt x="15043" y="12830"/>
                  </a:cubicBezTo>
                  <a:cubicBezTo>
                    <a:pt x="15134" y="8836"/>
                    <a:pt x="15225" y="5474"/>
                    <a:pt x="15346" y="5474"/>
                  </a:cubicBezTo>
                  <a:cubicBezTo>
                    <a:pt x="15346" y="5474"/>
                    <a:pt x="15347" y="5474"/>
                    <a:pt x="15347" y="5474"/>
                  </a:cubicBezTo>
                  <a:cubicBezTo>
                    <a:pt x="15346" y="5474"/>
                    <a:pt x="15344" y="5473"/>
                    <a:pt x="15343" y="5473"/>
                  </a:cubicBezTo>
                  <a:cubicBezTo>
                    <a:pt x="15154" y="5473"/>
                    <a:pt x="11608" y="8463"/>
                    <a:pt x="11578" y="12526"/>
                  </a:cubicBezTo>
                  <a:cubicBezTo>
                    <a:pt x="11548" y="14593"/>
                    <a:pt x="11700" y="16629"/>
                    <a:pt x="11973" y="18666"/>
                  </a:cubicBezTo>
                  <a:cubicBezTo>
                    <a:pt x="12004" y="18939"/>
                    <a:pt x="12034" y="19183"/>
                    <a:pt x="12034" y="19365"/>
                  </a:cubicBezTo>
                  <a:lnTo>
                    <a:pt x="12064" y="19578"/>
                  </a:lnTo>
                  <a:lnTo>
                    <a:pt x="12064" y="19608"/>
                  </a:lnTo>
                  <a:cubicBezTo>
                    <a:pt x="10697" y="21249"/>
                    <a:pt x="9420" y="22921"/>
                    <a:pt x="8174" y="24623"/>
                  </a:cubicBezTo>
                  <a:cubicBezTo>
                    <a:pt x="8964" y="22982"/>
                    <a:pt x="9298" y="21128"/>
                    <a:pt x="9146" y="19304"/>
                  </a:cubicBezTo>
                  <a:cubicBezTo>
                    <a:pt x="8782" y="15322"/>
                    <a:pt x="8478" y="11948"/>
                    <a:pt x="8599" y="11948"/>
                  </a:cubicBezTo>
                  <a:cubicBezTo>
                    <a:pt x="8599" y="11948"/>
                    <a:pt x="8598" y="11948"/>
                    <a:pt x="8598" y="11948"/>
                  </a:cubicBezTo>
                  <a:cubicBezTo>
                    <a:pt x="8449" y="11948"/>
                    <a:pt x="5258" y="15310"/>
                    <a:pt x="5681" y="19395"/>
                  </a:cubicBezTo>
                  <a:cubicBezTo>
                    <a:pt x="5925" y="21432"/>
                    <a:pt x="6289" y="23468"/>
                    <a:pt x="6806" y="25444"/>
                  </a:cubicBezTo>
                  <a:cubicBezTo>
                    <a:pt x="6867" y="25748"/>
                    <a:pt x="6897" y="25991"/>
                    <a:pt x="6958" y="26174"/>
                  </a:cubicBezTo>
                  <a:lnTo>
                    <a:pt x="6988" y="26356"/>
                  </a:lnTo>
                  <a:cubicBezTo>
                    <a:pt x="6684" y="26812"/>
                    <a:pt x="6380" y="27298"/>
                    <a:pt x="6077" y="27785"/>
                  </a:cubicBezTo>
                  <a:cubicBezTo>
                    <a:pt x="5377" y="28879"/>
                    <a:pt x="4709" y="30003"/>
                    <a:pt x="4070" y="31158"/>
                  </a:cubicBezTo>
                  <a:lnTo>
                    <a:pt x="3918" y="31402"/>
                  </a:lnTo>
                  <a:cubicBezTo>
                    <a:pt x="4496" y="29699"/>
                    <a:pt x="4618" y="27845"/>
                    <a:pt x="4314" y="26052"/>
                  </a:cubicBezTo>
                  <a:cubicBezTo>
                    <a:pt x="3493" y="22131"/>
                    <a:pt x="2855" y="18787"/>
                    <a:pt x="2946" y="18757"/>
                  </a:cubicBezTo>
                  <a:cubicBezTo>
                    <a:pt x="2945" y="18757"/>
                    <a:pt x="2945" y="18757"/>
                    <a:pt x="2944" y="18757"/>
                  </a:cubicBezTo>
                  <a:cubicBezTo>
                    <a:pt x="2801" y="18757"/>
                    <a:pt x="1" y="22482"/>
                    <a:pt x="879" y="26508"/>
                  </a:cubicBezTo>
                  <a:cubicBezTo>
                    <a:pt x="1304" y="28514"/>
                    <a:pt x="1882" y="30520"/>
                    <a:pt x="2611" y="32435"/>
                  </a:cubicBezTo>
                  <a:cubicBezTo>
                    <a:pt x="2733" y="32830"/>
                    <a:pt x="2855" y="33104"/>
                    <a:pt x="2885" y="33316"/>
                  </a:cubicBezTo>
                  <a:cubicBezTo>
                    <a:pt x="2642" y="33803"/>
                    <a:pt x="2399" y="34320"/>
                    <a:pt x="2216" y="34867"/>
                  </a:cubicBezTo>
                  <a:cubicBezTo>
                    <a:pt x="2112" y="35012"/>
                    <a:pt x="2236" y="35144"/>
                    <a:pt x="2374" y="35144"/>
                  </a:cubicBezTo>
                  <a:cubicBezTo>
                    <a:pt x="2437" y="35144"/>
                    <a:pt x="2503" y="35116"/>
                    <a:pt x="2551" y="35049"/>
                  </a:cubicBezTo>
                  <a:cubicBezTo>
                    <a:pt x="2824" y="34563"/>
                    <a:pt x="3098" y="34046"/>
                    <a:pt x="3371" y="33529"/>
                  </a:cubicBezTo>
                  <a:lnTo>
                    <a:pt x="3493" y="33499"/>
                  </a:lnTo>
                  <a:cubicBezTo>
                    <a:pt x="3675" y="33438"/>
                    <a:pt x="3918" y="33347"/>
                    <a:pt x="4222" y="33256"/>
                  </a:cubicBezTo>
                  <a:cubicBezTo>
                    <a:pt x="5499" y="32921"/>
                    <a:pt x="7687" y="32374"/>
                    <a:pt x="10089" y="31797"/>
                  </a:cubicBezTo>
                  <a:cubicBezTo>
                    <a:pt x="13811" y="30866"/>
                    <a:pt x="15844" y="27919"/>
                    <a:pt x="15864" y="27759"/>
                  </a:cubicBezTo>
                  <a:lnTo>
                    <a:pt x="15864" y="27759"/>
                  </a:lnTo>
                  <a:cubicBezTo>
                    <a:pt x="15811" y="27847"/>
                    <a:pt x="12605" y="27892"/>
                    <a:pt x="8782" y="28788"/>
                  </a:cubicBezTo>
                  <a:cubicBezTo>
                    <a:pt x="7080" y="29213"/>
                    <a:pt x="5560" y="30155"/>
                    <a:pt x="4435" y="31493"/>
                  </a:cubicBezTo>
                  <a:cubicBezTo>
                    <a:pt x="4952" y="30581"/>
                    <a:pt x="5469" y="29699"/>
                    <a:pt x="6016" y="28818"/>
                  </a:cubicBezTo>
                  <a:cubicBezTo>
                    <a:pt x="6472" y="28058"/>
                    <a:pt x="6928" y="27329"/>
                    <a:pt x="7414" y="26599"/>
                  </a:cubicBezTo>
                  <a:cubicBezTo>
                    <a:pt x="7627" y="26538"/>
                    <a:pt x="7931" y="26477"/>
                    <a:pt x="8295" y="26417"/>
                  </a:cubicBezTo>
                  <a:cubicBezTo>
                    <a:pt x="9602" y="26204"/>
                    <a:pt x="11852" y="25900"/>
                    <a:pt x="14314" y="25566"/>
                  </a:cubicBezTo>
                  <a:cubicBezTo>
                    <a:pt x="18128" y="25025"/>
                    <a:pt x="20458" y="22318"/>
                    <a:pt x="20513" y="22136"/>
                  </a:cubicBezTo>
                  <a:lnTo>
                    <a:pt x="20513" y="22136"/>
                  </a:lnTo>
                  <a:cubicBezTo>
                    <a:pt x="20500" y="22157"/>
                    <a:pt x="20373" y="22163"/>
                    <a:pt x="20150" y="22163"/>
                  </a:cubicBezTo>
                  <a:cubicBezTo>
                    <a:pt x="19822" y="22163"/>
                    <a:pt x="19284" y="22150"/>
                    <a:pt x="18590" y="22150"/>
                  </a:cubicBezTo>
                  <a:cubicBezTo>
                    <a:pt x="17281" y="22150"/>
                    <a:pt x="15414" y="22196"/>
                    <a:pt x="13341" y="22465"/>
                  </a:cubicBezTo>
                  <a:cubicBezTo>
                    <a:pt x="11578" y="22708"/>
                    <a:pt x="9967" y="23499"/>
                    <a:pt x="8691" y="24684"/>
                  </a:cubicBezTo>
                  <a:cubicBezTo>
                    <a:pt x="9116" y="24107"/>
                    <a:pt x="9542" y="23499"/>
                    <a:pt x="9998" y="22891"/>
                  </a:cubicBezTo>
                  <a:cubicBezTo>
                    <a:pt x="10788" y="21857"/>
                    <a:pt x="11578" y="20824"/>
                    <a:pt x="12429" y="19821"/>
                  </a:cubicBezTo>
                  <a:lnTo>
                    <a:pt x="12551" y="19821"/>
                  </a:lnTo>
                  <a:cubicBezTo>
                    <a:pt x="12764" y="19821"/>
                    <a:pt x="13037" y="19790"/>
                    <a:pt x="13371" y="19760"/>
                  </a:cubicBezTo>
                  <a:cubicBezTo>
                    <a:pt x="14679" y="19699"/>
                    <a:pt x="16958" y="19608"/>
                    <a:pt x="19451" y="19547"/>
                  </a:cubicBezTo>
                  <a:cubicBezTo>
                    <a:pt x="23300" y="19427"/>
                    <a:pt x="25930" y="16985"/>
                    <a:pt x="26014" y="16816"/>
                  </a:cubicBezTo>
                  <a:lnTo>
                    <a:pt x="26014" y="16816"/>
                  </a:lnTo>
                  <a:cubicBezTo>
                    <a:pt x="26008" y="16824"/>
                    <a:pt x="25984" y="16827"/>
                    <a:pt x="25944" y="16827"/>
                  </a:cubicBezTo>
                  <a:cubicBezTo>
                    <a:pt x="25488" y="16827"/>
                    <a:pt x="22898" y="16377"/>
                    <a:pt x="19608" y="16377"/>
                  </a:cubicBezTo>
                  <a:cubicBezTo>
                    <a:pt x="19347" y="16377"/>
                    <a:pt x="19082" y="16380"/>
                    <a:pt x="18812" y="16386"/>
                  </a:cubicBezTo>
                  <a:cubicBezTo>
                    <a:pt x="17019" y="16447"/>
                    <a:pt x="15286" y="17055"/>
                    <a:pt x="13888" y="18149"/>
                  </a:cubicBezTo>
                  <a:cubicBezTo>
                    <a:pt x="15165" y="16721"/>
                    <a:pt x="16502" y="15322"/>
                    <a:pt x="17900" y="13985"/>
                  </a:cubicBezTo>
                  <a:lnTo>
                    <a:pt x="18873" y="13985"/>
                  </a:lnTo>
                  <a:cubicBezTo>
                    <a:pt x="20211" y="14046"/>
                    <a:pt x="22460" y="14198"/>
                    <a:pt x="24952" y="14380"/>
                  </a:cubicBezTo>
                  <a:cubicBezTo>
                    <a:pt x="25203" y="14400"/>
                    <a:pt x="25450" y="14409"/>
                    <a:pt x="25692" y="14409"/>
                  </a:cubicBezTo>
                  <a:cubicBezTo>
                    <a:pt x="29194" y="14409"/>
                    <a:pt x="31734" y="12502"/>
                    <a:pt x="31820" y="12348"/>
                  </a:cubicBezTo>
                  <a:lnTo>
                    <a:pt x="31820" y="12348"/>
                  </a:lnTo>
                  <a:cubicBezTo>
                    <a:pt x="31816" y="12352"/>
                    <a:pt x="31805" y="12354"/>
                    <a:pt x="31789" y="12354"/>
                  </a:cubicBezTo>
                  <a:cubicBezTo>
                    <a:pt x="31446" y="12354"/>
                    <a:pt x="28479" y="11503"/>
                    <a:pt x="24679" y="11189"/>
                  </a:cubicBezTo>
                  <a:cubicBezTo>
                    <a:pt x="24524" y="11181"/>
                    <a:pt x="24369" y="11177"/>
                    <a:pt x="24215" y="11177"/>
                  </a:cubicBezTo>
                  <a:cubicBezTo>
                    <a:pt x="22522" y="11177"/>
                    <a:pt x="20871" y="11635"/>
                    <a:pt x="19451" y="12526"/>
                  </a:cubicBezTo>
                  <a:lnTo>
                    <a:pt x="19603" y="12404"/>
                  </a:lnTo>
                  <a:cubicBezTo>
                    <a:pt x="20211" y="11827"/>
                    <a:pt x="20849" y="11280"/>
                    <a:pt x="21487" y="10733"/>
                  </a:cubicBezTo>
                  <a:cubicBezTo>
                    <a:pt x="21670" y="10672"/>
                    <a:pt x="21882" y="10611"/>
                    <a:pt x="22125" y="10520"/>
                  </a:cubicBezTo>
                  <a:lnTo>
                    <a:pt x="22247" y="10489"/>
                  </a:lnTo>
                  <a:cubicBezTo>
                    <a:pt x="24253" y="9760"/>
                    <a:pt x="26138" y="8787"/>
                    <a:pt x="27931" y="7602"/>
                  </a:cubicBezTo>
                  <a:cubicBezTo>
                    <a:pt x="29998" y="6112"/>
                    <a:pt x="31822" y="4319"/>
                    <a:pt x="33341" y="2313"/>
                  </a:cubicBezTo>
                  <a:lnTo>
                    <a:pt x="33341" y="2313"/>
                  </a:lnTo>
                  <a:cubicBezTo>
                    <a:pt x="30697" y="2587"/>
                    <a:pt x="28174" y="3529"/>
                    <a:pt x="25986" y="4988"/>
                  </a:cubicBezTo>
                  <a:cubicBezTo>
                    <a:pt x="24314" y="6173"/>
                    <a:pt x="22916" y="7663"/>
                    <a:pt x="21821" y="9365"/>
                  </a:cubicBezTo>
                  <a:cubicBezTo>
                    <a:pt x="21548" y="9851"/>
                    <a:pt x="21335" y="10216"/>
                    <a:pt x="21214" y="10459"/>
                  </a:cubicBezTo>
                  <a:lnTo>
                    <a:pt x="20028" y="11492"/>
                  </a:lnTo>
                  <a:cubicBezTo>
                    <a:pt x="19694" y="11796"/>
                    <a:pt x="19359" y="12100"/>
                    <a:pt x="19025" y="12374"/>
                  </a:cubicBezTo>
                  <a:cubicBezTo>
                    <a:pt x="20211" y="10915"/>
                    <a:pt x="21001" y="9152"/>
                    <a:pt x="21305" y="7267"/>
                  </a:cubicBezTo>
                  <a:cubicBezTo>
                    <a:pt x="21849" y="3334"/>
                    <a:pt x="22304" y="3"/>
                    <a:pt x="22428" y="3"/>
                  </a:cubicBezTo>
                  <a:cubicBezTo>
                    <a:pt x="22428" y="3"/>
                    <a:pt x="22429" y="3"/>
                    <a:pt x="22429" y="3"/>
                  </a:cubicBezTo>
                  <a:cubicBezTo>
                    <a:pt x="22427" y="1"/>
                    <a:pt x="22424" y="1"/>
                    <a:pt x="224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62"/>
            <p:cNvSpPr/>
            <p:nvPr/>
          </p:nvSpPr>
          <p:spPr>
            <a:xfrm>
              <a:off x="14848225" y="2215950"/>
              <a:ext cx="1100125" cy="510150"/>
            </a:xfrm>
            <a:custGeom>
              <a:avLst/>
              <a:gdLst/>
              <a:ahLst/>
              <a:cxnLst/>
              <a:rect l="l" t="t" r="r" b="b"/>
              <a:pathLst>
                <a:path w="44005" h="20406" extrusionOk="0">
                  <a:moveTo>
                    <a:pt x="37226" y="15444"/>
                  </a:moveTo>
                  <a:lnTo>
                    <a:pt x="37226" y="15444"/>
                  </a:lnTo>
                  <a:cubicBezTo>
                    <a:pt x="37225" y="15445"/>
                    <a:pt x="37222" y="15447"/>
                    <a:pt x="37219" y="15448"/>
                  </a:cubicBezTo>
                  <a:lnTo>
                    <a:pt x="37219" y="15448"/>
                  </a:lnTo>
                  <a:cubicBezTo>
                    <a:pt x="37222" y="15448"/>
                    <a:pt x="37225" y="15447"/>
                    <a:pt x="37226" y="15444"/>
                  </a:cubicBezTo>
                  <a:close/>
                  <a:moveTo>
                    <a:pt x="29901" y="16022"/>
                  </a:moveTo>
                  <a:cubicBezTo>
                    <a:pt x="29899" y="16023"/>
                    <a:pt x="29897" y="16024"/>
                    <a:pt x="29894" y="16026"/>
                  </a:cubicBezTo>
                  <a:lnTo>
                    <a:pt x="29894" y="16026"/>
                  </a:lnTo>
                  <a:cubicBezTo>
                    <a:pt x="29897" y="16025"/>
                    <a:pt x="29899" y="16024"/>
                    <a:pt x="29901" y="16022"/>
                  </a:cubicBezTo>
                  <a:close/>
                  <a:moveTo>
                    <a:pt x="22362" y="17481"/>
                  </a:moveTo>
                  <a:lnTo>
                    <a:pt x="22362" y="17481"/>
                  </a:lnTo>
                  <a:cubicBezTo>
                    <a:pt x="22361" y="17482"/>
                    <a:pt x="22360" y="17484"/>
                    <a:pt x="22357" y="17485"/>
                  </a:cubicBezTo>
                  <a:lnTo>
                    <a:pt x="22357" y="17485"/>
                  </a:lnTo>
                  <a:cubicBezTo>
                    <a:pt x="22360" y="17485"/>
                    <a:pt x="22362" y="17483"/>
                    <a:pt x="22362" y="17481"/>
                  </a:cubicBezTo>
                  <a:close/>
                  <a:moveTo>
                    <a:pt x="15432" y="19639"/>
                  </a:moveTo>
                  <a:cubicBezTo>
                    <a:pt x="15432" y="19640"/>
                    <a:pt x="15431" y="19641"/>
                    <a:pt x="15429" y="19643"/>
                  </a:cubicBezTo>
                  <a:lnTo>
                    <a:pt x="15429" y="19643"/>
                  </a:lnTo>
                  <a:cubicBezTo>
                    <a:pt x="15431" y="19642"/>
                    <a:pt x="15432" y="19640"/>
                    <a:pt x="15432" y="19639"/>
                  </a:cubicBezTo>
                  <a:close/>
                  <a:moveTo>
                    <a:pt x="35775" y="1"/>
                  </a:moveTo>
                  <a:cubicBezTo>
                    <a:pt x="34652" y="1"/>
                    <a:pt x="30898" y="447"/>
                    <a:pt x="28654" y="3103"/>
                  </a:cubicBezTo>
                  <a:cubicBezTo>
                    <a:pt x="27347" y="4654"/>
                    <a:pt x="26162" y="6295"/>
                    <a:pt x="25098" y="8028"/>
                  </a:cubicBezTo>
                  <a:lnTo>
                    <a:pt x="24733" y="8635"/>
                  </a:lnTo>
                  <a:lnTo>
                    <a:pt x="24581" y="8848"/>
                  </a:lnTo>
                  <a:cubicBezTo>
                    <a:pt x="23305" y="9091"/>
                    <a:pt x="22058" y="9365"/>
                    <a:pt x="20782" y="9669"/>
                  </a:cubicBezTo>
                  <a:cubicBezTo>
                    <a:pt x="20083" y="9851"/>
                    <a:pt x="19384" y="10034"/>
                    <a:pt x="18685" y="10216"/>
                  </a:cubicBezTo>
                  <a:cubicBezTo>
                    <a:pt x="20387" y="9426"/>
                    <a:pt x="21846" y="8210"/>
                    <a:pt x="22940" y="6720"/>
                  </a:cubicBezTo>
                  <a:cubicBezTo>
                    <a:pt x="25165" y="3443"/>
                    <a:pt x="27063" y="701"/>
                    <a:pt x="27192" y="701"/>
                  </a:cubicBezTo>
                  <a:cubicBezTo>
                    <a:pt x="27193" y="701"/>
                    <a:pt x="27194" y="702"/>
                    <a:pt x="27195" y="702"/>
                  </a:cubicBezTo>
                  <a:cubicBezTo>
                    <a:pt x="27191" y="696"/>
                    <a:pt x="27168" y="693"/>
                    <a:pt x="27128" y="693"/>
                  </a:cubicBezTo>
                  <a:cubicBezTo>
                    <a:pt x="26544" y="693"/>
                    <a:pt x="22307" y="1379"/>
                    <a:pt x="20174" y="4593"/>
                  </a:cubicBezTo>
                  <a:cubicBezTo>
                    <a:pt x="19049" y="6265"/>
                    <a:pt x="18046" y="8058"/>
                    <a:pt x="17195" y="9912"/>
                  </a:cubicBezTo>
                  <a:lnTo>
                    <a:pt x="16861" y="10520"/>
                  </a:lnTo>
                  <a:lnTo>
                    <a:pt x="16770" y="10702"/>
                  </a:lnTo>
                  <a:lnTo>
                    <a:pt x="16770" y="10733"/>
                  </a:lnTo>
                  <a:cubicBezTo>
                    <a:pt x="14733" y="11341"/>
                    <a:pt x="12727" y="12040"/>
                    <a:pt x="10782" y="12830"/>
                  </a:cubicBezTo>
                  <a:cubicBezTo>
                    <a:pt x="12332" y="11857"/>
                    <a:pt x="13608" y="10520"/>
                    <a:pt x="14490" y="8909"/>
                  </a:cubicBezTo>
                  <a:cubicBezTo>
                    <a:pt x="16347" y="5435"/>
                    <a:pt x="17908" y="2463"/>
                    <a:pt x="18041" y="2463"/>
                  </a:cubicBezTo>
                  <a:cubicBezTo>
                    <a:pt x="18043" y="2463"/>
                    <a:pt x="18045" y="2464"/>
                    <a:pt x="18046" y="2465"/>
                  </a:cubicBezTo>
                  <a:cubicBezTo>
                    <a:pt x="18044" y="2462"/>
                    <a:pt x="18035" y="2460"/>
                    <a:pt x="18020" y="2460"/>
                  </a:cubicBezTo>
                  <a:cubicBezTo>
                    <a:pt x="17638" y="2460"/>
                    <a:pt x="13353" y="3580"/>
                    <a:pt x="11542" y="7116"/>
                  </a:cubicBezTo>
                  <a:cubicBezTo>
                    <a:pt x="10599" y="8939"/>
                    <a:pt x="9809" y="10824"/>
                    <a:pt x="9140" y="12769"/>
                  </a:cubicBezTo>
                  <a:lnTo>
                    <a:pt x="8867" y="13468"/>
                  </a:lnTo>
                  <a:lnTo>
                    <a:pt x="8806" y="13620"/>
                  </a:lnTo>
                  <a:cubicBezTo>
                    <a:pt x="8320" y="13833"/>
                    <a:pt x="7803" y="14076"/>
                    <a:pt x="7286" y="14319"/>
                  </a:cubicBezTo>
                  <a:cubicBezTo>
                    <a:pt x="6101" y="14836"/>
                    <a:pt x="4915" y="15414"/>
                    <a:pt x="3760" y="16052"/>
                  </a:cubicBezTo>
                  <a:lnTo>
                    <a:pt x="3487" y="16174"/>
                  </a:lnTo>
                  <a:cubicBezTo>
                    <a:pt x="4915" y="15049"/>
                    <a:pt x="6010" y="13590"/>
                    <a:pt x="6739" y="11918"/>
                  </a:cubicBezTo>
                  <a:cubicBezTo>
                    <a:pt x="8214" y="8215"/>
                    <a:pt x="9481" y="5078"/>
                    <a:pt x="9593" y="5078"/>
                  </a:cubicBezTo>
                  <a:cubicBezTo>
                    <a:pt x="9594" y="5078"/>
                    <a:pt x="9595" y="5079"/>
                    <a:pt x="9596" y="5079"/>
                  </a:cubicBezTo>
                  <a:cubicBezTo>
                    <a:pt x="9594" y="5077"/>
                    <a:pt x="9588" y="5075"/>
                    <a:pt x="9579" y="5075"/>
                  </a:cubicBezTo>
                  <a:cubicBezTo>
                    <a:pt x="9264" y="5075"/>
                    <a:pt x="5057" y="6645"/>
                    <a:pt x="3608" y="10398"/>
                  </a:cubicBezTo>
                  <a:cubicBezTo>
                    <a:pt x="2879" y="12344"/>
                    <a:pt x="2271" y="14319"/>
                    <a:pt x="1815" y="16325"/>
                  </a:cubicBezTo>
                  <a:cubicBezTo>
                    <a:pt x="1724" y="16721"/>
                    <a:pt x="1633" y="17025"/>
                    <a:pt x="1602" y="17207"/>
                  </a:cubicBezTo>
                  <a:cubicBezTo>
                    <a:pt x="1085" y="17511"/>
                    <a:pt x="569" y="17815"/>
                    <a:pt x="113" y="18180"/>
                  </a:cubicBezTo>
                  <a:cubicBezTo>
                    <a:pt x="0" y="18292"/>
                    <a:pt x="96" y="18457"/>
                    <a:pt x="231" y="18457"/>
                  </a:cubicBezTo>
                  <a:cubicBezTo>
                    <a:pt x="242" y="18457"/>
                    <a:pt x="253" y="18455"/>
                    <a:pt x="265" y="18453"/>
                  </a:cubicBezTo>
                  <a:cubicBezTo>
                    <a:pt x="781" y="18210"/>
                    <a:pt x="1298" y="17936"/>
                    <a:pt x="1785" y="17633"/>
                  </a:cubicBezTo>
                  <a:lnTo>
                    <a:pt x="1906" y="17663"/>
                  </a:lnTo>
                  <a:cubicBezTo>
                    <a:pt x="2088" y="17724"/>
                    <a:pt x="2362" y="17784"/>
                    <a:pt x="2636" y="17876"/>
                  </a:cubicBezTo>
                  <a:cubicBezTo>
                    <a:pt x="3912" y="18271"/>
                    <a:pt x="6040" y="19031"/>
                    <a:pt x="8380" y="19851"/>
                  </a:cubicBezTo>
                  <a:cubicBezTo>
                    <a:pt x="9527" y="20262"/>
                    <a:pt x="10643" y="20406"/>
                    <a:pt x="11637" y="20406"/>
                  </a:cubicBezTo>
                  <a:cubicBezTo>
                    <a:pt x="13774" y="20406"/>
                    <a:pt x="15345" y="19741"/>
                    <a:pt x="15429" y="19643"/>
                  </a:cubicBezTo>
                  <a:lnTo>
                    <a:pt x="15429" y="19643"/>
                  </a:lnTo>
                  <a:cubicBezTo>
                    <a:pt x="15427" y="19644"/>
                    <a:pt x="15424" y="19645"/>
                    <a:pt x="15420" y="19645"/>
                  </a:cubicBezTo>
                  <a:cubicBezTo>
                    <a:pt x="15218" y="19645"/>
                    <a:pt x="12540" y="17982"/>
                    <a:pt x="8897" y="16660"/>
                  </a:cubicBezTo>
                  <a:cubicBezTo>
                    <a:pt x="8008" y="16347"/>
                    <a:pt x="7075" y="16186"/>
                    <a:pt x="6140" y="16186"/>
                  </a:cubicBezTo>
                  <a:cubicBezTo>
                    <a:pt x="5349" y="16186"/>
                    <a:pt x="4557" y="16301"/>
                    <a:pt x="3791" y="16538"/>
                  </a:cubicBezTo>
                  <a:cubicBezTo>
                    <a:pt x="4702" y="16052"/>
                    <a:pt x="5645" y="15566"/>
                    <a:pt x="6587" y="15110"/>
                  </a:cubicBezTo>
                  <a:cubicBezTo>
                    <a:pt x="7377" y="14745"/>
                    <a:pt x="8168" y="14380"/>
                    <a:pt x="8958" y="14046"/>
                  </a:cubicBezTo>
                  <a:cubicBezTo>
                    <a:pt x="9171" y="14107"/>
                    <a:pt x="9444" y="14228"/>
                    <a:pt x="9809" y="14380"/>
                  </a:cubicBezTo>
                  <a:cubicBezTo>
                    <a:pt x="11025" y="14927"/>
                    <a:pt x="13061" y="15900"/>
                    <a:pt x="15311" y="16964"/>
                  </a:cubicBezTo>
                  <a:cubicBezTo>
                    <a:pt x="16834" y="17686"/>
                    <a:pt x="18346" y="17898"/>
                    <a:pt x="19578" y="17898"/>
                  </a:cubicBezTo>
                  <a:cubicBezTo>
                    <a:pt x="21152" y="17898"/>
                    <a:pt x="22267" y="17552"/>
                    <a:pt x="22357" y="17485"/>
                  </a:cubicBezTo>
                  <a:lnTo>
                    <a:pt x="22357" y="17485"/>
                  </a:lnTo>
                  <a:cubicBezTo>
                    <a:pt x="22356" y="17486"/>
                    <a:pt x="22355" y="17486"/>
                    <a:pt x="22353" y="17486"/>
                  </a:cubicBezTo>
                  <a:cubicBezTo>
                    <a:pt x="22183" y="17486"/>
                    <a:pt x="19675" y="15545"/>
                    <a:pt x="16192" y="13833"/>
                  </a:cubicBezTo>
                  <a:cubicBezTo>
                    <a:pt x="15051" y="13295"/>
                    <a:pt x="13833" y="13031"/>
                    <a:pt x="12605" y="13031"/>
                  </a:cubicBezTo>
                  <a:cubicBezTo>
                    <a:pt x="12099" y="13031"/>
                    <a:pt x="11591" y="13076"/>
                    <a:pt x="11086" y="13164"/>
                  </a:cubicBezTo>
                  <a:cubicBezTo>
                    <a:pt x="11754" y="12891"/>
                    <a:pt x="12453" y="12617"/>
                    <a:pt x="13153" y="12374"/>
                  </a:cubicBezTo>
                  <a:cubicBezTo>
                    <a:pt x="14368" y="11918"/>
                    <a:pt x="15615" y="11523"/>
                    <a:pt x="16861" y="11128"/>
                  </a:cubicBezTo>
                  <a:lnTo>
                    <a:pt x="16891" y="11128"/>
                  </a:lnTo>
                  <a:lnTo>
                    <a:pt x="16982" y="11189"/>
                  </a:lnTo>
                  <a:cubicBezTo>
                    <a:pt x="17165" y="11280"/>
                    <a:pt x="17408" y="11401"/>
                    <a:pt x="17712" y="11553"/>
                  </a:cubicBezTo>
                  <a:cubicBezTo>
                    <a:pt x="18837" y="12222"/>
                    <a:pt x="20782" y="13408"/>
                    <a:pt x="22910" y="14715"/>
                  </a:cubicBezTo>
                  <a:cubicBezTo>
                    <a:pt x="24868" y="15918"/>
                    <a:pt x="26922" y="16188"/>
                    <a:pt x="28293" y="16188"/>
                  </a:cubicBezTo>
                  <a:cubicBezTo>
                    <a:pt x="29207" y="16188"/>
                    <a:pt x="29817" y="16068"/>
                    <a:pt x="29894" y="16026"/>
                  </a:cubicBezTo>
                  <a:lnTo>
                    <a:pt x="29894" y="16026"/>
                  </a:lnTo>
                  <a:cubicBezTo>
                    <a:pt x="29893" y="16026"/>
                    <a:pt x="29892" y="16026"/>
                    <a:pt x="29891" y="16026"/>
                  </a:cubicBezTo>
                  <a:cubicBezTo>
                    <a:pt x="29720" y="16026"/>
                    <a:pt x="27442" y="13809"/>
                    <a:pt x="24095" y="11736"/>
                  </a:cubicBezTo>
                  <a:cubicBezTo>
                    <a:pt x="22777" y="10918"/>
                    <a:pt x="21252" y="10490"/>
                    <a:pt x="19701" y="10490"/>
                  </a:cubicBezTo>
                  <a:cubicBezTo>
                    <a:pt x="19464" y="10490"/>
                    <a:pt x="19226" y="10500"/>
                    <a:pt x="18988" y="10520"/>
                  </a:cubicBezTo>
                  <a:cubicBezTo>
                    <a:pt x="20873" y="10003"/>
                    <a:pt x="22758" y="9578"/>
                    <a:pt x="24672" y="9213"/>
                  </a:cubicBezTo>
                  <a:lnTo>
                    <a:pt x="24855" y="9335"/>
                  </a:lnTo>
                  <a:cubicBezTo>
                    <a:pt x="25007" y="9426"/>
                    <a:pt x="25220" y="9578"/>
                    <a:pt x="25463" y="9730"/>
                  </a:cubicBezTo>
                  <a:cubicBezTo>
                    <a:pt x="26557" y="10520"/>
                    <a:pt x="28350" y="11888"/>
                    <a:pt x="30356" y="13408"/>
                  </a:cubicBezTo>
                  <a:cubicBezTo>
                    <a:pt x="32671" y="15200"/>
                    <a:pt x="35307" y="15502"/>
                    <a:pt x="36533" y="15502"/>
                  </a:cubicBezTo>
                  <a:cubicBezTo>
                    <a:pt x="36924" y="15502"/>
                    <a:pt x="37172" y="15471"/>
                    <a:pt x="37219" y="15448"/>
                  </a:cubicBezTo>
                  <a:lnTo>
                    <a:pt x="37219" y="15448"/>
                  </a:lnTo>
                  <a:cubicBezTo>
                    <a:pt x="37219" y="15448"/>
                    <a:pt x="37219" y="15448"/>
                    <a:pt x="37218" y="15448"/>
                  </a:cubicBezTo>
                  <a:cubicBezTo>
                    <a:pt x="37066" y="15448"/>
                    <a:pt x="34993" y="13015"/>
                    <a:pt x="31876" y="10581"/>
                  </a:cubicBezTo>
                  <a:cubicBezTo>
                    <a:pt x="30387" y="9486"/>
                    <a:pt x="28594" y="8879"/>
                    <a:pt x="26770" y="8848"/>
                  </a:cubicBezTo>
                  <a:lnTo>
                    <a:pt x="26952" y="8818"/>
                  </a:lnTo>
                  <a:cubicBezTo>
                    <a:pt x="27773" y="8666"/>
                    <a:pt x="28624" y="8575"/>
                    <a:pt x="29445" y="8453"/>
                  </a:cubicBezTo>
                  <a:cubicBezTo>
                    <a:pt x="29627" y="8514"/>
                    <a:pt x="29840" y="8575"/>
                    <a:pt x="30113" y="8635"/>
                  </a:cubicBezTo>
                  <a:lnTo>
                    <a:pt x="30235" y="8666"/>
                  </a:lnTo>
                  <a:cubicBezTo>
                    <a:pt x="32187" y="9125"/>
                    <a:pt x="34193" y="9367"/>
                    <a:pt x="36227" y="9367"/>
                  </a:cubicBezTo>
                  <a:cubicBezTo>
                    <a:pt x="36347" y="9367"/>
                    <a:pt x="36467" y="9367"/>
                    <a:pt x="36588" y="9365"/>
                  </a:cubicBezTo>
                  <a:cubicBezTo>
                    <a:pt x="39110" y="9243"/>
                    <a:pt x="41603" y="8787"/>
                    <a:pt x="44004" y="7936"/>
                  </a:cubicBezTo>
                  <a:cubicBezTo>
                    <a:pt x="41741" y="6776"/>
                    <a:pt x="39229" y="6169"/>
                    <a:pt x="36679" y="6169"/>
                  </a:cubicBezTo>
                  <a:cubicBezTo>
                    <a:pt x="36558" y="6169"/>
                    <a:pt x="36436" y="6171"/>
                    <a:pt x="36314" y="6173"/>
                  </a:cubicBezTo>
                  <a:cubicBezTo>
                    <a:pt x="34308" y="6234"/>
                    <a:pt x="32302" y="6690"/>
                    <a:pt x="30448" y="7541"/>
                  </a:cubicBezTo>
                  <a:cubicBezTo>
                    <a:pt x="29961" y="7784"/>
                    <a:pt x="29566" y="7967"/>
                    <a:pt x="29323" y="8119"/>
                  </a:cubicBezTo>
                  <a:lnTo>
                    <a:pt x="27803" y="8331"/>
                  </a:lnTo>
                  <a:cubicBezTo>
                    <a:pt x="27378" y="8392"/>
                    <a:pt x="26922" y="8453"/>
                    <a:pt x="26496" y="8544"/>
                  </a:cubicBezTo>
                  <a:cubicBezTo>
                    <a:pt x="28290" y="7936"/>
                    <a:pt x="29901" y="6903"/>
                    <a:pt x="31177" y="5505"/>
                  </a:cubicBezTo>
                  <a:cubicBezTo>
                    <a:pt x="33746" y="2548"/>
                    <a:pt x="35962" y="31"/>
                    <a:pt x="36096" y="31"/>
                  </a:cubicBezTo>
                  <a:cubicBezTo>
                    <a:pt x="36098" y="31"/>
                    <a:pt x="36100" y="32"/>
                    <a:pt x="36101" y="33"/>
                  </a:cubicBezTo>
                  <a:cubicBezTo>
                    <a:pt x="36092" y="15"/>
                    <a:pt x="35975" y="1"/>
                    <a:pt x="357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2"/>
            <p:cNvSpPr/>
            <p:nvPr/>
          </p:nvSpPr>
          <p:spPr>
            <a:xfrm>
              <a:off x="14557775" y="2134150"/>
              <a:ext cx="157250" cy="313700"/>
            </a:xfrm>
            <a:custGeom>
              <a:avLst/>
              <a:gdLst/>
              <a:ahLst/>
              <a:cxnLst/>
              <a:rect l="l" t="t" r="r" b="b"/>
              <a:pathLst>
                <a:path w="6290" h="12548" extrusionOk="0">
                  <a:moveTo>
                    <a:pt x="571" y="1"/>
                  </a:moveTo>
                  <a:cubicBezTo>
                    <a:pt x="232" y="1"/>
                    <a:pt x="1" y="515"/>
                    <a:pt x="363" y="722"/>
                  </a:cubicBezTo>
                  <a:cubicBezTo>
                    <a:pt x="2247" y="1786"/>
                    <a:pt x="3980" y="3457"/>
                    <a:pt x="4709" y="5524"/>
                  </a:cubicBezTo>
                  <a:cubicBezTo>
                    <a:pt x="5439" y="7561"/>
                    <a:pt x="4497" y="10023"/>
                    <a:pt x="3980" y="12059"/>
                  </a:cubicBezTo>
                  <a:cubicBezTo>
                    <a:pt x="3906" y="12353"/>
                    <a:pt x="4144" y="12547"/>
                    <a:pt x="4370" y="12547"/>
                  </a:cubicBezTo>
                  <a:cubicBezTo>
                    <a:pt x="4518" y="12547"/>
                    <a:pt x="4661" y="12464"/>
                    <a:pt x="4709" y="12272"/>
                  </a:cubicBezTo>
                  <a:cubicBezTo>
                    <a:pt x="5287" y="9992"/>
                    <a:pt x="6290" y="7348"/>
                    <a:pt x="5348" y="5038"/>
                  </a:cubicBezTo>
                  <a:cubicBezTo>
                    <a:pt x="4405" y="2910"/>
                    <a:pt x="2794" y="1178"/>
                    <a:pt x="758" y="53"/>
                  </a:cubicBezTo>
                  <a:cubicBezTo>
                    <a:pt x="694" y="17"/>
                    <a:pt x="631" y="1"/>
                    <a:pt x="571" y="1"/>
                  </a:cubicBezTo>
                  <a:close/>
                </a:path>
              </a:pathLst>
            </a:custGeom>
            <a:solidFill>
              <a:srgbClr val="001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62"/>
            <p:cNvSpPr/>
            <p:nvPr/>
          </p:nvSpPr>
          <p:spPr>
            <a:xfrm>
              <a:off x="14619275" y="2169650"/>
              <a:ext cx="60800" cy="83625"/>
            </a:xfrm>
            <a:custGeom>
              <a:avLst/>
              <a:gdLst/>
              <a:ahLst/>
              <a:cxnLst/>
              <a:rect l="l" t="t" r="r" b="b"/>
              <a:pathLst>
                <a:path w="2432" h="3345" extrusionOk="0">
                  <a:moveTo>
                    <a:pt x="1034" y="1"/>
                  </a:moveTo>
                  <a:lnTo>
                    <a:pt x="0" y="1490"/>
                  </a:lnTo>
                  <a:cubicBezTo>
                    <a:pt x="760" y="1673"/>
                    <a:pt x="2432" y="3344"/>
                    <a:pt x="2432" y="3344"/>
                  </a:cubicBezTo>
                  <a:lnTo>
                    <a:pt x="1034" y="1"/>
                  </a:lnTo>
                  <a:close/>
                </a:path>
              </a:pathLst>
            </a:custGeom>
            <a:solidFill>
              <a:srgbClr val="001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62"/>
            <p:cNvSpPr/>
            <p:nvPr/>
          </p:nvSpPr>
          <p:spPr>
            <a:xfrm>
              <a:off x="14374575" y="1989925"/>
              <a:ext cx="280425" cy="225350"/>
            </a:xfrm>
            <a:custGeom>
              <a:avLst/>
              <a:gdLst/>
              <a:ahLst/>
              <a:cxnLst/>
              <a:rect l="l" t="t" r="r" b="b"/>
              <a:pathLst>
                <a:path w="11217" h="9014" extrusionOk="0">
                  <a:moveTo>
                    <a:pt x="1814" y="1"/>
                  </a:moveTo>
                  <a:cubicBezTo>
                    <a:pt x="1356" y="1"/>
                    <a:pt x="903" y="132"/>
                    <a:pt x="517" y="381"/>
                  </a:cubicBezTo>
                  <a:cubicBezTo>
                    <a:pt x="396" y="503"/>
                    <a:pt x="274" y="655"/>
                    <a:pt x="213" y="807"/>
                  </a:cubicBezTo>
                  <a:cubicBezTo>
                    <a:pt x="1" y="1324"/>
                    <a:pt x="244" y="1932"/>
                    <a:pt x="517" y="2418"/>
                  </a:cubicBezTo>
                  <a:cubicBezTo>
                    <a:pt x="2736" y="6278"/>
                    <a:pt x="6748" y="8740"/>
                    <a:pt x="11186" y="8983"/>
                  </a:cubicBezTo>
                  <a:lnTo>
                    <a:pt x="11217" y="9014"/>
                  </a:lnTo>
                  <a:cubicBezTo>
                    <a:pt x="10943" y="6673"/>
                    <a:pt x="9910" y="4515"/>
                    <a:pt x="8268" y="2843"/>
                  </a:cubicBezTo>
                  <a:cubicBezTo>
                    <a:pt x="6627" y="1263"/>
                    <a:pt x="4530" y="260"/>
                    <a:pt x="2280" y="47"/>
                  </a:cubicBezTo>
                  <a:cubicBezTo>
                    <a:pt x="2126" y="16"/>
                    <a:pt x="1969" y="1"/>
                    <a:pt x="18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62"/>
            <p:cNvSpPr/>
            <p:nvPr/>
          </p:nvSpPr>
          <p:spPr>
            <a:xfrm>
              <a:off x="14374575" y="1999450"/>
              <a:ext cx="279675" cy="215075"/>
            </a:xfrm>
            <a:custGeom>
              <a:avLst/>
              <a:gdLst/>
              <a:ahLst/>
              <a:cxnLst/>
              <a:rect l="l" t="t" r="r" b="b"/>
              <a:pathLst>
                <a:path w="11187" h="8603" extrusionOk="0">
                  <a:moveTo>
                    <a:pt x="517" y="0"/>
                  </a:moveTo>
                  <a:cubicBezTo>
                    <a:pt x="396" y="92"/>
                    <a:pt x="274" y="243"/>
                    <a:pt x="213" y="426"/>
                  </a:cubicBezTo>
                  <a:cubicBezTo>
                    <a:pt x="1" y="943"/>
                    <a:pt x="244" y="1520"/>
                    <a:pt x="517" y="2006"/>
                  </a:cubicBezTo>
                  <a:cubicBezTo>
                    <a:pt x="2736" y="5867"/>
                    <a:pt x="6748" y="8359"/>
                    <a:pt x="11186" y="8602"/>
                  </a:cubicBezTo>
                  <a:lnTo>
                    <a:pt x="5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62"/>
            <p:cNvSpPr/>
            <p:nvPr/>
          </p:nvSpPr>
          <p:spPr>
            <a:xfrm>
              <a:off x="14823100" y="2656200"/>
              <a:ext cx="237675" cy="427350"/>
            </a:xfrm>
            <a:custGeom>
              <a:avLst/>
              <a:gdLst/>
              <a:ahLst/>
              <a:cxnLst/>
              <a:rect l="l" t="t" r="r" b="b"/>
              <a:pathLst>
                <a:path w="9507" h="17094" extrusionOk="0">
                  <a:moveTo>
                    <a:pt x="567" y="1"/>
                  </a:moveTo>
                  <a:cubicBezTo>
                    <a:pt x="228" y="1"/>
                    <a:pt x="1" y="515"/>
                    <a:pt x="388" y="722"/>
                  </a:cubicBezTo>
                  <a:lnTo>
                    <a:pt x="358" y="722"/>
                  </a:lnTo>
                  <a:cubicBezTo>
                    <a:pt x="6103" y="3761"/>
                    <a:pt x="8686" y="10570"/>
                    <a:pt x="6437" y="16618"/>
                  </a:cubicBezTo>
                  <a:cubicBezTo>
                    <a:pt x="6327" y="16911"/>
                    <a:pt x="6547" y="17093"/>
                    <a:pt x="6780" y="17093"/>
                  </a:cubicBezTo>
                  <a:cubicBezTo>
                    <a:pt x="6934" y="17093"/>
                    <a:pt x="7094" y="17013"/>
                    <a:pt x="7166" y="16831"/>
                  </a:cubicBezTo>
                  <a:cubicBezTo>
                    <a:pt x="9507" y="10418"/>
                    <a:pt x="6771" y="3275"/>
                    <a:pt x="753" y="53"/>
                  </a:cubicBezTo>
                  <a:cubicBezTo>
                    <a:pt x="689" y="16"/>
                    <a:pt x="626" y="1"/>
                    <a:pt x="567" y="1"/>
                  </a:cubicBezTo>
                  <a:close/>
                </a:path>
              </a:pathLst>
            </a:custGeom>
            <a:solidFill>
              <a:srgbClr val="001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62"/>
            <p:cNvSpPr/>
            <p:nvPr/>
          </p:nvSpPr>
          <p:spPr>
            <a:xfrm>
              <a:off x="14736025" y="1927475"/>
              <a:ext cx="567100" cy="598575"/>
            </a:xfrm>
            <a:custGeom>
              <a:avLst/>
              <a:gdLst/>
              <a:ahLst/>
              <a:cxnLst/>
              <a:rect l="l" t="t" r="r" b="b"/>
              <a:pathLst>
                <a:path w="22684" h="23943" extrusionOk="0">
                  <a:moveTo>
                    <a:pt x="22142" y="0"/>
                  </a:moveTo>
                  <a:cubicBezTo>
                    <a:pt x="22083" y="0"/>
                    <a:pt x="22021" y="16"/>
                    <a:pt x="21957" y="53"/>
                  </a:cubicBezTo>
                  <a:cubicBezTo>
                    <a:pt x="19525" y="1329"/>
                    <a:pt x="17397" y="3092"/>
                    <a:pt x="15665" y="5189"/>
                  </a:cubicBezTo>
                  <a:cubicBezTo>
                    <a:pt x="13811" y="7469"/>
                    <a:pt x="12747" y="10144"/>
                    <a:pt x="11409" y="12727"/>
                  </a:cubicBezTo>
                  <a:cubicBezTo>
                    <a:pt x="10194" y="14977"/>
                    <a:pt x="8613" y="17044"/>
                    <a:pt x="6698" y="18776"/>
                  </a:cubicBezTo>
                  <a:cubicBezTo>
                    <a:pt x="4874" y="20539"/>
                    <a:pt x="2777" y="22272"/>
                    <a:pt x="406" y="23184"/>
                  </a:cubicBezTo>
                  <a:cubicBezTo>
                    <a:pt x="0" y="23346"/>
                    <a:pt x="100" y="23942"/>
                    <a:pt x="449" y="23942"/>
                  </a:cubicBezTo>
                  <a:cubicBezTo>
                    <a:pt x="492" y="23942"/>
                    <a:pt x="539" y="23933"/>
                    <a:pt x="589" y="23913"/>
                  </a:cubicBezTo>
                  <a:cubicBezTo>
                    <a:pt x="2777" y="23092"/>
                    <a:pt x="4662" y="21633"/>
                    <a:pt x="6394" y="20083"/>
                  </a:cubicBezTo>
                  <a:cubicBezTo>
                    <a:pt x="8279" y="18472"/>
                    <a:pt x="9920" y="16588"/>
                    <a:pt x="11257" y="14521"/>
                  </a:cubicBezTo>
                  <a:cubicBezTo>
                    <a:pt x="12868" y="11907"/>
                    <a:pt x="13811" y="8958"/>
                    <a:pt x="15634" y="6466"/>
                  </a:cubicBezTo>
                  <a:cubicBezTo>
                    <a:pt x="17397" y="4065"/>
                    <a:pt x="19677" y="2089"/>
                    <a:pt x="22321" y="691"/>
                  </a:cubicBezTo>
                  <a:cubicBezTo>
                    <a:pt x="22683" y="510"/>
                    <a:pt x="22474" y="0"/>
                    <a:pt x="22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62"/>
            <p:cNvSpPr/>
            <p:nvPr/>
          </p:nvSpPr>
          <p:spPr>
            <a:xfrm>
              <a:off x="15198300" y="1918900"/>
              <a:ext cx="102600" cy="76000"/>
            </a:xfrm>
            <a:custGeom>
              <a:avLst/>
              <a:gdLst/>
              <a:ahLst/>
              <a:cxnLst/>
              <a:rect l="l" t="t" r="r" b="b"/>
              <a:pathLst>
                <a:path w="4104" h="3040" extrusionOk="0">
                  <a:moveTo>
                    <a:pt x="2189" y="0"/>
                  </a:moveTo>
                  <a:lnTo>
                    <a:pt x="1" y="3040"/>
                  </a:lnTo>
                  <a:lnTo>
                    <a:pt x="4104" y="1277"/>
                  </a:lnTo>
                  <a:lnTo>
                    <a:pt x="2189" y="0"/>
                  </a:lnTo>
                  <a:close/>
                </a:path>
              </a:pathLst>
            </a:custGeom>
            <a:solidFill>
              <a:srgbClr val="001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62"/>
            <p:cNvSpPr/>
            <p:nvPr/>
          </p:nvSpPr>
          <p:spPr>
            <a:xfrm>
              <a:off x="15227175" y="1660400"/>
              <a:ext cx="382250" cy="311725"/>
            </a:xfrm>
            <a:custGeom>
              <a:avLst/>
              <a:gdLst/>
              <a:ahLst/>
              <a:cxnLst/>
              <a:rect l="l" t="t" r="r" b="b"/>
              <a:pathLst>
                <a:path w="15290" h="12469" extrusionOk="0">
                  <a:moveTo>
                    <a:pt x="12783" y="1"/>
                  </a:moveTo>
                  <a:cubicBezTo>
                    <a:pt x="12571" y="1"/>
                    <a:pt x="12361" y="14"/>
                    <a:pt x="12159" y="36"/>
                  </a:cubicBezTo>
                  <a:cubicBezTo>
                    <a:pt x="9059" y="401"/>
                    <a:pt x="6171" y="1769"/>
                    <a:pt x="3982" y="3957"/>
                  </a:cubicBezTo>
                  <a:cubicBezTo>
                    <a:pt x="1794" y="6146"/>
                    <a:pt x="365" y="9398"/>
                    <a:pt x="1" y="12468"/>
                  </a:cubicBezTo>
                  <a:lnTo>
                    <a:pt x="61" y="12468"/>
                  </a:lnTo>
                  <a:cubicBezTo>
                    <a:pt x="6141" y="12073"/>
                    <a:pt x="11612" y="8608"/>
                    <a:pt x="14591" y="3289"/>
                  </a:cubicBezTo>
                  <a:cubicBezTo>
                    <a:pt x="14955" y="2590"/>
                    <a:pt x="15290" y="1799"/>
                    <a:pt x="14986" y="1070"/>
                  </a:cubicBezTo>
                  <a:cubicBezTo>
                    <a:pt x="14895" y="857"/>
                    <a:pt x="14743" y="644"/>
                    <a:pt x="14530" y="492"/>
                  </a:cubicBezTo>
                  <a:cubicBezTo>
                    <a:pt x="14094" y="125"/>
                    <a:pt x="13434" y="1"/>
                    <a:pt x="127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62"/>
            <p:cNvSpPr/>
            <p:nvPr/>
          </p:nvSpPr>
          <p:spPr>
            <a:xfrm>
              <a:off x="15228700" y="1673450"/>
              <a:ext cx="380725" cy="298675"/>
            </a:xfrm>
            <a:custGeom>
              <a:avLst/>
              <a:gdLst/>
              <a:ahLst/>
              <a:cxnLst/>
              <a:rect l="l" t="t" r="r" b="b"/>
              <a:pathLst>
                <a:path w="15229" h="11947" extrusionOk="0">
                  <a:moveTo>
                    <a:pt x="14499" y="1"/>
                  </a:moveTo>
                  <a:lnTo>
                    <a:pt x="0" y="11946"/>
                  </a:lnTo>
                  <a:cubicBezTo>
                    <a:pt x="6080" y="11551"/>
                    <a:pt x="11551" y="8086"/>
                    <a:pt x="14530" y="2767"/>
                  </a:cubicBezTo>
                  <a:cubicBezTo>
                    <a:pt x="14894" y="2098"/>
                    <a:pt x="15229" y="1277"/>
                    <a:pt x="14925" y="578"/>
                  </a:cubicBezTo>
                  <a:cubicBezTo>
                    <a:pt x="14834" y="335"/>
                    <a:pt x="14682" y="153"/>
                    <a:pt x="14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62"/>
            <p:cNvSpPr/>
            <p:nvPr/>
          </p:nvSpPr>
          <p:spPr>
            <a:xfrm>
              <a:off x="14825950" y="2201575"/>
              <a:ext cx="76775" cy="85125"/>
            </a:xfrm>
            <a:custGeom>
              <a:avLst/>
              <a:gdLst/>
              <a:ahLst/>
              <a:cxnLst/>
              <a:rect l="l" t="t" r="r" b="b"/>
              <a:pathLst>
                <a:path w="3071" h="3405" extrusionOk="0">
                  <a:moveTo>
                    <a:pt x="700" y="1"/>
                  </a:moveTo>
                  <a:cubicBezTo>
                    <a:pt x="700" y="1"/>
                    <a:pt x="761" y="2280"/>
                    <a:pt x="1" y="3405"/>
                  </a:cubicBezTo>
                  <a:cubicBezTo>
                    <a:pt x="1" y="3405"/>
                    <a:pt x="1764" y="3131"/>
                    <a:pt x="3071" y="700"/>
                  </a:cubicBezTo>
                  <a:lnTo>
                    <a:pt x="700" y="1"/>
                  </a:lnTo>
                  <a:close/>
                </a:path>
              </a:pathLst>
            </a:custGeom>
            <a:solidFill>
              <a:srgbClr val="001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62"/>
            <p:cNvSpPr/>
            <p:nvPr/>
          </p:nvSpPr>
          <p:spPr>
            <a:xfrm>
              <a:off x="15014400" y="2718300"/>
              <a:ext cx="96550" cy="63850"/>
            </a:xfrm>
            <a:custGeom>
              <a:avLst/>
              <a:gdLst/>
              <a:ahLst/>
              <a:cxnLst/>
              <a:rect l="l" t="t" r="r" b="b"/>
              <a:pathLst>
                <a:path w="3862" h="2554" extrusionOk="0">
                  <a:moveTo>
                    <a:pt x="1" y="1"/>
                  </a:moveTo>
                  <a:cubicBezTo>
                    <a:pt x="1" y="1"/>
                    <a:pt x="2676" y="1916"/>
                    <a:pt x="2858" y="2554"/>
                  </a:cubicBezTo>
                  <a:lnTo>
                    <a:pt x="3861" y="1064"/>
                  </a:lnTo>
                  <a:cubicBezTo>
                    <a:pt x="2524" y="912"/>
                    <a:pt x="1217" y="548"/>
                    <a:pt x="1" y="1"/>
                  </a:cubicBezTo>
                  <a:close/>
                </a:path>
              </a:pathLst>
            </a:custGeom>
            <a:solidFill>
              <a:srgbClr val="001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62"/>
            <p:cNvSpPr/>
            <p:nvPr/>
          </p:nvSpPr>
          <p:spPr>
            <a:xfrm>
              <a:off x="14975650" y="2824675"/>
              <a:ext cx="41050" cy="76025"/>
            </a:xfrm>
            <a:custGeom>
              <a:avLst/>
              <a:gdLst/>
              <a:ahLst/>
              <a:cxnLst/>
              <a:rect l="l" t="t" r="r" b="b"/>
              <a:pathLst>
                <a:path w="1642" h="3041" extrusionOk="0">
                  <a:moveTo>
                    <a:pt x="609" y="1"/>
                  </a:moveTo>
                  <a:lnTo>
                    <a:pt x="609" y="1"/>
                  </a:lnTo>
                  <a:cubicBezTo>
                    <a:pt x="639" y="700"/>
                    <a:pt x="426" y="1369"/>
                    <a:pt x="1" y="1946"/>
                  </a:cubicBezTo>
                  <a:lnTo>
                    <a:pt x="1612" y="3040"/>
                  </a:lnTo>
                  <a:cubicBezTo>
                    <a:pt x="1642" y="1916"/>
                    <a:pt x="1308" y="852"/>
                    <a:pt x="609" y="1"/>
                  </a:cubicBezTo>
                  <a:close/>
                </a:path>
              </a:pathLst>
            </a:custGeom>
            <a:solidFill>
              <a:srgbClr val="001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62"/>
            <p:cNvSpPr/>
            <p:nvPr/>
          </p:nvSpPr>
          <p:spPr>
            <a:xfrm>
              <a:off x="14805450" y="1702925"/>
              <a:ext cx="316875" cy="561750"/>
            </a:xfrm>
            <a:custGeom>
              <a:avLst/>
              <a:gdLst/>
              <a:ahLst/>
              <a:cxnLst/>
              <a:rect l="l" t="t" r="r" b="b"/>
              <a:pathLst>
                <a:path w="12675" h="22470" extrusionOk="0">
                  <a:moveTo>
                    <a:pt x="10499" y="0"/>
                  </a:moveTo>
                  <a:cubicBezTo>
                    <a:pt x="9632" y="0"/>
                    <a:pt x="8692" y="456"/>
                    <a:pt x="7933" y="980"/>
                  </a:cubicBezTo>
                  <a:cubicBezTo>
                    <a:pt x="4681" y="3259"/>
                    <a:pt x="2280" y="6603"/>
                    <a:pt x="1125" y="10433"/>
                  </a:cubicBezTo>
                  <a:cubicBezTo>
                    <a:pt x="0" y="14232"/>
                    <a:pt x="365" y="18792"/>
                    <a:pt x="1854" y="22469"/>
                  </a:cubicBezTo>
                  <a:lnTo>
                    <a:pt x="1915" y="22409"/>
                  </a:lnTo>
                  <a:cubicBezTo>
                    <a:pt x="8541" y="18214"/>
                    <a:pt x="12584" y="10980"/>
                    <a:pt x="12675" y="3138"/>
                  </a:cubicBezTo>
                  <a:cubicBezTo>
                    <a:pt x="12675" y="2135"/>
                    <a:pt x="12553" y="1041"/>
                    <a:pt x="11794" y="402"/>
                  </a:cubicBezTo>
                  <a:cubicBezTo>
                    <a:pt x="11520" y="220"/>
                    <a:pt x="11216" y="68"/>
                    <a:pt x="10912" y="37"/>
                  </a:cubicBezTo>
                  <a:cubicBezTo>
                    <a:pt x="10777" y="12"/>
                    <a:pt x="10639" y="0"/>
                    <a:pt x="10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62"/>
            <p:cNvSpPr/>
            <p:nvPr/>
          </p:nvSpPr>
          <p:spPr>
            <a:xfrm>
              <a:off x="14853300" y="1703850"/>
              <a:ext cx="269025" cy="559300"/>
            </a:xfrm>
            <a:custGeom>
              <a:avLst/>
              <a:gdLst/>
              <a:ahLst/>
              <a:cxnLst/>
              <a:rect l="l" t="t" r="r" b="b"/>
              <a:pathLst>
                <a:path w="10761" h="22372" extrusionOk="0">
                  <a:moveTo>
                    <a:pt x="9028" y="0"/>
                  </a:moveTo>
                  <a:lnTo>
                    <a:pt x="1" y="22372"/>
                  </a:lnTo>
                  <a:cubicBezTo>
                    <a:pt x="6627" y="18177"/>
                    <a:pt x="10670" y="10943"/>
                    <a:pt x="10761" y="3101"/>
                  </a:cubicBezTo>
                  <a:cubicBezTo>
                    <a:pt x="10761" y="2098"/>
                    <a:pt x="10639" y="1004"/>
                    <a:pt x="9880" y="365"/>
                  </a:cubicBezTo>
                  <a:cubicBezTo>
                    <a:pt x="9636" y="183"/>
                    <a:pt x="9332" y="31"/>
                    <a:pt x="90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62"/>
            <p:cNvSpPr/>
            <p:nvPr/>
          </p:nvSpPr>
          <p:spPr>
            <a:xfrm>
              <a:off x="14781875" y="2852050"/>
              <a:ext cx="263725" cy="480750"/>
            </a:xfrm>
            <a:custGeom>
              <a:avLst/>
              <a:gdLst/>
              <a:ahLst/>
              <a:cxnLst/>
              <a:rect l="l" t="t" r="r" b="b"/>
              <a:pathLst>
                <a:path w="10549" h="19230" extrusionOk="0">
                  <a:moveTo>
                    <a:pt x="8724" y="0"/>
                  </a:moveTo>
                  <a:lnTo>
                    <a:pt x="8664" y="31"/>
                  </a:lnTo>
                  <a:cubicBezTo>
                    <a:pt x="3223" y="3769"/>
                    <a:pt x="1" y="10000"/>
                    <a:pt x="153" y="16627"/>
                  </a:cubicBezTo>
                  <a:cubicBezTo>
                    <a:pt x="183" y="17478"/>
                    <a:pt x="335" y="18420"/>
                    <a:pt x="1004" y="18906"/>
                  </a:cubicBezTo>
                  <a:cubicBezTo>
                    <a:pt x="1217" y="19089"/>
                    <a:pt x="1490" y="19180"/>
                    <a:pt x="1733" y="19210"/>
                  </a:cubicBezTo>
                  <a:cubicBezTo>
                    <a:pt x="1823" y="19223"/>
                    <a:pt x="1913" y="19229"/>
                    <a:pt x="2005" y="19229"/>
                  </a:cubicBezTo>
                  <a:cubicBezTo>
                    <a:pt x="2780" y="19229"/>
                    <a:pt x="3600" y="18791"/>
                    <a:pt x="4226" y="18329"/>
                  </a:cubicBezTo>
                  <a:cubicBezTo>
                    <a:pt x="6931" y="16292"/>
                    <a:pt x="8846" y="13405"/>
                    <a:pt x="9727" y="10122"/>
                  </a:cubicBezTo>
                  <a:cubicBezTo>
                    <a:pt x="10548" y="6900"/>
                    <a:pt x="10092" y="3040"/>
                    <a:pt x="8724" y="0"/>
                  </a:cubicBezTo>
                  <a:close/>
                </a:path>
              </a:pathLst>
            </a:custGeom>
            <a:solidFill>
              <a:srgbClr val="8CB0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62"/>
            <p:cNvSpPr/>
            <p:nvPr/>
          </p:nvSpPr>
          <p:spPr>
            <a:xfrm>
              <a:off x="14781875" y="2852800"/>
              <a:ext cx="216600" cy="479525"/>
            </a:xfrm>
            <a:custGeom>
              <a:avLst/>
              <a:gdLst/>
              <a:ahLst/>
              <a:cxnLst/>
              <a:rect l="l" t="t" r="r" b="b"/>
              <a:pathLst>
                <a:path w="8664" h="19181" extrusionOk="0">
                  <a:moveTo>
                    <a:pt x="8664" y="1"/>
                  </a:moveTo>
                  <a:lnTo>
                    <a:pt x="8664" y="1"/>
                  </a:lnTo>
                  <a:cubicBezTo>
                    <a:pt x="3223" y="3739"/>
                    <a:pt x="1" y="9970"/>
                    <a:pt x="153" y="16597"/>
                  </a:cubicBezTo>
                  <a:cubicBezTo>
                    <a:pt x="183" y="17448"/>
                    <a:pt x="335" y="18390"/>
                    <a:pt x="1004" y="18876"/>
                  </a:cubicBezTo>
                  <a:cubicBezTo>
                    <a:pt x="1217" y="19059"/>
                    <a:pt x="1490" y="19150"/>
                    <a:pt x="1733" y="19180"/>
                  </a:cubicBezTo>
                  <a:lnTo>
                    <a:pt x="86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2"/>
            <p:cNvSpPr/>
            <p:nvPr/>
          </p:nvSpPr>
          <p:spPr>
            <a:xfrm>
              <a:off x="15069875" y="2743375"/>
              <a:ext cx="398225" cy="291925"/>
            </a:xfrm>
            <a:custGeom>
              <a:avLst/>
              <a:gdLst/>
              <a:ahLst/>
              <a:cxnLst/>
              <a:rect l="l" t="t" r="r" b="b"/>
              <a:pathLst>
                <a:path w="15929" h="11677" extrusionOk="0">
                  <a:moveTo>
                    <a:pt x="1" y="1"/>
                  </a:moveTo>
                  <a:cubicBezTo>
                    <a:pt x="548" y="3040"/>
                    <a:pt x="2189" y="6201"/>
                    <a:pt x="4499" y="8238"/>
                  </a:cubicBezTo>
                  <a:cubicBezTo>
                    <a:pt x="6840" y="10305"/>
                    <a:pt x="9788" y="11521"/>
                    <a:pt x="12888" y="11673"/>
                  </a:cubicBezTo>
                  <a:cubicBezTo>
                    <a:pt x="12965" y="11675"/>
                    <a:pt x="13043" y="11677"/>
                    <a:pt x="13121" y="11677"/>
                  </a:cubicBezTo>
                  <a:cubicBezTo>
                    <a:pt x="13887" y="11677"/>
                    <a:pt x="14736" y="11533"/>
                    <a:pt x="15259" y="11065"/>
                  </a:cubicBezTo>
                  <a:cubicBezTo>
                    <a:pt x="15442" y="10913"/>
                    <a:pt x="15594" y="10700"/>
                    <a:pt x="15685" y="10457"/>
                  </a:cubicBezTo>
                  <a:cubicBezTo>
                    <a:pt x="15928" y="9727"/>
                    <a:pt x="15533" y="8937"/>
                    <a:pt x="15138" y="8299"/>
                  </a:cubicBezTo>
                  <a:cubicBezTo>
                    <a:pt x="11825" y="3162"/>
                    <a:pt x="6171" y="31"/>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62"/>
            <p:cNvSpPr/>
            <p:nvPr/>
          </p:nvSpPr>
          <p:spPr>
            <a:xfrm>
              <a:off x="15071400" y="2743375"/>
              <a:ext cx="396700" cy="276625"/>
            </a:xfrm>
            <a:custGeom>
              <a:avLst/>
              <a:gdLst/>
              <a:ahLst/>
              <a:cxnLst/>
              <a:rect l="l" t="t" r="r" b="b"/>
              <a:pathLst>
                <a:path w="15868" h="11065" extrusionOk="0">
                  <a:moveTo>
                    <a:pt x="1" y="1"/>
                  </a:moveTo>
                  <a:lnTo>
                    <a:pt x="15198" y="11065"/>
                  </a:lnTo>
                  <a:cubicBezTo>
                    <a:pt x="15411" y="10913"/>
                    <a:pt x="15533" y="10700"/>
                    <a:pt x="15624" y="10457"/>
                  </a:cubicBezTo>
                  <a:cubicBezTo>
                    <a:pt x="15867" y="9727"/>
                    <a:pt x="15502" y="8937"/>
                    <a:pt x="15077" y="8299"/>
                  </a:cubicBezTo>
                  <a:cubicBezTo>
                    <a:pt x="11794" y="3162"/>
                    <a:pt x="6110" y="3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62"/>
            <p:cNvSpPr/>
            <p:nvPr/>
          </p:nvSpPr>
          <p:spPr>
            <a:xfrm>
              <a:off x="14755000" y="2212075"/>
              <a:ext cx="791325" cy="357400"/>
            </a:xfrm>
            <a:custGeom>
              <a:avLst/>
              <a:gdLst/>
              <a:ahLst/>
              <a:cxnLst/>
              <a:rect l="l" t="t" r="r" b="b"/>
              <a:pathLst>
                <a:path w="31653" h="14296" extrusionOk="0">
                  <a:moveTo>
                    <a:pt x="31150" y="0"/>
                  </a:moveTo>
                  <a:cubicBezTo>
                    <a:pt x="31088" y="0"/>
                    <a:pt x="31022" y="20"/>
                    <a:pt x="30955" y="67"/>
                  </a:cubicBezTo>
                  <a:cubicBezTo>
                    <a:pt x="26304" y="3441"/>
                    <a:pt x="21714" y="7362"/>
                    <a:pt x="16365" y="9611"/>
                  </a:cubicBezTo>
                  <a:cubicBezTo>
                    <a:pt x="11319" y="11769"/>
                    <a:pt x="5848" y="12651"/>
                    <a:pt x="468" y="13563"/>
                  </a:cubicBezTo>
                  <a:cubicBezTo>
                    <a:pt x="1" y="13621"/>
                    <a:pt x="178" y="14296"/>
                    <a:pt x="597" y="14296"/>
                  </a:cubicBezTo>
                  <a:cubicBezTo>
                    <a:pt x="614" y="14296"/>
                    <a:pt x="632" y="14294"/>
                    <a:pt x="650" y="14292"/>
                  </a:cubicBezTo>
                  <a:cubicBezTo>
                    <a:pt x="6091" y="13380"/>
                    <a:pt x="11562" y="12468"/>
                    <a:pt x="16669" y="10310"/>
                  </a:cubicBezTo>
                  <a:cubicBezTo>
                    <a:pt x="22049" y="8031"/>
                    <a:pt x="26639" y="4140"/>
                    <a:pt x="31350" y="736"/>
                  </a:cubicBezTo>
                  <a:cubicBezTo>
                    <a:pt x="31653" y="483"/>
                    <a:pt x="31453" y="0"/>
                    <a:pt x="311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2"/>
            <p:cNvSpPr/>
            <p:nvPr/>
          </p:nvSpPr>
          <p:spPr>
            <a:xfrm>
              <a:off x="14813425" y="2518900"/>
              <a:ext cx="732825" cy="182050"/>
            </a:xfrm>
            <a:custGeom>
              <a:avLst/>
              <a:gdLst/>
              <a:ahLst/>
              <a:cxnLst/>
              <a:rect l="l" t="t" r="r" b="b"/>
              <a:pathLst>
                <a:path w="29313" h="7282" extrusionOk="0">
                  <a:moveTo>
                    <a:pt x="9169" y="1"/>
                  </a:moveTo>
                  <a:cubicBezTo>
                    <a:pt x="6249" y="1"/>
                    <a:pt x="3314" y="385"/>
                    <a:pt x="441" y="1168"/>
                  </a:cubicBezTo>
                  <a:cubicBezTo>
                    <a:pt x="0" y="1306"/>
                    <a:pt x="109" y="1918"/>
                    <a:pt x="495" y="1918"/>
                  </a:cubicBezTo>
                  <a:cubicBezTo>
                    <a:pt x="535" y="1918"/>
                    <a:pt x="578" y="1912"/>
                    <a:pt x="623" y="1897"/>
                  </a:cubicBezTo>
                  <a:lnTo>
                    <a:pt x="654" y="1928"/>
                  </a:lnTo>
                  <a:cubicBezTo>
                    <a:pt x="3479" y="1152"/>
                    <a:pt x="6361" y="772"/>
                    <a:pt x="9227" y="772"/>
                  </a:cubicBezTo>
                  <a:cubicBezTo>
                    <a:pt x="16136" y="772"/>
                    <a:pt x="22946" y="2984"/>
                    <a:pt x="28618" y="7217"/>
                  </a:cubicBezTo>
                  <a:cubicBezTo>
                    <a:pt x="28678" y="7262"/>
                    <a:pt x="28738" y="7281"/>
                    <a:pt x="28796" y="7281"/>
                  </a:cubicBezTo>
                  <a:cubicBezTo>
                    <a:pt x="29091" y="7281"/>
                    <a:pt x="29313" y="6777"/>
                    <a:pt x="28982" y="6548"/>
                  </a:cubicBezTo>
                  <a:cubicBezTo>
                    <a:pt x="23199" y="2248"/>
                    <a:pt x="16228" y="1"/>
                    <a:pt x="9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62"/>
            <p:cNvSpPr/>
            <p:nvPr/>
          </p:nvSpPr>
          <p:spPr>
            <a:xfrm>
              <a:off x="14749975" y="2385825"/>
              <a:ext cx="1002400" cy="161550"/>
            </a:xfrm>
            <a:custGeom>
              <a:avLst/>
              <a:gdLst/>
              <a:ahLst/>
              <a:cxnLst/>
              <a:rect l="l" t="t" r="r" b="b"/>
              <a:pathLst>
                <a:path w="40096" h="6462" extrusionOk="0">
                  <a:moveTo>
                    <a:pt x="26455" y="0"/>
                  </a:moveTo>
                  <a:cubicBezTo>
                    <a:pt x="24524" y="0"/>
                    <a:pt x="22576" y="201"/>
                    <a:pt x="20639" y="594"/>
                  </a:cubicBezTo>
                  <a:cubicBezTo>
                    <a:pt x="13861" y="1992"/>
                    <a:pt x="7477" y="5184"/>
                    <a:pt x="486" y="5701"/>
                  </a:cubicBezTo>
                  <a:cubicBezTo>
                    <a:pt x="10" y="5730"/>
                    <a:pt x="0" y="6461"/>
                    <a:pt x="458" y="6461"/>
                  </a:cubicBezTo>
                  <a:cubicBezTo>
                    <a:pt x="468" y="6461"/>
                    <a:pt x="477" y="6461"/>
                    <a:pt x="486" y="6461"/>
                  </a:cubicBezTo>
                  <a:cubicBezTo>
                    <a:pt x="7113" y="5974"/>
                    <a:pt x="13192" y="3147"/>
                    <a:pt x="19575" y="1628"/>
                  </a:cubicBezTo>
                  <a:cubicBezTo>
                    <a:pt x="21885" y="1071"/>
                    <a:pt x="24210" y="780"/>
                    <a:pt x="26509" y="780"/>
                  </a:cubicBezTo>
                  <a:cubicBezTo>
                    <a:pt x="30986" y="780"/>
                    <a:pt x="35366" y="1882"/>
                    <a:pt x="39363" y="4272"/>
                  </a:cubicBezTo>
                  <a:cubicBezTo>
                    <a:pt x="39424" y="4303"/>
                    <a:pt x="39484" y="4316"/>
                    <a:pt x="39541" y="4316"/>
                  </a:cubicBezTo>
                  <a:cubicBezTo>
                    <a:pt x="39878" y="4316"/>
                    <a:pt x="40096" y="3837"/>
                    <a:pt x="39758" y="3603"/>
                  </a:cubicBezTo>
                  <a:lnTo>
                    <a:pt x="39758" y="3603"/>
                  </a:lnTo>
                  <a:lnTo>
                    <a:pt x="39758" y="3634"/>
                  </a:lnTo>
                  <a:cubicBezTo>
                    <a:pt x="35657" y="1165"/>
                    <a:pt x="31102" y="0"/>
                    <a:pt x="264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62"/>
            <p:cNvSpPr/>
            <p:nvPr/>
          </p:nvSpPr>
          <p:spPr>
            <a:xfrm>
              <a:off x="15471100" y="1928000"/>
              <a:ext cx="528925" cy="349700"/>
            </a:xfrm>
            <a:custGeom>
              <a:avLst/>
              <a:gdLst/>
              <a:ahLst/>
              <a:cxnLst/>
              <a:rect l="l" t="t" r="r" b="b"/>
              <a:pathLst>
                <a:path w="21157" h="13988" extrusionOk="0">
                  <a:moveTo>
                    <a:pt x="17282" y="1"/>
                  </a:moveTo>
                  <a:cubicBezTo>
                    <a:pt x="13347" y="1"/>
                    <a:pt x="9509" y="1306"/>
                    <a:pt x="6384" y="3740"/>
                  </a:cubicBezTo>
                  <a:cubicBezTo>
                    <a:pt x="3253" y="6171"/>
                    <a:pt x="913" y="10092"/>
                    <a:pt x="1" y="13953"/>
                  </a:cubicBezTo>
                  <a:lnTo>
                    <a:pt x="61" y="13953"/>
                  </a:lnTo>
                  <a:cubicBezTo>
                    <a:pt x="482" y="13976"/>
                    <a:pt x="902" y="13987"/>
                    <a:pt x="1321" y="13987"/>
                  </a:cubicBezTo>
                  <a:cubicBezTo>
                    <a:pt x="8674" y="13987"/>
                    <a:pt x="15631" y="10481"/>
                    <a:pt x="20031" y="4500"/>
                  </a:cubicBezTo>
                  <a:cubicBezTo>
                    <a:pt x="20609" y="3709"/>
                    <a:pt x="21156" y="2737"/>
                    <a:pt x="20882" y="1764"/>
                  </a:cubicBezTo>
                  <a:cubicBezTo>
                    <a:pt x="20791" y="1460"/>
                    <a:pt x="20609" y="1187"/>
                    <a:pt x="20396" y="943"/>
                  </a:cubicBezTo>
                  <a:cubicBezTo>
                    <a:pt x="19697" y="244"/>
                    <a:pt x="18481" y="1"/>
                    <a:pt x="17417" y="1"/>
                  </a:cubicBezTo>
                  <a:cubicBezTo>
                    <a:pt x="17372" y="1"/>
                    <a:pt x="17327" y="1"/>
                    <a:pt x="172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2"/>
            <p:cNvSpPr/>
            <p:nvPr/>
          </p:nvSpPr>
          <p:spPr>
            <a:xfrm>
              <a:off x="15472625" y="1951575"/>
              <a:ext cx="527400" cy="326125"/>
            </a:xfrm>
            <a:custGeom>
              <a:avLst/>
              <a:gdLst/>
              <a:ahLst/>
              <a:cxnLst/>
              <a:rect l="l" t="t" r="r" b="b"/>
              <a:pathLst>
                <a:path w="21096" h="13045" extrusionOk="0">
                  <a:moveTo>
                    <a:pt x="20335" y="0"/>
                  </a:moveTo>
                  <a:lnTo>
                    <a:pt x="0" y="13010"/>
                  </a:lnTo>
                  <a:cubicBezTo>
                    <a:pt x="423" y="13033"/>
                    <a:pt x="844" y="13044"/>
                    <a:pt x="1265" y="13044"/>
                  </a:cubicBezTo>
                  <a:cubicBezTo>
                    <a:pt x="8643" y="13044"/>
                    <a:pt x="15599" y="9538"/>
                    <a:pt x="19970" y="3557"/>
                  </a:cubicBezTo>
                  <a:cubicBezTo>
                    <a:pt x="20548" y="2766"/>
                    <a:pt x="21095" y="1763"/>
                    <a:pt x="20821" y="821"/>
                  </a:cubicBezTo>
                  <a:cubicBezTo>
                    <a:pt x="20730" y="517"/>
                    <a:pt x="20548" y="244"/>
                    <a:pt x="203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62"/>
            <p:cNvSpPr/>
            <p:nvPr/>
          </p:nvSpPr>
          <p:spPr>
            <a:xfrm>
              <a:off x="15577500" y="2396550"/>
              <a:ext cx="449875" cy="215750"/>
            </a:xfrm>
            <a:custGeom>
              <a:avLst/>
              <a:gdLst/>
              <a:ahLst/>
              <a:cxnLst/>
              <a:rect l="l" t="t" r="r" b="b"/>
              <a:pathLst>
                <a:path w="17995" h="8630" extrusionOk="0">
                  <a:moveTo>
                    <a:pt x="5037" y="0"/>
                  </a:moveTo>
                  <a:cubicBezTo>
                    <a:pt x="3364" y="0"/>
                    <a:pt x="1679" y="234"/>
                    <a:pt x="30" y="712"/>
                  </a:cubicBezTo>
                  <a:lnTo>
                    <a:pt x="0" y="712"/>
                  </a:lnTo>
                  <a:cubicBezTo>
                    <a:pt x="1368" y="3448"/>
                    <a:pt x="3830" y="6032"/>
                    <a:pt x="6626" y="7339"/>
                  </a:cubicBezTo>
                  <a:cubicBezTo>
                    <a:pt x="8449" y="8191"/>
                    <a:pt x="10441" y="8629"/>
                    <a:pt x="12448" y="8629"/>
                  </a:cubicBezTo>
                  <a:cubicBezTo>
                    <a:pt x="13520" y="8629"/>
                    <a:pt x="14596" y="8504"/>
                    <a:pt x="15654" y="8250"/>
                  </a:cubicBezTo>
                  <a:cubicBezTo>
                    <a:pt x="16444" y="8068"/>
                    <a:pt x="17326" y="7673"/>
                    <a:pt x="17721" y="7035"/>
                  </a:cubicBezTo>
                  <a:cubicBezTo>
                    <a:pt x="17873" y="6822"/>
                    <a:pt x="17934" y="6579"/>
                    <a:pt x="17964" y="6305"/>
                  </a:cubicBezTo>
                  <a:cubicBezTo>
                    <a:pt x="17994" y="5545"/>
                    <a:pt x="17417" y="4907"/>
                    <a:pt x="16809" y="4390"/>
                  </a:cubicBezTo>
                  <a:cubicBezTo>
                    <a:pt x="13509" y="1528"/>
                    <a:pt x="9314" y="0"/>
                    <a:pt x="5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62"/>
            <p:cNvSpPr/>
            <p:nvPr/>
          </p:nvSpPr>
          <p:spPr>
            <a:xfrm>
              <a:off x="15578250" y="2396550"/>
              <a:ext cx="449125" cy="175875"/>
            </a:xfrm>
            <a:custGeom>
              <a:avLst/>
              <a:gdLst/>
              <a:ahLst/>
              <a:cxnLst/>
              <a:rect l="l" t="t" r="r" b="b"/>
              <a:pathLst>
                <a:path w="17965" h="7035" extrusionOk="0">
                  <a:moveTo>
                    <a:pt x="5007" y="0"/>
                  </a:moveTo>
                  <a:cubicBezTo>
                    <a:pt x="3334" y="0"/>
                    <a:pt x="1649" y="234"/>
                    <a:pt x="0" y="712"/>
                  </a:cubicBezTo>
                  <a:lnTo>
                    <a:pt x="17691" y="7035"/>
                  </a:lnTo>
                  <a:cubicBezTo>
                    <a:pt x="17843" y="6822"/>
                    <a:pt x="17904" y="6579"/>
                    <a:pt x="17934" y="6335"/>
                  </a:cubicBezTo>
                  <a:cubicBezTo>
                    <a:pt x="17964" y="5576"/>
                    <a:pt x="17387" y="4907"/>
                    <a:pt x="16779" y="4390"/>
                  </a:cubicBezTo>
                  <a:cubicBezTo>
                    <a:pt x="13479" y="1528"/>
                    <a:pt x="9284" y="0"/>
                    <a:pt x="50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62"/>
            <p:cNvSpPr/>
            <p:nvPr/>
          </p:nvSpPr>
          <p:spPr>
            <a:xfrm>
              <a:off x="15432350" y="2639275"/>
              <a:ext cx="506100" cy="381025"/>
            </a:xfrm>
            <a:custGeom>
              <a:avLst/>
              <a:gdLst/>
              <a:ahLst/>
              <a:cxnLst/>
              <a:rect l="l" t="t" r="r" b="b"/>
              <a:pathLst>
                <a:path w="20244" h="15241" extrusionOk="0">
                  <a:moveTo>
                    <a:pt x="0" y="0"/>
                  </a:moveTo>
                  <a:lnTo>
                    <a:pt x="0" y="0"/>
                  </a:lnTo>
                  <a:cubicBezTo>
                    <a:pt x="639" y="3921"/>
                    <a:pt x="2675" y="7994"/>
                    <a:pt x="5593" y="10669"/>
                  </a:cubicBezTo>
                  <a:cubicBezTo>
                    <a:pt x="8572" y="13344"/>
                    <a:pt x="12341" y="14955"/>
                    <a:pt x="16323" y="15229"/>
                  </a:cubicBezTo>
                  <a:cubicBezTo>
                    <a:pt x="16463" y="15237"/>
                    <a:pt x="16606" y="15241"/>
                    <a:pt x="16750" y="15241"/>
                  </a:cubicBezTo>
                  <a:cubicBezTo>
                    <a:pt x="17699" y="15241"/>
                    <a:pt x="18703" y="15053"/>
                    <a:pt x="19363" y="14499"/>
                  </a:cubicBezTo>
                  <a:cubicBezTo>
                    <a:pt x="19606" y="14286"/>
                    <a:pt x="19788" y="14043"/>
                    <a:pt x="19910" y="13739"/>
                  </a:cubicBezTo>
                  <a:cubicBezTo>
                    <a:pt x="20244" y="12827"/>
                    <a:pt x="19788" y="11794"/>
                    <a:pt x="19271" y="10943"/>
                  </a:cubicBezTo>
                  <a:cubicBezTo>
                    <a:pt x="15138" y="4286"/>
                    <a:pt x="7903" y="183"/>
                    <a:pt x="61" y="31"/>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62"/>
            <p:cNvSpPr/>
            <p:nvPr/>
          </p:nvSpPr>
          <p:spPr>
            <a:xfrm>
              <a:off x="15434625" y="2639275"/>
              <a:ext cx="503825" cy="362500"/>
            </a:xfrm>
            <a:custGeom>
              <a:avLst/>
              <a:gdLst/>
              <a:ahLst/>
              <a:cxnLst/>
              <a:rect l="l" t="t" r="r" b="b"/>
              <a:pathLst>
                <a:path w="20153" h="14500" extrusionOk="0">
                  <a:moveTo>
                    <a:pt x="1" y="0"/>
                  </a:moveTo>
                  <a:lnTo>
                    <a:pt x="19272" y="14499"/>
                  </a:lnTo>
                  <a:cubicBezTo>
                    <a:pt x="19515" y="14286"/>
                    <a:pt x="19697" y="14013"/>
                    <a:pt x="19819" y="13739"/>
                  </a:cubicBezTo>
                  <a:cubicBezTo>
                    <a:pt x="20153" y="12797"/>
                    <a:pt x="19697" y="11794"/>
                    <a:pt x="19180" y="10943"/>
                  </a:cubicBezTo>
                  <a:cubicBezTo>
                    <a:pt x="15047" y="4286"/>
                    <a:pt x="7812" y="152"/>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62"/>
            <p:cNvSpPr/>
            <p:nvPr/>
          </p:nvSpPr>
          <p:spPr>
            <a:xfrm>
              <a:off x="13654950" y="2996425"/>
              <a:ext cx="598825" cy="1120100"/>
            </a:xfrm>
            <a:custGeom>
              <a:avLst/>
              <a:gdLst/>
              <a:ahLst/>
              <a:cxnLst/>
              <a:rect l="l" t="t" r="r" b="b"/>
              <a:pathLst>
                <a:path w="23953" h="44804" extrusionOk="0">
                  <a:moveTo>
                    <a:pt x="6990" y="13248"/>
                  </a:moveTo>
                  <a:lnTo>
                    <a:pt x="6990" y="13248"/>
                  </a:lnTo>
                  <a:cubicBezTo>
                    <a:pt x="6990" y="13250"/>
                    <a:pt x="6990" y="13252"/>
                    <a:pt x="6992" y="13253"/>
                  </a:cubicBezTo>
                  <a:cubicBezTo>
                    <a:pt x="6991" y="13252"/>
                    <a:pt x="6991" y="13250"/>
                    <a:pt x="6990" y="13248"/>
                  </a:cubicBezTo>
                  <a:close/>
                  <a:moveTo>
                    <a:pt x="5531" y="20573"/>
                  </a:moveTo>
                  <a:cubicBezTo>
                    <a:pt x="5531" y="20575"/>
                    <a:pt x="5531" y="20577"/>
                    <a:pt x="5533" y="20578"/>
                  </a:cubicBezTo>
                  <a:cubicBezTo>
                    <a:pt x="5532" y="20577"/>
                    <a:pt x="5531" y="20575"/>
                    <a:pt x="5531" y="20573"/>
                  </a:cubicBezTo>
                  <a:close/>
                  <a:moveTo>
                    <a:pt x="3101" y="28051"/>
                  </a:moveTo>
                  <a:cubicBezTo>
                    <a:pt x="3100" y="28053"/>
                    <a:pt x="3100" y="28054"/>
                    <a:pt x="3101" y="28055"/>
                  </a:cubicBezTo>
                  <a:cubicBezTo>
                    <a:pt x="3101" y="28054"/>
                    <a:pt x="3101" y="28053"/>
                    <a:pt x="3101" y="28051"/>
                  </a:cubicBezTo>
                  <a:close/>
                  <a:moveTo>
                    <a:pt x="1" y="34950"/>
                  </a:moveTo>
                  <a:cubicBezTo>
                    <a:pt x="1" y="34952"/>
                    <a:pt x="0" y="34954"/>
                    <a:pt x="1" y="34955"/>
                  </a:cubicBezTo>
                  <a:cubicBezTo>
                    <a:pt x="1" y="34954"/>
                    <a:pt x="1" y="34952"/>
                    <a:pt x="1" y="34950"/>
                  </a:cubicBezTo>
                  <a:close/>
                  <a:moveTo>
                    <a:pt x="15746" y="0"/>
                  </a:moveTo>
                  <a:cubicBezTo>
                    <a:pt x="15655" y="0"/>
                    <a:pt x="15564" y="61"/>
                    <a:pt x="15564" y="183"/>
                  </a:cubicBezTo>
                  <a:cubicBezTo>
                    <a:pt x="15533" y="791"/>
                    <a:pt x="15533" y="1368"/>
                    <a:pt x="15564" y="1976"/>
                  </a:cubicBezTo>
                  <a:lnTo>
                    <a:pt x="15472" y="2067"/>
                  </a:lnTo>
                  <a:cubicBezTo>
                    <a:pt x="15320" y="2219"/>
                    <a:pt x="15138" y="2402"/>
                    <a:pt x="14925" y="2614"/>
                  </a:cubicBezTo>
                  <a:cubicBezTo>
                    <a:pt x="13922" y="3557"/>
                    <a:pt x="12220" y="5107"/>
                    <a:pt x="10305" y="6809"/>
                  </a:cubicBezTo>
                  <a:cubicBezTo>
                    <a:pt x="7362" y="9421"/>
                    <a:pt x="6941" y="13072"/>
                    <a:pt x="6990" y="13248"/>
                  </a:cubicBezTo>
                  <a:lnTo>
                    <a:pt x="6990" y="13248"/>
                  </a:lnTo>
                  <a:cubicBezTo>
                    <a:pt x="7007" y="13133"/>
                    <a:pt x="9876" y="11532"/>
                    <a:pt x="12949" y="8876"/>
                  </a:cubicBezTo>
                  <a:cubicBezTo>
                    <a:pt x="14287" y="7660"/>
                    <a:pt x="15199" y="6079"/>
                    <a:pt x="15594" y="4317"/>
                  </a:cubicBezTo>
                  <a:lnTo>
                    <a:pt x="15594" y="4317"/>
                  </a:lnTo>
                  <a:cubicBezTo>
                    <a:pt x="15594" y="5380"/>
                    <a:pt x="15533" y="6444"/>
                    <a:pt x="15472" y="7508"/>
                  </a:cubicBezTo>
                  <a:cubicBezTo>
                    <a:pt x="15442" y="8420"/>
                    <a:pt x="15351" y="9301"/>
                    <a:pt x="15260" y="10213"/>
                  </a:cubicBezTo>
                  <a:cubicBezTo>
                    <a:pt x="15108" y="10335"/>
                    <a:pt x="14864" y="10548"/>
                    <a:pt x="14560" y="10791"/>
                  </a:cubicBezTo>
                  <a:cubicBezTo>
                    <a:pt x="13466" y="11642"/>
                    <a:pt x="11582" y="13010"/>
                    <a:pt x="9515" y="14499"/>
                  </a:cubicBezTo>
                  <a:cubicBezTo>
                    <a:pt x="6305" y="16809"/>
                    <a:pt x="5493" y="20391"/>
                    <a:pt x="5531" y="20573"/>
                  </a:cubicBezTo>
                  <a:lnTo>
                    <a:pt x="5531" y="20573"/>
                  </a:lnTo>
                  <a:cubicBezTo>
                    <a:pt x="5542" y="20444"/>
                    <a:pt x="8567" y="19141"/>
                    <a:pt x="11886" y="16809"/>
                  </a:cubicBezTo>
                  <a:cubicBezTo>
                    <a:pt x="13345" y="15745"/>
                    <a:pt x="14439" y="14256"/>
                    <a:pt x="15016" y="12523"/>
                  </a:cubicBezTo>
                  <a:lnTo>
                    <a:pt x="15016" y="12523"/>
                  </a:lnTo>
                  <a:cubicBezTo>
                    <a:pt x="14925" y="13283"/>
                    <a:pt x="14834" y="14043"/>
                    <a:pt x="14712" y="14773"/>
                  </a:cubicBezTo>
                  <a:cubicBezTo>
                    <a:pt x="14500" y="16110"/>
                    <a:pt x="14256" y="17447"/>
                    <a:pt x="13983" y="18754"/>
                  </a:cubicBezTo>
                  <a:lnTo>
                    <a:pt x="13953" y="18754"/>
                  </a:lnTo>
                  <a:lnTo>
                    <a:pt x="13892" y="18785"/>
                  </a:lnTo>
                  <a:cubicBezTo>
                    <a:pt x="13709" y="18906"/>
                    <a:pt x="13466" y="19089"/>
                    <a:pt x="13193" y="19271"/>
                  </a:cubicBezTo>
                  <a:cubicBezTo>
                    <a:pt x="12007" y="19970"/>
                    <a:pt x="10001" y="21125"/>
                    <a:pt x="7752" y="22402"/>
                  </a:cubicBezTo>
                  <a:cubicBezTo>
                    <a:pt x="4291" y="24358"/>
                    <a:pt x="3095" y="27862"/>
                    <a:pt x="3101" y="28051"/>
                  </a:cubicBezTo>
                  <a:lnTo>
                    <a:pt x="3101" y="28051"/>
                  </a:lnTo>
                  <a:cubicBezTo>
                    <a:pt x="3136" y="27935"/>
                    <a:pt x="6286" y="26961"/>
                    <a:pt x="9849" y="24955"/>
                  </a:cubicBezTo>
                  <a:cubicBezTo>
                    <a:pt x="11460" y="24043"/>
                    <a:pt x="12737" y="22645"/>
                    <a:pt x="13497" y="20943"/>
                  </a:cubicBezTo>
                  <a:lnTo>
                    <a:pt x="13497" y="20943"/>
                  </a:lnTo>
                  <a:cubicBezTo>
                    <a:pt x="13010" y="22888"/>
                    <a:pt x="12494" y="24803"/>
                    <a:pt x="11855" y="26718"/>
                  </a:cubicBezTo>
                  <a:lnTo>
                    <a:pt x="11673" y="26809"/>
                  </a:lnTo>
                  <a:cubicBezTo>
                    <a:pt x="11490" y="26931"/>
                    <a:pt x="11247" y="27052"/>
                    <a:pt x="10974" y="27174"/>
                  </a:cubicBezTo>
                  <a:cubicBezTo>
                    <a:pt x="9758" y="27782"/>
                    <a:pt x="7600" y="28694"/>
                    <a:pt x="5259" y="29758"/>
                  </a:cubicBezTo>
                  <a:cubicBezTo>
                    <a:pt x="1592" y="31381"/>
                    <a:pt x="35" y="34758"/>
                    <a:pt x="1" y="34950"/>
                  </a:cubicBezTo>
                  <a:lnTo>
                    <a:pt x="1" y="34950"/>
                  </a:lnTo>
                  <a:cubicBezTo>
                    <a:pt x="59" y="34816"/>
                    <a:pt x="3275" y="34173"/>
                    <a:pt x="7053" y="32524"/>
                  </a:cubicBezTo>
                  <a:cubicBezTo>
                    <a:pt x="8785" y="31764"/>
                    <a:pt x="10214" y="30426"/>
                    <a:pt x="11156" y="28785"/>
                  </a:cubicBezTo>
                  <a:lnTo>
                    <a:pt x="11156" y="28785"/>
                  </a:lnTo>
                  <a:lnTo>
                    <a:pt x="11095" y="28998"/>
                  </a:lnTo>
                  <a:cubicBezTo>
                    <a:pt x="10791" y="29788"/>
                    <a:pt x="10487" y="30609"/>
                    <a:pt x="10183" y="31399"/>
                  </a:cubicBezTo>
                  <a:cubicBezTo>
                    <a:pt x="10031" y="31551"/>
                    <a:pt x="9880" y="31733"/>
                    <a:pt x="9697" y="31916"/>
                  </a:cubicBezTo>
                  <a:lnTo>
                    <a:pt x="9606" y="32007"/>
                  </a:lnTo>
                  <a:cubicBezTo>
                    <a:pt x="8147" y="33648"/>
                    <a:pt x="6870" y="35442"/>
                    <a:pt x="5867" y="37387"/>
                  </a:cubicBezTo>
                  <a:cubicBezTo>
                    <a:pt x="4682" y="39727"/>
                    <a:pt x="3892" y="42220"/>
                    <a:pt x="3496" y="44803"/>
                  </a:cubicBezTo>
                  <a:cubicBezTo>
                    <a:pt x="5746" y="43253"/>
                    <a:pt x="7600" y="41186"/>
                    <a:pt x="8876" y="38755"/>
                  </a:cubicBezTo>
                  <a:cubicBezTo>
                    <a:pt x="9819" y="36870"/>
                    <a:pt x="10366" y="34834"/>
                    <a:pt x="10518" y="32767"/>
                  </a:cubicBezTo>
                  <a:cubicBezTo>
                    <a:pt x="10548" y="32189"/>
                    <a:pt x="10548" y="31764"/>
                    <a:pt x="10548" y="31460"/>
                  </a:cubicBezTo>
                  <a:cubicBezTo>
                    <a:pt x="10731" y="30943"/>
                    <a:pt x="10943" y="30457"/>
                    <a:pt x="11126" y="29970"/>
                  </a:cubicBezTo>
                  <a:cubicBezTo>
                    <a:pt x="11278" y="29545"/>
                    <a:pt x="11430" y="29089"/>
                    <a:pt x="11582" y="28663"/>
                  </a:cubicBezTo>
                  <a:lnTo>
                    <a:pt x="11582" y="28663"/>
                  </a:lnTo>
                  <a:cubicBezTo>
                    <a:pt x="11217" y="30578"/>
                    <a:pt x="11369" y="32584"/>
                    <a:pt x="12007" y="34408"/>
                  </a:cubicBezTo>
                  <a:cubicBezTo>
                    <a:pt x="13436" y="38268"/>
                    <a:pt x="14621" y="41551"/>
                    <a:pt x="14530" y="41551"/>
                  </a:cubicBezTo>
                  <a:cubicBezTo>
                    <a:pt x="14652" y="41551"/>
                    <a:pt x="16962" y="37265"/>
                    <a:pt x="15412" y="33314"/>
                  </a:cubicBezTo>
                  <a:cubicBezTo>
                    <a:pt x="14652" y="31369"/>
                    <a:pt x="13770" y="29484"/>
                    <a:pt x="12706" y="27660"/>
                  </a:cubicBezTo>
                  <a:lnTo>
                    <a:pt x="12372" y="27022"/>
                  </a:lnTo>
                  <a:lnTo>
                    <a:pt x="12250" y="26779"/>
                  </a:lnTo>
                  <a:cubicBezTo>
                    <a:pt x="12676" y="25502"/>
                    <a:pt x="13041" y="24226"/>
                    <a:pt x="13375" y="22919"/>
                  </a:cubicBezTo>
                  <a:cubicBezTo>
                    <a:pt x="13588" y="22219"/>
                    <a:pt x="13770" y="21490"/>
                    <a:pt x="13953" y="20761"/>
                  </a:cubicBezTo>
                  <a:lnTo>
                    <a:pt x="13953" y="20761"/>
                  </a:lnTo>
                  <a:cubicBezTo>
                    <a:pt x="13801" y="22675"/>
                    <a:pt x="14165" y="24590"/>
                    <a:pt x="14986" y="26323"/>
                  </a:cubicBezTo>
                  <a:cubicBezTo>
                    <a:pt x="16840" y="30001"/>
                    <a:pt x="18421" y="33101"/>
                    <a:pt x="18299" y="33162"/>
                  </a:cubicBezTo>
                  <a:cubicBezTo>
                    <a:pt x="18421" y="33162"/>
                    <a:pt x="20244" y="28663"/>
                    <a:pt x="18299" y="24925"/>
                  </a:cubicBezTo>
                  <a:cubicBezTo>
                    <a:pt x="17296" y="23071"/>
                    <a:pt x="16171" y="21308"/>
                    <a:pt x="14925" y="19636"/>
                  </a:cubicBezTo>
                  <a:lnTo>
                    <a:pt x="14500" y="19028"/>
                  </a:lnTo>
                  <a:lnTo>
                    <a:pt x="14408" y="18846"/>
                  </a:lnTo>
                  <a:lnTo>
                    <a:pt x="14378" y="18815"/>
                  </a:lnTo>
                  <a:cubicBezTo>
                    <a:pt x="14834" y="16688"/>
                    <a:pt x="15199" y="14529"/>
                    <a:pt x="15472" y="12371"/>
                  </a:cubicBezTo>
                  <a:cubicBezTo>
                    <a:pt x="15564" y="14256"/>
                    <a:pt x="16141" y="16080"/>
                    <a:pt x="17144" y="17660"/>
                  </a:cubicBezTo>
                  <a:cubicBezTo>
                    <a:pt x="19424" y="21095"/>
                    <a:pt x="21339" y="24043"/>
                    <a:pt x="21217" y="24074"/>
                  </a:cubicBezTo>
                  <a:cubicBezTo>
                    <a:pt x="21339" y="24074"/>
                    <a:pt x="22646" y="19423"/>
                    <a:pt x="20244" y="15897"/>
                  </a:cubicBezTo>
                  <a:cubicBezTo>
                    <a:pt x="19059" y="14165"/>
                    <a:pt x="17752" y="12523"/>
                    <a:pt x="16323" y="10973"/>
                  </a:cubicBezTo>
                  <a:lnTo>
                    <a:pt x="15837" y="10365"/>
                  </a:lnTo>
                  <a:lnTo>
                    <a:pt x="15715" y="10244"/>
                  </a:lnTo>
                  <a:cubicBezTo>
                    <a:pt x="15776" y="9666"/>
                    <a:pt x="15807" y="9089"/>
                    <a:pt x="15867" y="8511"/>
                  </a:cubicBezTo>
                  <a:cubicBezTo>
                    <a:pt x="15959" y="7174"/>
                    <a:pt x="16019" y="5836"/>
                    <a:pt x="16050" y="4468"/>
                  </a:cubicBezTo>
                  <a:lnTo>
                    <a:pt x="16050" y="4165"/>
                  </a:lnTo>
                  <a:cubicBezTo>
                    <a:pt x="16354" y="6019"/>
                    <a:pt x="17114" y="7751"/>
                    <a:pt x="18269" y="9210"/>
                  </a:cubicBezTo>
                  <a:cubicBezTo>
                    <a:pt x="20913" y="12402"/>
                    <a:pt x="23132" y="15137"/>
                    <a:pt x="23041" y="15198"/>
                  </a:cubicBezTo>
                  <a:cubicBezTo>
                    <a:pt x="23162" y="15137"/>
                    <a:pt x="23953" y="10396"/>
                    <a:pt x="21187" y="7143"/>
                  </a:cubicBezTo>
                  <a:cubicBezTo>
                    <a:pt x="19819" y="5502"/>
                    <a:pt x="18330" y="3982"/>
                    <a:pt x="16719" y="2584"/>
                  </a:cubicBezTo>
                  <a:lnTo>
                    <a:pt x="16050" y="1946"/>
                  </a:lnTo>
                  <a:cubicBezTo>
                    <a:pt x="16050" y="1338"/>
                    <a:pt x="16019" y="760"/>
                    <a:pt x="15928" y="183"/>
                  </a:cubicBezTo>
                  <a:cubicBezTo>
                    <a:pt x="15928" y="61"/>
                    <a:pt x="15837" y="0"/>
                    <a:pt x="157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62"/>
            <p:cNvSpPr/>
            <p:nvPr/>
          </p:nvSpPr>
          <p:spPr>
            <a:xfrm>
              <a:off x="13154200" y="2648350"/>
              <a:ext cx="795500" cy="955250"/>
            </a:xfrm>
            <a:custGeom>
              <a:avLst/>
              <a:gdLst/>
              <a:ahLst/>
              <a:cxnLst/>
              <a:rect l="l" t="t" r="r" b="b"/>
              <a:pathLst>
                <a:path w="31820" h="38210" extrusionOk="0">
                  <a:moveTo>
                    <a:pt x="15016" y="9087"/>
                  </a:moveTo>
                  <a:cubicBezTo>
                    <a:pt x="15015" y="9088"/>
                    <a:pt x="15015" y="9089"/>
                    <a:pt x="15016" y="9090"/>
                  </a:cubicBezTo>
                  <a:cubicBezTo>
                    <a:pt x="15016" y="9090"/>
                    <a:pt x="15016" y="9088"/>
                    <a:pt x="15016" y="9087"/>
                  </a:cubicBezTo>
                  <a:close/>
                  <a:moveTo>
                    <a:pt x="10913" y="15347"/>
                  </a:moveTo>
                  <a:lnTo>
                    <a:pt x="10913" y="15347"/>
                  </a:lnTo>
                  <a:cubicBezTo>
                    <a:pt x="10912" y="15348"/>
                    <a:pt x="10912" y="15350"/>
                    <a:pt x="10912" y="15352"/>
                  </a:cubicBezTo>
                  <a:cubicBezTo>
                    <a:pt x="10912" y="15351"/>
                    <a:pt x="10912" y="15349"/>
                    <a:pt x="10913" y="15347"/>
                  </a:cubicBezTo>
                  <a:close/>
                  <a:moveTo>
                    <a:pt x="29212" y="16811"/>
                  </a:moveTo>
                  <a:lnTo>
                    <a:pt x="29212" y="16811"/>
                  </a:lnTo>
                  <a:cubicBezTo>
                    <a:pt x="29211" y="16811"/>
                    <a:pt x="29211" y="16811"/>
                    <a:pt x="29210" y="16811"/>
                  </a:cubicBezTo>
                  <a:cubicBezTo>
                    <a:pt x="29211" y="16811"/>
                    <a:pt x="29211" y="16811"/>
                    <a:pt x="29212" y="16811"/>
                  </a:cubicBezTo>
                  <a:close/>
                  <a:moveTo>
                    <a:pt x="5867" y="21395"/>
                  </a:moveTo>
                  <a:lnTo>
                    <a:pt x="5867" y="21395"/>
                  </a:lnTo>
                  <a:cubicBezTo>
                    <a:pt x="5866" y="21397"/>
                    <a:pt x="5866" y="21399"/>
                    <a:pt x="5867" y="21401"/>
                  </a:cubicBezTo>
                  <a:cubicBezTo>
                    <a:pt x="5867" y="21399"/>
                    <a:pt x="5867" y="21397"/>
                    <a:pt x="5867" y="21395"/>
                  </a:cubicBezTo>
                  <a:close/>
                  <a:moveTo>
                    <a:pt x="11459" y="38209"/>
                  </a:moveTo>
                  <a:cubicBezTo>
                    <a:pt x="11460" y="38209"/>
                    <a:pt x="11460" y="38210"/>
                    <a:pt x="11460" y="38210"/>
                  </a:cubicBezTo>
                  <a:lnTo>
                    <a:pt x="11460" y="38210"/>
                  </a:lnTo>
                  <a:cubicBezTo>
                    <a:pt x="11460" y="38210"/>
                    <a:pt x="11460" y="38209"/>
                    <a:pt x="11459" y="38209"/>
                  </a:cubicBezTo>
                  <a:close/>
                  <a:moveTo>
                    <a:pt x="28011" y="1"/>
                  </a:moveTo>
                  <a:cubicBezTo>
                    <a:pt x="27942" y="1"/>
                    <a:pt x="27875" y="37"/>
                    <a:pt x="27843" y="124"/>
                  </a:cubicBezTo>
                  <a:cubicBezTo>
                    <a:pt x="27599" y="671"/>
                    <a:pt x="27387" y="1218"/>
                    <a:pt x="27174" y="1765"/>
                  </a:cubicBezTo>
                  <a:lnTo>
                    <a:pt x="27052" y="1826"/>
                  </a:lnTo>
                  <a:cubicBezTo>
                    <a:pt x="26870" y="1917"/>
                    <a:pt x="26627" y="2008"/>
                    <a:pt x="26323" y="2130"/>
                  </a:cubicBezTo>
                  <a:cubicBezTo>
                    <a:pt x="25077" y="2647"/>
                    <a:pt x="22888" y="3437"/>
                    <a:pt x="20487" y="4318"/>
                  </a:cubicBezTo>
                  <a:cubicBezTo>
                    <a:pt x="16747" y="5676"/>
                    <a:pt x="15042" y="8919"/>
                    <a:pt x="15016" y="9087"/>
                  </a:cubicBezTo>
                  <a:lnTo>
                    <a:pt x="15016" y="9087"/>
                  </a:lnTo>
                  <a:cubicBezTo>
                    <a:pt x="15062" y="8990"/>
                    <a:pt x="18314" y="8588"/>
                    <a:pt x="22159" y="7236"/>
                  </a:cubicBezTo>
                  <a:cubicBezTo>
                    <a:pt x="23861" y="6598"/>
                    <a:pt x="25289" y="5473"/>
                    <a:pt x="26292" y="3984"/>
                  </a:cubicBezTo>
                  <a:lnTo>
                    <a:pt x="26292" y="3984"/>
                  </a:lnTo>
                  <a:cubicBezTo>
                    <a:pt x="25897" y="4957"/>
                    <a:pt x="25472" y="5929"/>
                    <a:pt x="25016" y="6902"/>
                  </a:cubicBezTo>
                  <a:cubicBezTo>
                    <a:pt x="24621" y="7723"/>
                    <a:pt x="24226" y="8513"/>
                    <a:pt x="23830" y="9334"/>
                  </a:cubicBezTo>
                  <a:cubicBezTo>
                    <a:pt x="23618" y="9394"/>
                    <a:pt x="23314" y="9486"/>
                    <a:pt x="22919" y="9607"/>
                  </a:cubicBezTo>
                  <a:cubicBezTo>
                    <a:pt x="21611" y="10002"/>
                    <a:pt x="19362" y="10549"/>
                    <a:pt x="16870" y="11157"/>
                  </a:cubicBezTo>
                  <a:cubicBezTo>
                    <a:pt x="13023" y="12119"/>
                    <a:pt x="10959" y="15160"/>
                    <a:pt x="10913" y="15347"/>
                  </a:cubicBezTo>
                  <a:lnTo>
                    <a:pt x="10913" y="15347"/>
                  </a:lnTo>
                  <a:cubicBezTo>
                    <a:pt x="10979" y="15228"/>
                    <a:pt x="14254" y="15155"/>
                    <a:pt x="18238" y="14197"/>
                  </a:cubicBezTo>
                  <a:cubicBezTo>
                    <a:pt x="19970" y="13741"/>
                    <a:pt x="21551" y="12768"/>
                    <a:pt x="22706" y="11400"/>
                  </a:cubicBezTo>
                  <a:lnTo>
                    <a:pt x="22706" y="11400"/>
                  </a:lnTo>
                  <a:cubicBezTo>
                    <a:pt x="22341" y="12069"/>
                    <a:pt x="21946" y="12708"/>
                    <a:pt x="21581" y="13376"/>
                  </a:cubicBezTo>
                  <a:cubicBezTo>
                    <a:pt x="20882" y="14531"/>
                    <a:pt x="20183" y="15656"/>
                    <a:pt x="19423" y="16781"/>
                  </a:cubicBezTo>
                  <a:lnTo>
                    <a:pt x="19393" y="16781"/>
                  </a:lnTo>
                  <a:lnTo>
                    <a:pt x="19301" y="16811"/>
                  </a:lnTo>
                  <a:cubicBezTo>
                    <a:pt x="19119" y="16841"/>
                    <a:pt x="18815" y="16902"/>
                    <a:pt x="18481" y="16993"/>
                  </a:cubicBezTo>
                  <a:cubicBezTo>
                    <a:pt x="17143" y="17206"/>
                    <a:pt x="14833" y="17540"/>
                    <a:pt x="12280" y="17875"/>
                  </a:cubicBezTo>
                  <a:cubicBezTo>
                    <a:pt x="8344" y="18416"/>
                    <a:pt x="5923" y="21213"/>
                    <a:pt x="5867" y="21395"/>
                  </a:cubicBezTo>
                  <a:lnTo>
                    <a:pt x="5867" y="21395"/>
                  </a:lnTo>
                  <a:cubicBezTo>
                    <a:pt x="5884" y="21371"/>
                    <a:pt x="6070" y="21365"/>
                    <a:pt x="6395" y="21365"/>
                  </a:cubicBezTo>
                  <a:cubicBezTo>
                    <a:pt x="6662" y="21365"/>
                    <a:pt x="7023" y="21369"/>
                    <a:pt x="7461" y="21369"/>
                  </a:cubicBezTo>
                  <a:cubicBezTo>
                    <a:pt x="8821" y="21369"/>
                    <a:pt x="10927" y="21333"/>
                    <a:pt x="13283" y="21036"/>
                  </a:cubicBezTo>
                  <a:cubicBezTo>
                    <a:pt x="15107" y="20762"/>
                    <a:pt x="16809" y="19942"/>
                    <a:pt x="18146" y="18665"/>
                  </a:cubicBezTo>
                  <a:lnTo>
                    <a:pt x="18146" y="18665"/>
                  </a:lnTo>
                  <a:cubicBezTo>
                    <a:pt x="16991" y="20276"/>
                    <a:pt x="15776" y="21887"/>
                    <a:pt x="14499" y="23407"/>
                  </a:cubicBezTo>
                  <a:lnTo>
                    <a:pt x="14286" y="23437"/>
                  </a:lnTo>
                  <a:cubicBezTo>
                    <a:pt x="14073" y="23468"/>
                    <a:pt x="13800" y="23498"/>
                    <a:pt x="13526" y="23528"/>
                  </a:cubicBezTo>
                  <a:cubicBezTo>
                    <a:pt x="12158" y="23589"/>
                    <a:pt x="9818" y="23680"/>
                    <a:pt x="7234" y="23771"/>
                  </a:cubicBezTo>
                  <a:cubicBezTo>
                    <a:pt x="3222" y="23923"/>
                    <a:pt x="457" y="26537"/>
                    <a:pt x="456" y="26659"/>
                  </a:cubicBezTo>
                  <a:lnTo>
                    <a:pt x="456" y="26659"/>
                  </a:lnTo>
                  <a:cubicBezTo>
                    <a:pt x="456" y="26648"/>
                    <a:pt x="484" y="26643"/>
                    <a:pt x="537" y="26643"/>
                  </a:cubicBezTo>
                  <a:cubicBezTo>
                    <a:pt x="1012" y="26643"/>
                    <a:pt x="3527" y="27040"/>
                    <a:pt x="6758" y="27040"/>
                  </a:cubicBezTo>
                  <a:cubicBezTo>
                    <a:pt x="7121" y="27040"/>
                    <a:pt x="7493" y="27035"/>
                    <a:pt x="7873" y="27024"/>
                  </a:cubicBezTo>
                  <a:cubicBezTo>
                    <a:pt x="9788" y="26933"/>
                    <a:pt x="11611" y="26264"/>
                    <a:pt x="13101" y="25079"/>
                  </a:cubicBezTo>
                  <a:lnTo>
                    <a:pt x="13101" y="25079"/>
                  </a:lnTo>
                  <a:lnTo>
                    <a:pt x="12949" y="25230"/>
                  </a:lnTo>
                  <a:cubicBezTo>
                    <a:pt x="12371" y="25869"/>
                    <a:pt x="11794" y="26507"/>
                    <a:pt x="11186" y="27145"/>
                  </a:cubicBezTo>
                  <a:cubicBezTo>
                    <a:pt x="11034" y="27206"/>
                    <a:pt x="10821" y="27328"/>
                    <a:pt x="10547" y="27419"/>
                  </a:cubicBezTo>
                  <a:lnTo>
                    <a:pt x="10456" y="27480"/>
                  </a:lnTo>
                  <a:cubicBezTo>
                    <a:pt x="8481" y="28452"/>
                    <a:pt x="6626" y="29668"/>
                    <a:pt x="4985" y="31066"/>
                  </a:cubicBezTo>
                  <a:cubicBezTo>
                    <a:pt x="3009" y="32829"/>
                    <a:pt x="1338" y="34835"/>
                    <a:pt x="0" y="37085"/>
                  </a:cubicBezTo>
                  <a:cubicBezTo>
                    <a:pt x="2675" y="36477"/>
                    <a:pt x="5167" y="35261"/>
                    <a:pt x="7265" y="33468"/>
                  </a:cubicBezTo>
                  <a:cubicBezTo>
                    <a:pt x="8845" y="32100"/>
                    <a:pt x="10122" y="30398"/>
                    <a:pt x="11034" y="28544"/>
                  </a:cubicBezTo>
                  <a:cubicBezTo>
                    <a:pt x="11277" y="28027"/>
                    <a:pt x="11429" y="27601"/>
                    <a:pt x="11520" y="27328"/>
                  </a:cubicBezTo>
                  <a:lnTo>
                    <a:pt x="12614" y="26173"/>
                  </a:lnTo>
                  <a:cubicBezTo>
                    <a:pt x="12918" y="25838"/>
                    <a:pt x="13222" y="25474"/>
                    <a:pt x="13526" y="25139"/>
                  </a:cubicBezTo>
                  <a:lnTo>
                    <a:pt x="13526" y="25139"/>
                  </a:lnTo>
                  <a:cubicBezTo>
                    <a:pt x="12493" y="26781"/>
                    <a:pt x="11885" y="28696"/>
                    <a:pt x="11794" y="30641"/>
                  </a:cubicBezTo>
                  <a:cubicBezTo>
                    <a:pt x="11703" y="34727"/>
                    <a:pt x="11582" y="38210"/>
                    <a:pt x="11461" y="38210"/>
                  </a:cubicBezTo>
                  <a:cubicBezTo>
                    <a:pt x="11461" y="38210"/>
                    <a:pt x="11460" y="38210"/>
                    <a:pt x="11460" y="38210"/>
                  </a:cubicBezTo>
                  <a:lnTo>
                    <a:pt x="11460" y="38210"/>
                  </a:lnTo>
                  <a:cubicBezTo>
                    <a:pt x="11461" y="38210"/>
                    <a:pt x="11461" y="38210"/>
                    <a:pt x="11461" y="38210"/>
                  </a:cubicBezTo>
                  <a:cubicBezTo>
                    <a:pt x="11617" y="38210"/>
                    <a:pt x="15320" y="35089"/>
                    <a:pt x="15350" y="30884"/>
                  </a:cubicBezTo>
                  <a:cubicBezTo>
                    <a:pt x="15380" y="28787"/>
                    <a:pt x="15228" y="26689"/>
                    <a:pt x="14955" y="24623"/>
                  </a:cubicBezTo>
                  <a:cubicBezTo>
                    <a:pt x="14924" y="24319"/>
                    <a:pt x="14894" y="24075"/>
                    <a:pt x="14864" y="23893"/>
                  </a:cubicBezTo>
                  <a:cubicBezTo>
                    <a:pt x="14864" y="23771"/>
                    <a:pt x="14864" y="23680"/>
                    <a:pt x="14833" y="23620"/>
                  </a:cubicBezTo>
                  <a:cubicBezTo>
                    <a:pt x="15715" y="22586"/>
                    <a:pt x="16535" y="21553"/>
                    <a:pt x="17356" y="20458"/>
                  </a:cubicBezTo>
                  <a:cubicBezTo>
                    <a:pt x="17782" y="19881"/>
                    <a:pt x="18238" y="19273"/>
                    <a:pt x="18663" y="18665"/>
                  </a:cubicBezTo>
                  <a:lnTo>
                    <a:pt x="18663" y="18665"/>
                  </a:lnTo>
                  <a:cubicBezTo>
                    <a:pt x="17812" y="20398"/>
                    <a:pt x="17447" y="22313"/>
                    <a:pt x="17569" y="24227"/>
                  </a:cubicBezTo>
                  <a:cubicBezTo>
                    <a:pt x="17934" y="28331"/>
                    <a:pt x="18207" y="31796"/>
                    <a:pt x="18086" y="31796"/>
                  </a:cubicBezTo>
                  <a:cubicBezTo>
                    <a:pt x="18086" y="31796"/>
                    <a:pt x="18087" y="31796"/>
                    <a:pt x="18087" y="31796"/>
                  </a:cubicBezTo>
                  <a:cubicBezTo>
                    <a:pt x="18236" y="31796"/>
                    <a:pt x="21579" y="28313"/>
                    <a:pt x="21125" y="24136"/>
                  </a:cubicBezTo>
                  <a:cubicBezTo>
                    <a:pt x="20912" y="22039"/>
                    <a:pt x="20548" y="19972"/>
                    <a:pt x="20031" y="17936"/>
                  </a:cubicBezTo>
                  <a:cubicBezTo>
                    <a:pt x="19970" y="17662"/>
                    <a:pt x="19909" y="17419"/>
                    <a:pt x="19879" y="17236"/>
                  </a:cubicBezTo>
                  <a:lnTo>
                    <a:pt x="19849" y="17024"/>
                  </a:lnTo>
                  <a:lnTo>
                    <a:pt x="19849" y="16963"/>
                  </a:lnTo>
                  <a:cubicBezTo>
                    <a:pt x="21064" y="15170"/>
                    <a:pt x="22189" y="13315"/>
                    <a:pt x="23253" y="11400"/>
                  </a:cubicBezTo>
                  <a:lnTo>
                    <a:pt x="23253" y="11400"/>
                  </a:lnTo>
                  <a:cubicBezTo>
                    <a:pt x="22675" y="13194"/>
                    <a:pt x="22523" y="15078"/>
                    <a:pt x="22858" y="16932"/>
                  </a:cubicBezTo>
                  <a:cubicBezTo>
                    <a:pt x="23678" y="20975"/>
                    <a:pt x="24377" y="24410"/>
                    <a:pt x="24256" y="24410"/>
                  </a:cubicBezTo>
                  <a:cubicBezTo>
                    <a:pt x="24256" y="24410"/>
                    <a:pt x="24257" y="24410"/>
                    <a:pt x="24257" y="24410"/>
                  </a:cubicBezTo>
                  <a:cubicBezTo>
                    <a:pt x="24400" y="24410"/>
                    <a:pt x="27292" y="20594"/>
                    <a:pt x="26384" y="16446"/>
                  </a:cubicBezTo>
                  <a:cubicBezTo>
                    <a:pt x="25928" y="14410"/>
                    <a:pt x="25289" y="12373"/>
                    <a:pt x="24560" y="10397"/>
                  </a:cubicBezTo>
                  <a:cubicBezTo>
                    <a:pt x="24438" y="10093"/>
                    <a:pt x="24377" y="9850"/>
                    <a:pt x="24286" y="9668"/>
                  </a:cubicBezTo>
                  <a:lnTo>
                    <a:pt x="24256" y="9516"/>
                  </a:lnTo>
                  <a:cubicBezTo>
                    <a:pt x="24499" y="8999"/>
                    <a:pt x="24773" y="8483"/>
                    <a:pt x="25016" y="7966"/>
                  </a:cubicBezTo>
                  <a:cubicBezTo>
                    <a:pt x="25624" y="6750"/>
                    <a:pt x="26171" y="5504"/>
                    <a:pt x="26688" y="4288"/>
                  </a:cubicBezTo>
                  <a:lnTo>
                    <a:pt x="26809" y="3984"/>
                  </a:lnTo>
                  <a:lnTo>
                    <a:pt x="26809" y="3984"/>
                  </a:lnTo>
                  <a:cubicBezTo>
                    <a:pt x="26414" y="5808"/>
                    <a:pt x="26505" y="7723"/>
                    <a:pt x="27022" y="9516"/>
                  </a:cubicBezTo>
                  <a:cubicBezTo>
                    <a:pt x="28263" y="13453"/>
                    <a:pt x="29324" y="16786"/>
                    <a:pt x="29212" y="16811"/>
                  </a:cubicBezTo>
                  <a:lnTo>
                    <a:pt x="29212" y="16811"/>
                  </a:lnTo>
                  <a:cubicBezTo>
                    <a:pt x="29349" y="16783"/>
                    <a:pt x="31820" y="12694"/>
                    <a:pt x="30487" y="8665"/>
                  </a:cubicBezTo>
                  <a:cubicBezTo>
                    <a:pt x="29818" y="6659"/>
                    <a:pt x="28998" y="4683"/>
                    <a:pt x="28055" y="2799"/>
                  </a:cubicBezTo>
                  <a:cubicBezTo>
                    <a:pt x="27873" y="2403"/>
                    <a:pt x="27751" y="2130"/>
                    <a:pt x="27660" y="1947"/>
                  </a:cubicBezTo>
                  <a:cubicBezTo>
                    <a:pt x="27873" y="1400"/>
                    <a:pt x="28055" y="823"/>
                    <a:pt x="28207" y="276"/>
                  </a:cubicBezTo>
                  <a:cubicBezTo>
                    <a:pt x="28266" y="119"/>
                    <a:pt x="28136" y="1"/>
                    <a:pt x="280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62"/>
            <p:cNvSpPr/>
            <p:nvPr/>
          </p:nvSpPr>
          <p:spPr>
            <a:xfrm>
              <a:off x="12830475" y="2531425"/>
              <a:ext cx="1077375" cy="621725"/>
            </a:xfrm>
            <a:custGeom>
              <a:avLst/>
              <a:gdLst/>
              <a:ahLst/>
              <a:cxnLst/>
              <a:rect l="l" t="t" r="r" b="b"/>
              <a:pathLst>
                <a:path w="43095" h="24869" extrusionOk="0">
                  <a:moveTo>
                    <a:pt x="27116" y="1544"/>
                  </a:moveTo>
                  <a:cubicBezTo>
                    <a:pt x="27114" y="1545"/>
                    <a:pt x="27114" y="1547"/>
                    <a:pt x="27114" y="1548"/>
                  </a:cubicBezTo>
                  <a:cubicBezTo>
                    <a:pt x="27114" y="1547"/>
                    <a:pt x="27115" y="1546"/>
                    <a:pt x="27116" y="1544"/>
                  </a:cubicBezTo>
                  <a:close/>
                  <a:moveTo>
                    <a:pt x="20430" y="4856"/>
                  </a:moveTo>
                  <a:cubicBezTo>
                    <a:pt x="20428" y="4857"/>
                    <a:pt x="20426" y="4859"/>
                    <a:pt x="20426" y="4862"/>
                  </a:cubicBezTo>
                  <a:cubicBezTo>
                    <a:pt x="20427" y="4860"/>
                    <a:pt x="20428" y="4858"/>
                    <a:pt x="20430" y="4856"/>
                  </a:cubicBezTo>
                  <a:close/>
                  <a:moveTo>
                    <a:pt x="13013" y="7593"/>
                  </a:moveTo>
                  <a:cubicBezTo>
                    <a:pt x="13011" y="7594"/>
                    <a:pt x="13010" y="7595"/>
                    <a:pt x="13010" y="7597"/>
                  </a:cubicBezTo>
                  <a:cubicBezTo>
                    <a:pt x="13011" y="7596"/>
                    <a:pt x="13011" y="7595"/>
                    <a:pt x="13013" y="7593"/>
                  </a:cubicBezTo>
                  <a:close/>
                  <a:moveTo>
                    <a:pt x="5688" y="9327"/>
                  </a:moveTo>
                  <a:cubicBezTo>
                    <a:pt x="5686" y="9327"/>
                    <a:pt x="5685" y="9328"/>
                    <a:pt x="5685" y="9330"/>
                  </a:cubicBezTo>
                  <a:cubicBezTo>
                    <a:pt x="5685" y="9329"/>
                    <a:pt x="5686" y="9328"/>
                    <a:pt x="5688" y="9327"/>
                  </a:cubicBezTo>
                  <a:close/>
                  <a:moveTo>
                    <a:pt x="27326" y="19391"/>
                  </a:moveTo>
                  <a:cubicBezTo>
                    <a:pt x="27327" y="19391"/>
                    <a:pt x="27327" y="19391"/>
                    <a:pt x="27327" y="19391"/>
                  </a:cubicBezTo>
                  <a:lnTo>
                    <a:pt x="27327" y="19391"/>
                  </a:lnTo>
                  <a:cubicBezTo>
                    <a:pt x="27327" y="19391"/>
                    <a:pt x="27327" y="19391"/>
                    <a:pt x="27326" y="19391"/>
                  </a:cubicBezTo>
                  <a:close/>
                  <a:moveTo>
                    <a:pt x="9362" y="24862"/>
                  </a:moveTo>
                  <a:cubicBezTo>
                    <a:pt x="9363" y="24862"/>
                    <a:pt x="9363" y="24862"/>
                    <a:pt x="9363" y="24863"/>
                  </a:cubicBezTo>
                  <a:lnTo>
                    <a:pt x="9363" y="24863"/>
                  </a:lnTo>
                  <a:cubicBezTo>
                    <a:pt x="9363" y="24862"/>
                    <a:pt x="9363" y="24862"/>
                    <a:pt x="9362" y="24862"/>
                  </a:cubicBezTo>
                  <a:close/>
                  <a:moveTo>
                    <a:pt x="32525" y="1"/>
                  </a:moveTo>
                  <a:cubicBezTo>
                    <a:pt x="29468" y="1"/>
                    <a:pt x="27197" y="1409"/>
                    <a:pt x="27116" y="1544"/>
                  </a:cubicBezTo>
                  <a:lnTo>
                    <a:pt x="27116" y="1544"/>
                  </a:lnTo>
                  <a:cubicBezTo>
                    <a:pt x="27118" y="1542"/>
                    <a:pt x="27123" y="1540"/>
                    <a:pt x="27131" y="1540"/>
                  </a:cubicBezTo>
                  <a:cubicBezTo>
                    <a:pt x="27382" y="1540"/>
                    <a:pt x="30332" y="2769"/>
                    <a:pt x="34226" y="3524"/>
                  </a:cubicBezTo>
                  <a:cubicBezTo>
                    <a:pt x="34716" y="3609"/>
                    <a:pt x="35210" y="3651"/>
                    <a:pt x="35703" y="3651"/>
                  </a:cubicBezTo>
                  <a:cubicBezTo>
                    <a:pt x="36986" y="3651"/>
                    <a:pt x="38260" y="3365"/>
                    <a:pt x="39424" y="2795"/>
                  </a:cubicBezTo>
                  <a:lnTo>
                    <a:pt x="39424" y="2795"/>
                  </a:lnTo>
                  <a:cubicBezTo>
                    <a:pt x="38573" y="3433"/>
                    <a:pt x="37722" y="4071"/>
                    <a:pt x="36840" y="4679"/>
                  </a:cubicBezTo>
                  <a:cubicBezTo>
                    <a:pt x="36111" y="5196"/>
                    <a:pt x="35351" y="5682"/>
                    <a:pt x="34591" y="6169"/>
                  </a:cubicBezTo>
                  <a:cubicBezTo>
                    <a:pt x="34378" y="6138"/>
                    <a:pt x="34074" y="6077"/>
                    <a:pt x="33679" y="5956"/>
                  </a:cubicBezTo>
                  <a:cubicBezTo>
                    <a:pt x="32372" y="5621"/>
                    <a:pt x="30123" y="4983"/>
                    <a:pt x="27661" y="4254"/>
                  </a:cubicBezTo>
                  <a:cubicBezTo>
                    <a:pt x="26690" y="3969"/>
                    <a:pt x="25749" y="3861"/>
                    <a:pt x="24884" y="3861"/>
                  </a:cubicBezTo>
                  <a:cubicBezTo>
                    <a:pt x="22388" y="3861"/>
                    <a:pt x="20528" y="4755"/>
                    <a:pt x="20430" y="4856"/>
                  </a:cubicBezTo>
                  <a:lnTo>
                    <a:pt x="20430" y="4856"/>
                  </a:lnTo>
                  <a:cubicBezTo>
                    <a:pt x="20432" y="4855"/>
                    <a:pt x="20434" y="4855"/>
                    <a:pt x="20437" y="4855"/>
                  </a:cubicBezTo>
                  <a:cubicBezTo>
                    <a:pt x="20634" y="4855"/>
                    <a:pt x="23484" y="6423"/>
                    <a:pt x="27296" y="7567"/>
                  </a:cubicBezTo>
                  <a:cubicBezTo>
                    <a:pt x="28080" y="7801"/>
                    <a:pt x="28890" y="7916"/>
                    <a:pt x="29699" y="7916"/>
                  </a:cubicBezTo>
                  <a:cubicBezTo>
                    <a:pt x="30676" y="7916"/>
                    <a:pt x="31653" y="7747"/>
                    <a:pt x="32585" y="7415"/>
                  </a:cubicBezTo>
                  <a:lnTo>
                    <a:pt x="32585" y="7415"/>
                  </a:lnTo>
                  <a:cubicBezTo>
                    <a:pt x="31946" y="7780"/>
                    <a:pt x="31278" y="8175"/>
                    <a:pt x="30609" y="8539"/>
                  </a:cubicBezTo>
                  <a:cubicBezTo>
                    <a:pt x="29454" y="9208"/>
                    <a:pt x="28269" y="9816"/>
                    <a:pt x="27053" y="10424"/>
                  </a:cubicBezTo>
                  <a:lnTo>
                    <a:pt x="27022" y="10424"/>
                  </a:lnTo>
                  <a:lnTo>
                    <a:pt x="26931" y="10394"/>
                  </a:lnTo>
                  <a:cubicBezTo>
                    <a:pt x="26718" y="10333"/>
                    <a:pt x="26475" y="10242"/>
                    <a:pt x="26141" y="10120"/>
                  </a:cubicBezTo>
                  <a:cubicBezTo>
                    <a:pt x="24864" y="9634"/>
                    <a:pt x="22706" y="8752"/>
                    <a:pt x="20335" y="7780"/>
                  </a:cubicBezTo>
                  <a:cubicBezTo>
                    <a:pt x="18924" y="7206"/>
                    <a:pt x="17542" y="7022"/>
                    <a:pt x="16367" y="7022"/>
                  </a:cubicBezTo>
                  <a:cubicBezTo>
                    <a:pt x="14458" y="7022"/>
                    <a:pt x="13091" y="7506"/>
                    <a:pt x="13013" y="7593"/>
                  </a:cubicBezTo>
                  <a:lnTo>
                    <a:pt x="13013" y="7593"/>
                  </a:lnTo>
                  <a:cubicBezTo>
                    <a:pt x="13014" y="7592"/>
                    <a:pt x="13017" y="7592"/>
                    <a:pt x="13020" y="7592"/>
                  </a:cubicBezTo>
                  <a:cubicBezTo>
                    <a:pt x="13208" y="7592"/>
                    <a:pt x="15892" y="9439"/>
                    <a:pt x="19606" y="11001"/>
                  </a:cubicBezTo>
                  <a:cubicBezTo>
                    <a:pt x="20653" y="11432"/>
                    <a:pt x="21769" y="11643"/>
                    <a:pt x="22891" y="11643"/>
                  </a:cubicBezTo>
                  <a:cubicBezTo>
                    <a:pt x="23592" y="11643"/>
                    <a:pt x="24296" y="11560"/>
                    <a:pt x="24986" y="11397"/>
                  </a:cubicBezTo>
                  <a:lnTo>
                    <a:pt x="24986" y="11397"/>
                  </a:lnTo>
                  <a:cubicBezTo>
                    <a:pt x="23162" y="12217"/>
                    <a:pt x="21308" y="12977"/>
                    <a:pt x="19454" y="13676"/>
                  </a:cubicBezTo>
                  <a:lnTo>
                    <a:pt x="19271" y="13555"/>
                  </a:lnTo>
                  <a:cubicBezTo>
                    <a:pt x="19059" y="13463"/>
                    <a:pt x="18846" y="13342"/>
                    <a:pt x="18542" y="13220"/>
                  </a:cubicBezTo>
                  <a:cubicBezTo>
                    <a:pt x="17326" y="12612"/>
                    <a:pt x="15259" y="11518"/>
                    <a:pt x="12980" y="10272"/>
                  </a:cubicBezTo>
                  <a:cubicBezTo>
                    <a:pt x="11159" y="9307"/>
                    <a:pt x="9316" y="9060"/>
                    <a:pt x="7937" y="9060"/>
                  </a:cubicBezTo>
                  <a:cubicBezTo>
                    <a:pt x="6645" y="9060"/>
                    <a:pt x="5762" y="9277"/>
                    <a:pt x="5688" y="9327"/>
                  </a:cubicBezTo>
                  <a:lnTo>
                    <a:pt x="5688" y="9327"/>
                  </a:lnTo>
                  <a:cubicBezTo>
                    <a:pt x="5688" y="9327"/>
                    <a:pt x="5689" y="9327"/>
                    <a:pt x="5689" y="9327"/>
                  </a:cubicBezTo>
                  <a:cubicBezTo>
                    <a:pt x="5819" y="9327"/>
                    <a:pt x="8342" y="11467"/>
                    <a:pt x="11916" y="13403"/>
                  </a:cubicBezTo>
                  <a:cubicBezTo>
                    <a:pt x="13207" y="14084"/>
                    <a:pt x="14625" y="14438"/>
                    <a:pt x="16072" y="14438"/>
                  </a:cubicBezTo>
                  <a:cubicBezTo>
                    <a:pt x="16499" y="14438"/>
                    <a:pt x="16928" y="14407"/>
                    <a:pt x="17357" y="14345"/>
                  </a:cubicBezTo>
                  <a:lnTo>
                    <a:pt x="17357" y="14345"/>
                  </a:lnTo>
                  <a:lnTo>
                    <a:pt x="17174" y="14436"/>
                  </a:lnTo>
                  <a:cubicBezTo>
                    <a:pt x="16353" y="14679"/>
                    <a:pt x="15502" y="14953"/>
                    <a:pt x="14682" y="15196"/>
                  </a:cubicBezTo>
                  <a:cubicBezTo>
                    <a:pt x="14499" y="15166"/>
                    <a:pt x="14256" y="15135"/>
                    <a:pt x="13983" y="15105"/>
                  </a:cubicBezTo>
                  <a:lnTo>
                    <a:pt x="13861" y="15105"/>
                  </a:lnTo>
                  <a:cubicBezTo>
                    <a:pt x="13253" y="15063"/>
                    <a:pt x="12645" y="15042"/>
                    <a:pt x="12038" y="15042"/>
                  </a:cubicBezTo>
                  <a:cubicBezTo>
                    <a:pt x="10459" y="15042"/>
                    <a:pt x="8885" y="15184"/>
                    <a:pt x="7326" y="15470"/>
                  </a:cubicBezTo>
                  <a:cubicBezTo>
                    <a:pt x="4773" y="15986"/>
                    <a:pt x="2311" y="16898"/>
                    <a:pt x="1" y="18144"/>
                  </a:cubicBezTo>
                  <a:cubicBezTo>
                    <a:pt x="1664" y="18686"/>
                    <a:pt x="3401" y="18957"/>
                    <a:pt x="5142" y="18957"/>
                  </a:cubicBezTo>
                  <a:cubicBezTo>
                    <a:pt x="6137" y="18957"/>
                    <a:pt x="7133" y="18868"/>
                    <a:pt x="8116" y="18692"/>
                  </a:cubicBezTo>
                  <a:cubicBezTo>
                    <a:pt x="10153" y="18266"/>
                    <a:pt x="12098" y="17476"/>
                    <a:pt x="13831" y="16290"/>
                  </a:cubicBezTo>
                  <a:cubicBezTo>
                    <a:pt x="14317" y="15986"/>
                    <a:pt x="14651" y="15713"/>
                    <a:pt x="14894" y="15530"/>
                  </a:cubicBezTo>
                  <a:lnTo>
                    <a:pt x="16414" y="15074"/>
                  </a:lnTo>
                  <a:cubicBezTo>
                    <a:pt x="16840" y="14922"/>
                    <a:pt x="17296" y="14770"/>
                    <a:pt x="17721" y="14649"/>
                  </a:cubicBezTo>
                  <a:lnTo>
                    <a:pt x="17721" y="14649"/>
                  </a:lnTo>
                  <a:cubicBezTo>
                    <a:pt x="15989" y="15530"/>
                    <a:pt x="14530" y="16868"/>
                    <a:pt x="13466" y="18479"/>
                  </a:cubicBezTo>
                  <a:cubicBezTo>
                    <a:pt x="11340" y="21922"/>
                    <a:pt x="9509" y="24864"/>
                    <a:pt x="9368" y="24864"/>
                  </a:cubicBezTo>
                  <a:cubicBezTo>
                    <a:pt x="9366" y="24864"/>
                    <a:pt x="9365" y="24863"/>
                    <a:pt x="9363" y="24863"/>
                  </a:cubicBezTo>
                  <a:lnTo>
                    <a:pt x="9363" y="24863"/>
                  </a:lnTo>
                  <a:cubicBezTo>
                    <a:pt x="9369" y="24866"/>
                    <a:pt x="9383" y="24868"/>
                    <a:pt x="9407" y="24868"/>
                  </a:cubicBezTo>
                  <a:cubicBezTo>
                    <a:pt x="9905" y="24868"/>
                    <a:pt x="14359" y="23960"/>
                    <a:pt x="16414" y="20515"/>
                  </a:cubicBezTo>
                  <a:cubicBezTo>
                    <a:pt x="17478" y="18692"/>
                    <a:pt x="18420" y="16837"/>
                    <a:pt x="19211" y="14892"/>
                  </a:cubicBezTo>
                  <a:lnTo>
                    <a:pt x="19515" y="14223"/>
                  </a:lnTo>
                  <a:lnTo>
                    <a:pt x="19636" y="13980"/>
                  </a:lnTo>
                  <a:cubicBezTo>
                    <a:pt x="20913" y="13524"/>
                    <a:pt x="22159" y="13038"/>
                    <a:pt x="23375" y="12521"/>
                  </a:cubicBezTo>
                  <a:cubicBezTo>
                    <a:pt x="24074" y="12248"/>
                    <a:pt x="24743" y="11944"/>
                    <a:pt x="25411" y="11640"/>
                  </a:cubicBezTo>
                  <a:lnTo>
                    <a:pt x="25411" y="11640"/>
                  </a:lnTo>
                  <a:cubicBezTo>
                    <a:pt x="23831" y="12704"/>
                    <a:pt x="22524" y="14163"/>
                    <a:pt x="21673" y="15895"/>
                  </a:cubicBezTo>
                  <a:cubicBezTo>
                    <a:pt x="19927" y="19568"/>
                    <a:pt x="18449" y="22674"/>
                    <a:pt x="18332" y="22674"/>
                  </a:cubicBezTo>
                  <a:cubicBezTo>
                    <a:pt x="18331" y="22674"/>
                    <a:pt x="18330" y="22674"/>
                    <a:pt x="18329" y="22673"/>
                  </a:cubicBezTo>
                  <a:lnTo>
                    <a:pt x="18329" y="22673"/>
                  </a:lnTo>
                  <a:cubicBezTo>
                    <a:pt x="18331" y="22676"/>
                    <a:pt x="18338" y="22678"/>
                    <a:pt x="18349" y="22678"/>
                  </a:cubicBezTo>
                  <a:cubicBezTo>
                    <a:pt x="18688" y="22678"/>
                    <a:pt x="23127" y="21333"/>
                    <a:pt x="24803" y="17597"/>
                  </a:cubicBezTo>
                  <a:cubicBezTo>
                    <a:pt x="25685" y="15682"/>
                    <a:pt x="26414" y="13707"/>
                    <a:pt x="26992" y="11701"/>
                  </a:cubicBezTo>
                  <a:lnTo>
                    <a:pt x="27205" y="11001"/>
                  </a:lnTo>
                  <a:lnTo>
                    <a:pt x="27266" y="10789"/>
                  </a:lnTo>
                  <a:lnTo>
                    <a:pt x="27266" y="10758"/>
                  </a:lnTo>
                  <a:cubicBezTo>
                    <a:pt x="29241" y="9816"/>
                    <a:pt x="31156" y="8783"/>
                    <a:pt x="33010" y="7658"/>
                  </a:cubicBezTo>
                  <a:lnTo>
                    <a:pt x="33010" y="7658"/>
                  </a:lnTo>
                  <a:cubicBezTo>
                    <a:pt x="31612" y="8904"/>
                    <a:pt x="30548" y="10454"/>
                    <a:pt x="29880" y="12217"/>
                  </a:cubicBezTo>
                  <a:cubicBezTo>
                    <a:pt x="28584" y="16103"/>
                    <a:pt x="27438" y="19391"/>
                    <a:pt x="27329" y="19391"/>
                  </a:cubicBezTo>
                  <a:cubicBezTo>
                    <a:pt x="27328" y="19391"/>
                    <a:pt x="27328" y="19391"/>
                    <a:pt x="27327" y="19391"/>
                  </a:cubicBezTo>
                  <a:lnTo>
                    <a:pt x="27327" y="19391"/>
                  </a:lnTo>
                  <a:cubicBezTo>
                    <a:pt x="27329" y="19392"/>
                    <a:pt x="27331" y="19392"/>
                    <a:pt x="27334" y="19392"/>
                  </a:cubicBezTo>
                  <a:cubicBezTo>
                    <a:pt x="27561" y="19392"/>
                    <a:pt x="31907" y="17563"/>
                    <a:pt x="33193" y="13585"/>
                  </a:cubicBezTo>
                  <a:cubicBezTo>
                    <a:pt x="33831" y="11579"/>
                    <a:pt x="34348" y="9542"/>
                    <a:pt x="34712" y="7476"/>
                  </a:cubicBezTo>
                  <a:cubicBezTo>
                    <a:pt x="34773" y="7141"/>
                    <a:pt x="34804" y="6898"/>
                    <a:pt x="34864" y="6716"/>
                  </a:cubicBezTo>
                  <a:lnTo>
                    <a:pt x="34895" y="6533"/>
                  </a:lnTo>
                  <a:cubicBezTo>
                    <a:pt x="35381" y="6229"/>
                    <a:pt x="35868" y="5895"/>
                    <a:pt x="36354" y="5591"/>
                  </a:cubicBezTo>
                  <a:cubicBezTo>
                    <a:pt x="37478" y="4831"/>
                    <a:pt x="38573" y="4041"/>
                    <a:pt x="39637" y="3251"/>
                  </a:cubicBezTo>
                  <a:lnTo>
                    <a:pt x="39880" y="3038"/>
                  </a:lnTo>
                  <a:lnTo>
                    <a:pt x="39880" y="3038"/>
                  </a:lnTo>
                  <a:cubicBezTo>
                    <a:pt x="38634" y="4436"/>
                    <a:pt x="37752" y="6108"/>
                    <a:pt x="37296" y="7931"/>
                  </a:cubicBezTo>
                  <a:cubicBezTo>
                    <a:pt x="36388" y="11956"/>
                    <a:pt x="35631" y="15348"/>
                    <a:pt x="35504" y="15348"/>
                  </a:cubicBezTo>
                  <a:cubicBezTo>
                    <a:pt x="35504" y="15348"/>
                    <a:pt x="35503" y="15348"/>
                    <a:pt x="35503" y="15348"/>
                  </a:cubicBezTo>
                  <a:lnTo>
                    <a:pt x="35503" y="15348"/>
                  </a:lnTo>
                  <a:cubicBezTo>
                    <a:pt x="35504" y="15350"/>
                    <a:pt x="35508" y="15351"/>
                    <a:pt x="35512" y="15351"/>
                  </a:cubicBezTo>
                  <a:cubicBezTo>
                    <a:pt x="35754" y="15351"/>
                    <a:pt x="39836" y="13049"/>
                    <a:pt x="40700" y="8935"/>
                  </a:cubicBezTo>
                  <a:cubicBezTo>
                    <a:pt x="41126" y="6868"/>
                    <a:pt x="41430" y="4740"/>
                    <a:pt x="41551" y="2643"/>
                  </a:cubicBezTo>
                  <a:cubicBezTo>
                    <a:pt x="41582" y="2217"/>
                    <a:pt x="41612" y="1913"/>
                    <a:pt x="41643" y="1700"/>
                  </a:cubicBezTo>
                  <a:cubicBezTo>
                    <a:pt x="42099" y="1336"/>
                    <a:pt x="42524" y="940"/>
                    <a:pt x="42950" y="545"/>
                  </a:cubicBezTo>
                  <a:cubicBezTo>
                    <a:pt x="43095" y="400"/>
                    <a:pt x="42990" y="197"/>
                    <a:pt x="42833" y="197"/>
                  </a:cubicBezTo>
                  <a:cubicBezTo>
                    <a:pt x="42793" y="197"/>
                    <a:pt x="42750" y="210"/>
                    <a:pt x="42707" y="241"/>
                  </a:cubicBezTo>
                  <a:cubicBezTo>
                    <a:pt x="42220" y="576"/>
                    <a:pt x="41764" y="940"/>
                    <a:pt x="41308" y="1336"/>
                  </a:cubicBezTo>
                  <a:lnTo>
                    <a:pt x="41156" y="1336"/>
                  </a:lnTo>
                  <a:cubicBezTo>
                    <a:pt x="40974" y="1305"/>
                    <a:pt x="40700" y="1275"/>
                    <a:pt x="40396" y="1244"/>
                  </a:cubicBezTo>
                  <a:cubicBezTo>
                    <a:pt x="39029" y="1032"/>
                    <a:pt x="36749" y="637"/>
                    <a:pt x="34226" y="150"/>
                  </a:cubicBezTo>
                  <a:cubicBezTo>
                    <a:pt x="33639" y="46"/>
                    <a:pt x="33070" y="1"/>
                    <a:pt x="32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62"/>
            <p:cNvSpPr/>
            <p:nvPr/>
          </p:nvSpPr>
          <p:spPr>
            <a:xfrm>
              <a:off x="12877600" y="2030600"/>
              <a:ext cx="730275" cy="723275"/>
            </a:xfrm>
            <a:custGeom>
              <a:avLst/>
              <a:gdLst/>
              <a:ahLst/>
              <a:cxnLst/>
              <a:rect l="l" t="t" r="r" b="b"/>
              <a:pathLst>
                <a:path w="29211" h="28931" extrusionOk="0">
                  <a:moveTo>
                    <a:pt x="0" y="1"/>
                  </a:moveTo>
                  <a:cubicBezTo>
                    <a:pt x="1155" y="2189"/>
                    <a:pt x="2037" y="4499"/>
                    <a:pt x="2614" y="6900"/>
                  </a:cubicBezTo>
                  <a:cubicBezTo>
                    <a:pt x="3222" y="9271"/>
                    <a:pt x="3891" y="11672"/>
                    <a:pt x="5471" y="13466"/>
                  </a:cubicBezTo>
                  <a:cubicBezTo>
                    <a:pt x="6383" y="14469"/>
                    <a:pt x="7599" y="15290"/>
                    <a:pt x="8085" y="16566"/>
                  </a:cubicBezTo>
                  <a:cubicBezTo>
                    <a:pt x="8450" y="17417"/>
                    <a:pt x="8420" y="18390"/>
                    <a:pt x="8602" y="19302"/>
                  </a:cubicBezTo>
                  <a:cubicBezTo>
                    <a:pt x="8967" y="21156"/>
                    <a:pt x="10183" y="22706"/>
                    <a:pt x="11854" y="23496"/>
                  </a:cubicBezTo>
                  <a:cubicBezTo>
                    <a:pt x="12341" y="23679"/>
                    <a:pt x="12766" y="23891"/>
                    <a:pt x="13222" y="24135"/>
                  </a:cubicBezTo>
                  <a:cubicBezTo>
                    <a:pt x="14225" y="24834"/>
                    <a:pt x="14620" y="26171"/>
                    <a:pt x="15411" y="27113"/>
                  </a:cubicBezTo>
                  <a:cubicBezTo>
                    <a:pt x="16231" y="27995"/>
                    <a:pt x="17326" y="28572"/>
                    <a:pt x="18511" y="28755"/>
                  </a:cubicBezTo>
                  <a:cubicBezTo>
                    <a:pt x="19390" y="28867"/>
                    <a:pt x="20286" y="28930"/>
                    <a:pt x="21174" y="28930"/>
                  </a:cubicBezTo>
                  <a:cubicBezTo>
                    <a:pt x="21483" y="28930"/>
                    <a:pt x="21792" y="28922"/>
                    <a:pt x="22098" y="28907"/>
                  </a:cubicBezTo>
                  <a:cubicBezTo>
                    <a:pt x="22182" y="28911"/>
                    <a:pt x="22266" y="28912"/>
                    <a:pt x="22350" y="28912"/>
                  </a:cubicBezTo>
                  <a:cubicBezTo>
                    <a:pt x="24260" y="28912"/>
                    <a:pt x="26031" y="27922"/>
                    <a:pt x="26991" y="26262"/>
                  </a:cubicBezTo>
                  <a:cubicBezTo>
                    <a:pt x="27721" y="25198"/>
                    <a:pt x="28329" y="24043"/>
                    <a:pt x="28754" y="22828"/>
                  </a:cubicBezTo>
                  <a:cubicBezTo>
                    <a:pt x="29210" y="21490"/>
                    <a:pt x="29180" y="20062"/>
                    <a:pt x="28663" y="18724"/>
                  </a:cubicBezTo>
                  <a:cubicBezTo>
                    <a:pt x="28116" y="17356"/>
                    <a:pt x="26931" y="16232"/>
                    <a:pt x="26536" y="14803"/>
                  </a:cubicBezTo>
                  <a:cubicBezTo>
                    <a:pt x="26384" y="14226"/>
                    <a:pt x="26292" y="13648"/>
                    <a:pt x="26232" y="13040"/>
                  </a:cubicBezTo>
                  <a:cubicBezTo>
                    <a:pt x="25776" y="10791"/>
                    <a:pt x="24317" y="8846"/>
                    <a:pt x="22250" y="7812"/>
                  </a:cubicBezTo>
                  <a:cubicBezTo>
                    <a:pt x="21247" y="7326"/>
                    <a:pt x="20183" y="7113"/>
                    <a:pt x="19210" y="6536"/>
                  </a:cubicBezTo>
                  <a:cubicBezTo>
                    <a:pt x="17842" y="5745"/>
                    <a:pt x="16870" y="4317"/>
                    <a:pt x="15623" y="3283"/>
                  </a:cubicBezTo>
                  <a:cubicBezTo>
                    <a:pt x="13465" y="1429"/>
                    <a:pt x="10578" y="852"/>
                    <a:pt x="7903" y="608"/>
                  </a:cubicBezTo>
                  <a:cubicBezTo>
                    <a:pt x="5259" y="396"/>
                    <a:pt x="2645" y="274"/>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62"/>
            <p:cNvSpPr/>
            <p:nvPr/>
          </p:nvSpPr>
          <p:spPr>
            <a:xfrm>
              <a:off x="12939900" y="2063400"/>
              <a:ext cx="610975" cy="727300"/>
            </a:xfrm>
            <a:custGeom>
              <a:avLst/>
              <a:gdLst/>
              <a:ahLst/>
              <a:cxnLst/>
              <a:rect l="l" t="t" r="r" b="b"/>
              <a:pathLst>
                <a:path w="24439" h="29092" extrusionOk="0">
                  <a:moveTo>
                    <a:pt x="1671" y="1"/>
                  </a:moveTo>
                  <a:cubicBezTo>
                    <a:pt x="1645" y="1"/>
                    <a:pt x="1620" y="44"/>
                    <a:pt x="1642" y="87"/>
                  </a:cubicBezTo>
                  <a:cubicBezTo>
                    <a:pt x="1885" y="482"/>
                    <a:pt x="2098" y="938"/>
                    <a:pt x="2250" y="1394"/>
                  </a:cubicBezTo>
                  <a:cubicBezTo>
                    <a:pt x="2311" y="1576"/>
                    <a:pt x="2341" y="1759"/>
                    <a:pt x="2402" y="1941"/>
                  </a:cubicBezTo>
                  <a:cubicBezTo>
                    <a:pt x="1885" y="1546"/>
                    <a:pt x="1338" y="1211"/>
                    <a:pt x="791" y="877"/>
                  </a:cubicBezTo>
                  <a:cubicBezTo>
                    <a:pt x="764" y="857"/>
                    <a:pt x="740" y="849"/>
                    <a:pt x="718" y="849"/>
                  </a:cubicBezTo>
                  <a:cubicBezTo>
                    <a:pt x="638" y="849"/>
                    <a:pt x="598" y="958"/>
                    <a:pt x="669" y="1029"/>
                  </a:cubicBezTo>
                  <a:cubicBezTo>
                    <a:pt x="1156" y="1424"/>
                    <a:pt x="1642" y="1850"/>
                    <a:pt x="2128" y="2245"/>
                  </a:cubicBezTo>
                  <a:lnTo>
                    <a:pt x="1581" y="2245"/>
                  </a:lnTo>
                  <a:cubicBezTo>
                    <a:pt x="1064" y="2214"/>
                    <a:pt x="578" y="2154"/>
                    <a:pt x="92" y="2032"/>
                  </a:cubicBezTo>
                  <a:cubicBezTo>
                    <a:pt x="61" y="2032"/>
                    <a:pt x="1" y="2093"/>
                    <a:pt x="61" y="2093"/>
                  </a:cubicBezTo>
                  <a:cubicBezTo>
                    <a:pt x="456" y="2245"/>
                    <a:pt x="852" y="2336"/>
                    <a:pt x="1247" y="2397"/>
                  </a:cubicBezTo>
                  <a:cubicBezTo>
                    <a:pt x="1642" y="2427"/>
                    <a:pt x="2037" y="2458"/>
                    <a:pt x="2432" y="2518"/>
                  </a:cubicBezTo>
                  <a:cubicBezTo>
                    <a:pt x="3162" y="3126"/>
                    <a:pt x="3891" y="3734"/>
                    <a:pt x="4621" y="4342"/>
                  </a:cubicBezTo>
                  <a:cubicBezTo>
                    <a:pt x="4165" y="4342"/>
                    <a:pt x="3739" y="4342"/>
                    <a:pt x="3283" y="4312"/>
                  </a:cubicBezTo>
                  <a:cubicBezTo>
                    <a:pt x="2675" y="4251"/>
                    <a:pt x="2037" y="4160"/>
                    <a:pt x="1429" y="4008"/>
                  </a:cubicBezTo>
                  <a:cubicBezTo>
                    <a:pt x="1368" y="4008"/>
                    <a:pt x="1368" y="4069"/>
                    <a:pt x="1429" y="4099"/>
                  </a:cubicBezTo>
                  <a:cubicBezTo>
                    <a:pt x="2327" y="4330"/>
                    <a:pt x="3377" y="4582"/>
                    <a:pt x="4359" y="4582"/>
                  </a:cubicBezTo>
                  <a:cubicBezTo>
                    <a:pt x="4540" y="4582"/>
                    <a:pt x="4719" y="4574"/>
                    <a:pt x="4894" y="4555"/>
                  </a:cubicBezTo>
                  <a:cubicBezTo>
                    <a:pt x="5563" y="5132"/>
                    <a:pt x="6262" y="5740"/>
                    <a:pt x="6900" y="6348"/>
                  </a:cubicBezTo>
                  <a:cubicBezTo>
                    <a:pt x="5875" y="6622"/>
                    <a:pt x="4832" y="6759"/>
                    <a:pt x="3784" y="6759"/>
                  </a:cubicBezTo>
                  <a:cubicBezTo>
                    <a:pt x="3435" y="6759"/>
                    <a:pt x="3086" y="6743"/>
                    <a:pt x="2736" y="6713"/>
                  </a:cubicBezTo>
                  <a:cubicBezTo>
                    <a:pt x="2675" y="6713"/>
                    <a:pt x="2645" y="6804"/>
                    <a:pt x="2706" y="6835"/>
                  </a:cubicBezTo>
                  <a:cubicBezTo>
                    <a:pt x="3184" y="6904"/>
                    <a:pt x="3669" y="6938"/>
                    <a:pt x="4156" y="6938"/>
                  </a:cubicBezTo>
                  <a:cubicBezTo>
                    <a:pt x="5152" y="6938"/>
                    <a:pt x="6153" y="6796"/>
                    <a:pt x="7113" y="6531"/>
                  </a:cubicBezTo>
                  <a:lnTo>
                    <a:pt x="7508" y="6895"/>
                  </a:lnTo>
                  <a:cubicBezTo>
                    <a:pt x="8147" y="7503"/>
                    <a:pt x="8785" y="8142"/>
                    <a:pt x="9423" y="8780"/>
                  </a:cubicBezTo>
                  <a:cubicBezTo>
                    <a:pt x="9028" y="8871"/>
                    <a:pt x="8663" y="8993"/>
                    <a:pt x="8268" y="9053"/>
                  </a:cubicBezTo>
                  <a:cubicBezTo>
                    <a:pt x="7691" y="9145"/>
                    <a:pt x="7083" y="9175"/>
                    <a:pt x="6475" y="9175"/>
                  </a:cubicBezTo>
                  <a:cubicBezTo>
                    <a:pt x="6353" y="9175"/>
                    <a:pt x="6353" y="9357"/>
                    <a:pt x="6475" y="9357"/>
                  </a:cubicBezTo>
                  <a:cubicBezTo>
                    <a:pt x="6718" y="9365"/>
                    <a:pt x="6984" y="9373"/>
                    <a:pt x="7260" y="9373"/>
                  </a:cubicBezTo>
                  <a:cubicBezTo>
                    <a:pt x="8052" y="9373"/>
                    <a:pt x="8929" y="9308"/>
                    <a:pt x="9606" y="8993"/>
                  </a:cubicBezTo>
                  <a:cubicBezTo>
                    <a:pt x="10031" y="9449"/>
                    <a:pt x="10457" y="9905"/>
                    <a:pt x="10882" y="10360"/>
                  </a:cubicBezTo>
                  <a:cubicBezTo>
                    <a:pt x="9367" y="10940"/>
                    <a:pt x="7770" y="11241"/>
                    <a:pt x="6163" y="11241"/>
                  </a:cubicBezTo>
                  <a:cubicBezTo>
                    <a:pt x="5578" y="11241"/>
                    <a:pt x="4992" y="11201"/>
                    <a:pt x="4408" y="11120"/>
                  </a:cubicBezTo>
                  <a:cubicBezTo>
                    <a:pt x="4347" y="11120"/>
                    <a:pt x="4317" y="11212"/>
                    <a:pt x="4378" y="11242"/>
                  </a:cubicBezTo>
                  <a:cubicBezTo>
                    <a:pt x="5121" y="11383"/>
                    <a:pt x="5872" y="11454"/>
                    <a:pt x="6620" y="11454"/>
                  </a:cubicBezTo>
                  <a:cubicBezTo>
                    <a:pt x="8135" y="11454"/>
                    <a:pt x="9641" y="11163"/>
                    <a:pt x="11065" y="10573"/>
                  </a:cubicBezTo>
                  <a:cubicBezTo>
                    <a:pt x="11612" y="11181"/>
                    <a:pt x="12159" y="11819"/>
                    <a:pt x="12706" y="12488"/>
                  </a:cubicBezTo>
                  <a:cubicBezTo>
                    <a:pt x="12607" y="12481"/>
                    <a:pt x="12510" y="12477"/>
                    <a:pt x="12414" y="12477"/>
                  </a:cubicBezTo>
                  <a:cubicBezTo>
                    <a:pt x="12127" y="12477"/>
                    <a:pt x="11847" y="12511"/>
                    <a:pt x="11551" y="12579"/>
                  </a:cubicBezTo>
                  <a:cubicBezTo>
                    <a:pt x="10669" y="12792"/>
                    <a:pt x="9788" y="12944"/>
                    <a:pt x="8906" y="13005"/>
                  </a:cubicBezTo>
                  <a:cubicBezTo>
                    <a:pt x="8846" y="13005"/>
                    <a:pt x="8846" y="13096"/>
                    <a:pt x="8906" y="13096"/>
                  </a:cubicBezTo>
                  <a:cubicBezTo>
                    <a:pt x="9020" y="13101"/>
                    <a:pt x="9133" y="13104"/>
                    <a:pt x="9246" y="13104"/>
                  </a:cubicBezTo>
                  <a:cubicBezTo>
                    <a:pt x="9770" y="13104"/>
                    <a:pt x="10291" y="13050"/>
                    <a:pt x="10791" y="12974"/>
                  </a:cubicBezTo>
                  <a:cubicBezTo>
                    <a:pt x="11270" y="12906"/>
                    <a:pt x="11885" y="12718"/>
                    <a:pt x="12432" y="12718"/>
                  </a:cubicBezTo>
                  <a:cubicBezTo>
                    <a:pt x="12615" y="12718"/>
                    <a:pt x="12790" y="12739"/>
                    <a:pt x="12949" y="12792"/>
                  </a:cubicBezTo>
                  <a:cubicBezTo>
                    <a:pt x="13192" y="13096"/>
                    <a:pt x="13466" y="13400"/>
                    <a:pt x="13679" y="13704"/>
                  </a:cubicBezTo>
                  <a:cubicBezTo>
                    <a:pt x="13891" y="13947"/>
                    <a:pt x="14104" y="14190"/>
                    <a:pt x="14287" y="14464"/>
                  </a:cubicBezTo>
                  <a:cubicBezTo>
                    <a:pt x="14096" y="14437"/>
                    <a:pt x="13904" y="14425"/>
                    <a:pt x="13711" y="14425"/>
                  </a:cubicBezTo>
                  <a:cubicBezTo>
                    <a:pt x="12831" y="14425"/>
                    <a:pt x="11938" y="14668"/>
                    <a:pt x="11065" y="14768"/>
                  </a:cubicBezTo>
                  <a:cubicBezTo>
                    <a:pt x="10545" y="14844"/>
                    <a:pt x="10021" y="14881"/>
                    <a:pt x="9497" y="14881"/>
                  </a:cubicBezTo>
                  <a:cubicBezTo>
                    <a:pt x="8552" y="14881"/>
                    <a:pt x="7607" y="14759"/>
                    <a:pt x="6688" y="14525"/>
                  </a:cubicBezTo>
                  <a:cubicBezTo>
                    <a:pt x="6627" y="14525"/>
                    <a:pt x="6566" y="14616"/>
                    <a:pt x="6657" y="14646"/>
                  </a:cubicBezTo>
                  <a:cubicBezTo>
                    <a:pt x="7549" y="14928"/>
                    <a:pt x="8477" y="15083"/>
                    <a:pt x="9413" y="15083"/>
                  </a:cubicBezTo>
                  <a:cubicBezTo>
                    <a:pt x="9689" y="15083"/>
                    <a:pt x="9967" y="15069"/>
                    <a:pt x="10244" y="15041"/>
                  </a:cubicBezTo>
                  <a:cubicBezTo>
                    <a:pt x="11445" y="14990"/>
                    <a:pt x="12624" y="14703"/>
                    <a:pt x="13818" y="14703"/>
                  </a:cubicBezTo>
                  <a:cubicBezTo>
                    <a:pt x="14045" y="14703"/>
                    <a:pt x="14272" y="14713"/>
                    <a:pt x="14499" y="14737"/>
                  </a:cubicBezTo>
                  <a:cubicBezTo>
                    <a:pt x="15138" y="15558"/>
                    <a:pt x="15746" y="16379"/>
                    <a:pt x="16353" y="17230"/>
                  </a:cubicBezTo>
                  <a:cubicBezTo>
                    <a:pt x="16075" y="17171"/>
                    <a:pt x="15798" y="17146"/>
                    <a:pt x="15522" y="17146"/>
                  </a:cubicBezTo>
                  <a:cubicBezTo>
                    <a:pt x="14654" y="17146"/>
                    <a:pt x="13795" y="17394"/>
                    <a:pt x="12919" y="17625"/>
                  </a:cubicBezTo>
                  <a:cubicBezTo>
                    <a:pt x="11751" y="17917"/>
                    <a:pt x="10569" y="18166"/>
                    <a:pt x="9392" y="18166"/>
                  </a:cubicBezTo>
                  <a:cubicBezTo>
                    <a:pt x="8854" y="18166"/>
                    <a:pt x="8316" y="18114"/>
                    <a:pt x="7782" y="17990"/>
                  </a:cubicBezTo>
                  <a:cubicBezTo>
                    <a:pt x="7776" y="17987"/>
                    <a:pt x="7771" y="17986"/>
                    <a:pt x="7766" y="17986"/>
                  </a:cubicBezTo>
                  <a:cubicBezTo>
                    <a:pt x="7711" y="17986"/>
                    <a:pt x="7668" y="18114"/>
                    <a:pt x="7751" y="18142"/>
                  </a:cubicBezTo>
                  <a:cubicBezTo>
                    <a:pt x="8435" y="18309"/>
                    <a:pt x="9134" y="18392"/>
                    <a:pt x="9834" y="18392"/>
                  </a:cubicBezTo>
                  <a:cubicBezTo>
                    <a:pt x="10533" y="18392"/>
                    <a:pt x="11232" y="18309"/>
                    <a:pt x="11916" y="18142"/>
                  </a:cubicBezTo>
                  <a:cubicBezTo>
                    <a:pt x="13059" y="17890"/>
                    <a:pt x="14254" y="17415"/>
                    <a:pt x="15436" y="17415"/>
                  </a:cubicBezTo>
                  <a:cubicBezTo>
                    <a:pt x="15825" y="17415"/>
                    <a:pt x="16213" y="17467"/>
                    <a:pt x="16597" y="17595"/>
                  </a:cubicBezTo>
                  <a:cubicBezTo>
                    <a:pt x="17144" y="18354"/>
                    <a:pt x="17660" y="19114"/>
                    <a:pt x="18147" y="19905"/>
                  </a:cubicBezTo>
                  <a:cubicBezTo>
                    <a:pt x="17899" y="19865"/>
                    <a:pt x="17653" y="19848"/>
                    <a:pt x="17408" y="19848"/>
                  </a:cubicBezTo>
                  <a:cubicBezTo>
                    <a:pt x="15660" y="19848"/>
                    <a:pt x="13974" y="20731"/>
                    <a:pt x="12265" y="20731"/>
                  </a:cubicBezTo>
                  <a:cubicBezTo>
                    <a:pt x="12007" y="20731"/>
                    <a:pt x="11749" y="20711"/>
                    <a:pt x="11490" y="20665"/>
                  </a:cubicBezTo>
                  <a:cubicBezTo>
                    <a:pt x="11399" y="20665"/>
                    <a:pt x="11369" y="20786"/>
                    <a:pt x="11460" y="20817"/>
                  </a:cubicBezTo>
                  <a:cubicBezTo>
                    <a:pt x="11776" y="20887"/>
                    <a:pt x="12092" y="20917"/>
                    <a:pt x="12407" y="20917"/>
                  </a:cubicBezTo>
                  <a:cubicBezTo>
                    <a:pt x="14042" y="20917"/>
                    <a:pt x="15654" y="20116"/>
                    <a:pt x="17288" y="20116"/>
                  </a:cubicBezTo>
                  <a:cubicBezTo>
                    <a:pt x="17634" y="20116"/>
                    <a:pt x="17981" y="20152"/>
                    <a:pt x="18329" y="20239"/>
                  </a:cubicBezTo>
                  <a:cubicBezTo>
                    <a:pt x="18542" y="20573"/>
                    <a:pt x="18755" y="20908"/>
                    <a:pt x="18967" y="21272"/>
                  </a:cubicBezTo>
                  <a:cubicBezTo>
                    <a:pt x="19302" y="21850"/>
                    <a:pt x="19667" y="22427"/>
                    <a:pt x="20001" y="23035"/>
                  </a:cubicBezTo>
                  <a:cubicBezTo>
                    <a:pt x="19648" y="22900"/>
                    <a:pt x="19266" y="22855"/>
                    <a:pt x="18877" y="22855"/>
                  </a:cubicBezTo>
                  <a:cubicBezTo>
                    <a:pt x="18394" y="22855"/>
                    <a:pt x="17902" y="22924"/>
                    <a:pt x="17448" y="22975"/>
                  </a:cubicBezTo>
                  <a:cubicBezTo>
                    <a:pt x="16825" y="23066"/>
                    <a:pt x="16194" y="23149"/>
                    <a:pt x="15575" y="23149"/>
                  </a:cubicBezTo>
                  <a:cubicBezTo>
                    <a:pt x="14955" y="23149"/>
                    <a:pt x="14347" y="23066"/>
                    <a:pt x="13770" y="22823"/>
                  </a:cubicBezTo>
                  <a:cubicBezTo>
                    <a:pt x="13760" y="22819"/>
                    <a:pt x="13750" y="22818"/>
                    <a:pt x="13740" y="22818"/>
                  </a:cubicBezTo>
                  <a:cubicBezTo>
                    <a:pt x="13661" y="22818"/>
                    <a:pt x="13597" y="22917"/>
                    <a:pt x="13679" y="22944"/>
                  </a:cubicBezTo>
                  <a:cubicBezTo>
                    <a:pt x="14379" y="23238"/>
                    <a:pt x="15130" y="23397"/>
                    <a:pt x="15881" y="23397"/>
                  </a:cubicBezTo>
                  <a:cubicBezTo>
                    <a:pt x="16141" y="23397"/>
                    <a:pt x="16400" y="23378"/>
                    <a:pt x="16657" y="23339"/>
                  </a:cubicBezTo>
                  <a:cubicBezTo>
                    <a:pt x="17358" y="23269"/>
                    <a:pt x="18018" y="23179"/>
                    <a:pt x="18684" y="23179"/>
                  </a:cubicBezTo>
                  <a:cubicBezTo>
                    <a:pt x="19174" y="23179"/>
                    <a:pt x="19668" y="23228"/>
                    <a:pt x="20183" y="23370"/>
                  </a:cubicBezTo>
                  <a:cubicBezTo>
                    <a:pt x="20518" y="24008"/>
                    <a:pt x="20852" y="24616"/>
                    <a:pt x="21186" y="25285"/>
                  </a:cubicBezTo>
                  <a:lnTo>
                    <a:pt x="21278" y="25406"/>
                  </a:lnTo>
                  <a:cubicBezTo>
                    <a:pt x="20859" y="25305"/>
                    <a:pt x="20438" y="25271"/>
                    <a:pt x="20015" y="25271"/>
                  </a:cubicBezTo>
                  <a:cubicBezTo>
                    <a:pt x="19122" y="25271"/>
                    <a:pt x="18223" y="25424"/>
                    <a:pt x="17337" y="25424"/>
                  </a:cubicBezTo>
                  <a:cubicBezTo>
                    <a:pt x="16873" y="25424"/>
                    <a:pt x="16413" y="25382"/>
                    <a:pt x="15958" y="25254"/>
                  </a:cubicBezTo>
                  <a:cubicBezTo>
                    <a:pt x="15898" y="25254"/>
                    <a:pt x="15867" y="25345"/>
                    <a:pt x="15928" y="25345"/>
                  </a:cubicBezTo>
                  <a:cubicBezTo>
                    <a:pt x="16476" y="25534"/>
                    <a:pt x="17036" y="25588"/>
                    <a:pt x="17602" y="25588"/>
                  </a:cubicBezTo>
                  <a:cubicBezTo>
                    <a:pt x="18352" y="25588"/>
                    <a:pt x="19113" y="25494"/>
                    <a:pt x="19872" y="25494"/>
                  </a:cubicBezTo>
                  <a:cubicBezTo>
                    <a:pt x="20383" y="25494"/>
                    <a:pt x="20894" y="25537"/>
                    <a:pt x="21399" y="25680"/>
                  </a:cubicBezTo>
                  <a:cubicBezTo>
                    <a:pt x="21916" y="26804"/>
                    <a:pt x="22402" y="28051"/>
                    <a:pt x="23101" y="29023"/>
                  </a:cubicBezTo>
                  <a:cubicBezTo>
                    <a:pt x="23139" y="29070"/>
                    <a:pt x="23188" y="29091"/>
                    <a:pt x="23238" y="29091"/>
                  </a:cubicBezTo>
                  <a:cubicBezTo>
                    <a:pt x="23347" y="29091"/>
                    <a:pt x="23457" y="28988"/>
                    <a:pt x="23436" y="28841"/>
                  </a:cubicBezTo>
                  <a:cubicBezTo>
                    <a:pt x="23192" y="27625"/>
                    <a:pt x="22524" y="26470"/>
                    <a:pt x="21946" y="25376"/>
                  </a:cubicBezTo>
                  <a:cubicBezTo>
                    <a:pt x="22524" y="23491"/>
                    <a:pt x="24135" y="22215"/>
                    <a:pt x="24439" y="20148"/>
                  </a:cubicBezTo>
                  <a:cubicBezTo>
                    <a:pt x="24439" y="20110"/>
                    <a:pt x="24404" y="20084"/>
                    <a:pt x="24370" y="20084"/>
                  </a:cubicBezTo>
                  <a:cubicBezTo>
                    <a:pt x="24349" y="20084"/>
                    <a:pt x="24329" y="20094"/>
                    <a:pt x="24317" y="20117"/>
                  </a:cubicBezTo>
                  <a:cubicBezTo>
                    <a:pt x="23952" y="22063"/>
                    <a:pt x="22402" y="23309"/>
                    <a:pt x="21794" y="25102"/>
                  </a:cubicBezTo>
                  <a:lnTo>
                    <a:pt x="21703" y="24950"/>
                  </a:lnTo>
                  <a:cubicBezTo>
                    <a:pt x="21399" y="24312"/>
                    <a:pt x="21034" y="23674"/>
                    <a:pt x="20700" y="23066"/>
                  </a:cubicBezTo>
                  <a:cubicBezTo>
                    <a:pt x="21034" y="21789"/>
                    <a:pt x="21673" y="20877"/>
                    <a:pt x="22311" y="19753"/>
                  </a:cubicBezTo>
                  <a:cubicBezTo>
                    <a:pt x="22889" y="18810"/>
                    <a:pt x="23192" y="17747"/>
                    <a:pt x="23162" y="16652"/>
                  </a:cubicBezTo>
                  <a:cubicBezTo>
                    <a:pt x="23162" y="16592"/>
                    <a:pt x="23124" y="16561"/>
                    <a:pt x="23086" y="16561"/>
                  </a:cubicBezTo>
                  <a:cubicBezTo>
                    <a:pt x="23048" y="16561"/>
                    <a:pt x="23010" y="16592"/>
                    <a:pt x="23010" y="16652"/>
                  </a:cubicBezTo>
                  <a:cubicBezTo>
                    <a:pt x="23040" y="18081"/>
                    <a:pt x="22341" y="19236"/>
                    <a:pt x="21642" y="20361"/>
                  </a:cubicBezTo>
                  <a:cubicBezTo>
                    <a:pt x="21217" y="21060"/>
                    <a:pt x="20670" y="21880"/>
                    <a:pt x="20518" y="22731"/>
                  </a:cubicBezTo>
                  <a:cubicBezTo>
                    <a:pt x="20183" y="22124"/>
                    <a:pt x="19819" y="21546"/>
                    <a:pt x="19484" y="20938"/>
                  </a:cubicBezTo>
                  <a:cubicBezTo>
                    <a:pt x="19271" y="20604"/>
                    <a:pt x="19059" y="20239"/>
                    <a:pt x="18846" y="19905"/>
                  </a:cubicBezTo>
                  <a:cubicBezTo>
                    <a:pt x="19271" y="17473"/>
                    <a:pt x="21612" y="15953"/>
                    <a:pt x="21733" y="13339"/>
                  </a:cubicBezTo>
                  <a:cubicBezTo>
                    <a:pt x="21733" y="13286"/>
                    <a:pt x="21692" y="13254"/>
                    <a:pt x="21658" y="13254"/>
                  </a:cubicBezTo>
                  <a:cubicBezTo>
                    <a:pt x="21633" y="13254"/>
                    <a:pt x="21612" y="13271"/>
                    <a:pt x="21612" y="13309"/>
                  </a:cubicBezTo>
                  <a:cubicBezTo>
                    <a:pt x="21369" y="15801"/>
                    <a:pt x="19180" y="17291"/>
                    <a:pt x="18664" y="19601"/>
                  </a:cubicBezTo>
                  <a:cubicBezTo>
                    <a:pt x="18147" y="18810"/>
                    <a:pt x="17630" y="18020"/>
                    <a:pt x="17083" y="17260"/>
                  </a:cubicBezTo>
                  <a:cubicBezTo>
                    <a:pt x="17144" y="15588"/>
                    <a:pt x="18268" y="14221"/>
                    <a:pt x="18937" y="12762"/>
                  </a:cubicBezTo>
                  <a:cubicBezTo>
                    <a:pt x="19636" y="11424"/>
                    <a:pt x="19910" y="9905"/>
                    <a:pt x="19697" y="8385"/>
                  </a:cubicBezTo>
                  <a:cubicBezTo>
                    <a:pt x="19737" y="8304"/>
                    <a:pt x="19670" y="8250"/>
                    <a:pt x="19611" y="8250"/>
                  </a:cubicBezTo>
                  <a:cubicBezTo>
                    <a:pt x="19582" y="8250"/>
                    <a:pt x="19555" y="8263"/>
                    <a:pt x="19545" y="8294"/>
                  </a:cubicBezTo>
                  <a:cubicBezTo>
                    <a:pt x="19727" y="10239"/>
                    <a:pt x="19028" y="11971"/>
                    <a:pt x="18177" y="13552"/>
                  </a:cubicBezTo>
                  <a:cubicBezTo>
                    <a:pt x="17600" y="14585"/>
                    <a:pt x="16961" y="15619"/>
                    <a:pt x="16840" y="16835"/>
                  </a:cubicBezTo>
                  <a:cubicBezTo>
                    <a:pt x="16232" y="15953"/>
                    <a:pt x="15624" y="15133"/>
                    <a:pt x="14986" y="14312"/>
                  </a:cubicBezTo>
                  <a:cubicBezTo>
                    <a:pt x="15198" y="12853"/>
                    <a:pt x="15837" y="11546"/>
                    <a:pt x="16110" y="10087"/>
                  </a:cubicBezTo>
                  <a:cubicBezTo>
                    <a:pt x="16384" y="8810"/>
                    <a:pt x="16353" y="7473"/>
                    <a:pt x="15989" y="6196"/>
                  </a:cubicBezTo>
                  <a:cubicBezTo>
                    <a:pt x="15976" y="6171"/>
                    <a:pt x="15952" y="6161"/>
                    <a:pt x="15931" y="6161"/>
                  </a:cubicBezTo>
                  <a:cubicBezTo>
                    <a:pt x="15903" y="6161"/>
                    <a:pt x="15880" y="6179"/>
                    <a:pt x="15898" y="6196"/>
                  </a:cubicBezTo>
                  <a:cubicBezTo>
                    <a:pt x="16232" y="7746"/>
                    <a:pt x="16171" y="9327"/>
                    <a:pt x="15715" y="10847"/>
                  </a:cubicBezTo>
                  <a:cubicBezTo>
                    <a:pt x="15411" y="11880"/>
                    <a:pt x="14864" y="12914"/>
                    <a:pt x="14773" y="14008"/>
                  </a:cubicBezTo>
                  <a:lnTo>
                    <a:pt x="14135" y="13248"/>
                  </a:lnTo>
                  <a:cubicBezTo>
                    <a:pt x="13891" y="12944"/>
                    <a:pt x="13648" y="12640"/>
                    <a:pt x="13375" y="12336"/>
                  </a:cubicBezTo>
                  <a:cubicBezTo>
                    <a:pt x="13283" y="11667"/>
                    <a:pt x="13709" y="10847"/>
                    <a:pt x="13891" y="10208"/>
                  </a:cubicBezTo>
                  <a:cubicBezTo>
                    <a:pt x="14074" y="9601"/>
                    <a:pt x="14195" y="8932"/>
                    <a:pt x="14195" y="8294"/>
                  </a:cubicBezTo>
                  <a:cubicBezTo>
                    <a:pt x="14195" y="8263"/>
                    <a:pt x="14173" y="8248"/>
                    <a:pt x="14150" y="8248"/>
                  </a:cubicBezTo>
                  <a:cubicBezTo>
                    <a:pt x="14127" y="8248"/>
                    <a:pt x="14104" y="8263"/>
                    <a:pt x="14104" y="8294"/>
                  </a:cubicBezTo>
                  <a:cubicBezTo>
                    <a:pt x="13983" y="9175"/>
                    <a:pt x="13739" y="10056"/>
                    <a:pt x="13405" y="10908"/>
                  </a:cubicBezTo>
                  <a:cubicBezTo>
                    <a:pt x="13253" y="11272"/>
                    <a:pt x="13162" y="11667"/>
                    <a:pt x="13131" y="12032"/>
                  </a:cubicBezTo>
                  <a:cubicBezTo>
                    <a:pt x="12584" y="11394"/>
                    <a:pt x="12037" y="10756"/>
                    <a:pt x="11460" y="10148"/>
                  </a:cubicBezTo>
                  <a:cubicBezTo>
                    <a:pt x="12584" y="8081"/>
                    <a:pt x="12858" y="5649"/>
                    <a:pt x="12220" y="3369"/>
                  </a:cubicBezTo>
                  <a:cubicBezTo>
                    <a:pt x="12207" y="3331"/>
                    <a:pt x="12178" y="3314"/>
                    <a:pt x="12151" y="3314"/>
                  </a:cubicBezTo>
                  <a:cubicBezTo>
                    <a:pt x="12114" y="3314"/>
                    <a:pt x="12080" y="3347"/>
                    <a:pt x="12098" y="3400"/>
                  </a:cubicBezTo>
                  <a:cubicBezTo>
                    <a:pt x="12584" y="5619"/>
                    <a:pt x="12280" y="7929"/>
                    <a:pt x="11247" y="9935"/>
                  </a:cubicBezTo>
                  <a:cubicBezTo>
                    <a:pt x="10852" y="9479"/>
                    <a:pt x="10396" y="9023"/>
                    <a:pt x="9970" y="8567"/>
                  </a:cubicBezTo>
                  <a:cubicBezTo>
                    <a:pt x="10426" y="7686"/>
                    <a:pt x="10426" y="6409"/>
                    <a:pt x="10365" y="5436"/>
                  </a:cubicBezTo>
                  <a:cubicBezTo>
                    <a:pt x="10365" y="5376"/>
                    <a:pt x="10320" y="5345"/>
                    <a:pt x="10274" y="5345"/>
                  </a:cubicBezTo>
                  <a:cubicBezTo>
                    <a:pt x="10229" y="5345"/>
                    <a:pt x="10183" y="5376"/>
                    <a:pt x="10183" y="5436"/>
                  </a:cubicBezTo>
                  <a:cubicBezTo>
                    <a:pt x="10214" y="6044"/>
                    <a:pt x="10183" y="6652"/>
                    <a:pt x="10062" y="7260"/>
                  </a:cubicBezTo>
                  <a:cubicBezTo>
                    <a:pt x="10001" y="7625"/>
                    <a:pt x="9879" y="8020"/>
                    <a:pt x="9788" y="8385"/>
                  </a:cubicBezTo>
                  <a:cubicBezTo>
                    <a:pt x="9150" y="7746"/>
                    <a:pt x="8511" y="7108"/>
                    <a:pt x="7843" y="6500"/>
                  </a:cubicBezTo>
                  <a:lnTo>
                    <a:pt x="7448" y="6135"/>
                  </a:lnTo>
                  <a:cubicBezTo>
                    <a:pt x="7782" y="4676"/>
                    <a:pt x="7721" y="3157"/>
                    <a:pt x="7235" y="1728"/>
                  </a:cubicBezTo>
                  <a:cubicBezTo>
                    <a:pt x="7226" y="1719"/>
                    <a:pt x="7214" y="1716"/>
                    <a:pt x="7202" y="1716"/>
                  </a:cubicBezTo>
                  <a:cubicBezTo>
                    <a:pt x="7174" y="1716"/>
                    <a:pt x="7144" y="1737"/>
                    <a:pt x="7144" y="1759"/>
                  </a:cubicBezTo>
                  <a:cubicBezTo>
                    <a:pt x="7508" y="3126"/>
                    <a:pt x="7539" y="4555"/>
                    <a:pt x="7235" y="5953"/>
                  </a:cubicBezTo>
                  <a:cubicBezTo>
                    <a:pt x="6596" y="5345"/>
                    <a:pt x="5897" y="4737"/>
                    <a:pt x="5229" y="4160"/>
                  </a:cubicBezTo>
                  <a:cubicBezTo>
                    <a:pt x="5198" y="3035"/>
                    <a:pt x="4651" y="1850"/>
                    <a:pt x="4104" y="877"/>
                  </a:cubicBezTo>
                  <a:cubicBezTo>
                    <a:pt x="4092" y="854"/>
                    <a:pt x="4072" y="844"/>
                    <a:pt x="4053" y="844"/>
                  </a:cubicBezTo>
                  <a:cubicBezTo>
                    <a:pt x="4022" y="844"/>
                    <a:pt x="3994" y="870"/>
                    <a:pt x="4013" y="907"/>
                  </a:cubicBezTo>
                  <a:cubicBezTo>
                    <a:pt x="4317" y="1455"/>
                    <a:pt x="4530" y="2062"/>
                    <a:pt x="4712" y="2640"/>
                  </a:cubicBezTo>
                  <a:cubicBezTo>
                    <a:pt x="4833" y="3066"/>
                    <a:pt x="4864" y="3491"/>
                    <a:pt x="4955" y="3917"/>
                  </a:cubicBezTo>
                  <a:cubicBezTo>
                    <a:pt x="4226" y="3309"/>
                    <a:pt x="3496" y="2731"/>
                    <a:pt x="2706" y="2154"/>
                  </a:cubicBezTo>
                  <a:cubicBezTo>
                    <a:pt x="2523" y="1819"/>
                    <a:pt x="2463" y="1424"/>
                    <a:pt x="2341" y="1059"/>
                  </a:cubicBezTo>
                  <a:cubicBezTo>
                    <a:pt x="2159" y="695"/>
                    <a:pt x="1946" y="330"/>
                    <a:pt x="1703" y="26"/>
                  </a:cubicBezTo>
                  <a:cubicBezTo>
                    <a:pt x="1694" y="8"/>
                    <a:pt x="1682" y="1"/>
                    <a:pt x="16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62"/>
            <p:cNvSpPr/>
            <p:nvPr/>
          </p:nvSpPr>
          <p:spPr>
            <a:xfrm>
              <a:off x="13945625" y="2916625"/>
              <a:ext cx="206375" cy="267700"/>
            </a:xfrm>
            <a:custGeom>
              <a:avLst/>
              <a:gdLst/>
              <a:ahLst/>
              <a:cxnLst/>
              <a:rect l="l" t="t" r="r" b="b"/>
              <a:pathLst>
                <a:path w="8255" h="10708" extrusionOk="0">
                  <a:moveTo>
                    <a:pt x="373" y="1"/>
                  </a:moveTo>
                  <a:cubicBezTo>
                    <a:pt x="183" y="1"/>
                    <a:pt x="0" y="122"/>
                    <a:pt x="15" y="366"/>
                  </a:cubicBezTo>
                  <a:cubicBezTo>
                    <a:pt x="167" y="2554"/>
                    <a:pt x="76" y="5138"/>
                    <a:pt x="1383" y="7022"/>
                  </a:cubicBezTo>
                  <a:cubicBezTo>
                    <a:pt x="2751" y="9028"/>
                    <a:pt x="5274" y="10275"/>
                    <a:pt x="7584" y="10700"/>
                  </a:cubicBezTo>
                  <a:cubicBezTo>
                    <a:pt x="7612" y="10705"/>
                    <a:pt x="7640" y="10708"/>
                    <a:pt x="7667" y="10708"/>
                  </a:cubicBezTo>
                  <a:cubicBezTo>
                    <a:pt x="8093" y="10708"/>
                    <a:pt x="8255" y="10056"/>
                    <a:pt x="7797" y="9971"/>
                  </a:cubicBezTo>
                  <a:lnTo>
                    <a:pt x="7797" y="9971"/>
                  </a:lnTo>
                  <a:lnTo>
                    <a:pt x="7797" y="10001"/>
                  </a:lnTo>
                  <a:cubicBezTo>
                    <a:pt x="5608" y="9575"/>
                    <a:pt x="3146" y="8390"/>
                    <a:pt x="1900" y="6445"/>
                  </a:cubicBezTo>
                  <a:cubicBezTo>
                    <a:pt x="806" y="4712"/>
                    <a:pt x="927" y="2372"/>
                    <a:pt x="775" y="366"/>
                  </a:cubicBezTo>
                  <a:cubicBezTo>
                    <a:pt x="760" y="122"/>
                    <a:pt x="563" y="1"/>
                    <a:pt x="373" y="1"/>
                  </a:cubicBezTo>
                  <a:close/>
                </a:path>
              </a:pathLst>
            </a:custGeom>
            <a:solidFill>
              <a:srgbClr val="001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62"/>
            <p:cNvSpPr/>
            <p:nvPr/>
          </p:nvSpPr>
          <p:spPr>
            <a:xfrm>
              <a:off x="14001475" y="3106600"/>
              <a:ext cx="72200" cy="68425"/>
            </a:xfrm>
            <a:custGeom>
              <a:avLst/>
              <a:gdLst/>
              <a:ahLst/>
              <a:cxnLst/>
              <a:rect l="l" t="t" r="r" b="b"/>
              <a:pathLst>
                <a:path w="2888" h="2737" extrusionOk="0">
                  <a:moveTo>
                    <a:pt x="0" y="1"/>
                  </a:moveTo>
                  <a:lnTo>
                    <a:pt x="2371" y="2736"/>
                  </a:lnTo>
                  <a:lnTo>
                    <a:pt x="2888" y="1004"/>
                  </a:lnTo>
                  <a:lnTo>
                    <a:pt x="2888" y="1004"/>
                  </a:lnTo>
                  <a:cubicBezTo>
                    <a:pt x="2866" y="1005"/>
                    <a:pt x="2843" y="1006"/>
                    <a:pt x="2819" y="1006"/>
                  </a:cubicBezTo>
                  <a:cubicBezTo>
                    <a:pt x="1983" y="1006"/>
                    <a:pt x="1" y="1"/>
                    <a:pt x="0" y="1"/>
                  </a:cubicBezTo>
                  <a:close/>
                </a:path>
              </a:pathLst>
            </a:custGeom>
            <a:solidFill>
              <a:srgbClr val="001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62"/>
            <p:cNvSpPr/>
            <p:nvPr/>
          </p:nvSpPr>
          <p:spPr>
            <a:xfrm>
              <a:off x="14036425" y="3122975"/>
              <a:ext cx="327550" cy="160525"/>
            </a:xfrm>
            <a:custGeom>
              <a:avLst/>
              <a:gdLst/>
              <a:ahLst/>
              <a:cxnLst/>
              <a:rect l="l" t="t" r="r" b="b"/>
              <a:pathLst>
                <a:path w="13102" h="6421" extrusionOk="0">
                  <a:moveTo>
                    <a:pt x="3518" y="1"/>
                  </a:moveTo>
                  <a:cubicBezTo>
                    <a:pt x="2364" y="1"/>
                    <a:pt x="1202" y="155"/>
                    <a:pt x="61" y="470"/>
                  </a:cubicBezTo>
                  <a:lnTo>
                    <a:pt x="1" y="470"/>
                  </a:lnTo>
                  <a:cubicBezTo>
                    <a:pt x="1004" y="2598"/>
                    <a:pt x="2675" y="4331"/>
                    <a:pt x="4773" y="5425"/>
                  </a:cubicBezTo>
                  <a:cubicBezTo>
                    <a:pt x="6149" y="6082"/>
                    <a:pt x="7650" y="6420"/>
                    <a:pt x="9164" y="6420"/>
                  </a:cubicBezTo>
                  <a:cubicBezTo>
                    <a:pt x="9890" y="6420"/>
                    <a:pt x="10619" y="6342"/>
                    <a:pt x="11338" y="6185"/>
                  </a:cubicBezTo>
                  <a:cubicBezTo>
                    <a:pt x="11946" y="6063"/>
                    <a:pt x="12493" y="5759"/>
                    <a:pt x="12888" y="5303"/>
                  </a:cubicBezTo>
                  <a:cubicBezTo>
                    <a:pt x="12980" y="5121"/>
                    <a:pt x="13040" y="4969"/>
                    <a:pt x="13040" y="4786"/>
                  </a:cubicBezTo>
                  <a:cubicBezTo>
                    <a:pt x="13101" y="4209"/>
                    <a:pt x="12676" y="3753"/>
                    <a:pt x="12250" y="3358"/>
                  </a:cubicBezTo>
                  <a:cubicBezTo>
                    <a:pt x="9819" y="1172"/>
                    <a:pt x="6700" y="1"/>
                    <a:pt x="35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62"/>
            <p:cNvSpPr/>
            <p:nvPr/>
          </p:nvSpPr>
          <p:spPr>
            <a:xfrm>
              <a:off x="14037950" y="3122975"/>
              <a:ext cx="326025" cy="132600"/>
            </a:xfrm>
            <a:custGeom>
              <a:avLst/>
              <a:gdLst/>
              <a:ahLst/>
              <a:cxnLst/>
              <a:rect l="l" t="t" r="r" b="b"/>
              <a:pathLst>
                <a:path w="13041" h="5304" extrusionOk="0">
                  <a:moveTo>
                    <a:pt x="3457" y="1"/>
                  </a:moveTo>
                  <a:cubicBezTo>
                    <a:pt x="2303" y="1"/>
                    <a:pt x="1141" y="155"/>
                    <a:pt x="0" y="470"/>
                  </a:cubicBezTo>
                  <a:lnTo>
                    <a:pt x="12827" y="5303"/>
                  </a:lnTo>
                  <a:cubicBezTo>
                    <a:pt x="12919" y="5121"/>
                    <a:pt x="12979" y="4969"/>
                    <a:pt x="12979" y="4786"/>
                  </a:cubicBezTo>
                  <a:cubicBezTo>
                    <a:pt x="13040" y="4209"/>
                    <a:pt x="12615" y="3753"/>
                    <a:pt x="12189" y="3358"/>
                  </a:cubicBezTo>
                  <a:cubicBezTo>
                    <a:pt x="9758" y="1172"/>
                    <a:pt x="6639" y="1"/>
                    <a:pt x="34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62"/>
            <p:cNvSpPr/>
            <p:nvPr/>
          </p:nvSpPr>
          <p:spPr>
            <a:xfrm>
              <a:off x="13430800" y="2415300"/>
              <a:ext cx="305550" cy="357925"/>
            </a:xfrm>
            <a:custGeom>
              <a:avLst/>
              <a:gdLst/>
              <a:ahLst/>
              <a:cxnLst/>
              <a:rect l="l" t="t" r="r" b="b"/>
              <a:pathLst>
                <a:path w="12222" h="14317" extrusionOk="0">
                  <a:moveTo>
                    <a:pt x="623" y="0"/>
                  </a:moveTo>
                  <a:cubicBezTo>
                    <a:pt x="433" y="0"/>
                    <a:pt x="243" y="129"/>
                    <a:pt x="243" y="388"/>
                  </a:cubicBezTo>
                  <a:cubicBezTo>
                    <a:pt x="0" y="7196"/>
                    <a:pt x="4833" y="13154"/>
                    <a:pt x="11551" y="14309"/>
                  </a:cubicBezTo>
                  <a:cubicBezTo>
                    <a:pt x="11579" y="14314"/>
                    <a:pt x="11607" y="14317"/>
                    <a:pt x="11633" y="14317"/>
                  </a:cubicBezTo>
                  <a:cubicBezTo>
                    <a:pt x="12059" y="14317"/>
                    <a:pt x="12221" y="13665"/>
                    <a:pt x="11763" y="13580"/>
                  </a:cubicBezTo>
                  <a:cubicBezTo>
                    <a:pt x="5380" y="12516"/>
                    <a:pt x="760" y="6862"/>
                    <a:pt x="1003" y="388"/>
                  </a:cubicBezTo>
                  <a:cubicBezTo>
                    <a:pt x="1003" y="129"/>
                    <a:pt x="813" y="0"/>
                    <a:pt x="623" y="0"/>
                  </a:cubicBezTo>
                  <a:close/>
                </a:path>
              </a:pathLst>
            </a:custGeom>
            <a:solidFill>
              <a:srgbClr val="001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62"/>
            <p:cNvSpPr/>
            <p:nvPr/>
          </p:nvSpPr>
          <p:spPr>
            <a:xfrm>
              <a:off x="13509500" y="2868800"/>
              <a:ext cx="358650" cy="738575"/>
            </a:xfrm>
            <a:custGeom>
              <a:avLst/>
              <a:gdLst/>
              <a:ahLst/>
              <a:cxnLst/>
              <a:rect l="l" t="t" r="r" b="b"/>
              <a:pathLst>
                <a:path w="14346" h="29543" extrusionOk="0">
                  <a:moveTo>
                    <a:pt x="13748" y="1"/>
                  </a:moveTo>
                  <a:cubicBezTo>
                    <a:pt x="13667" y="1"/>
                    <a:pt x="13584" y="28"/>
                    <a:pt x="13509" y="90"/>
                  </a:cubicBezTo>
                  <a:cubicBezTo>
                    <a:pt x="11746" y="1549"/>
                    <a:pt x="10409" y="3525"/>
                    <a:pt x="9284" y="5500"/>
                  </a:cubicBezTo>
                  <a:cubicBezTo>
                    <a:pt x="8038" y="7537"/>
                    <a:pt x="7096" y="9756"/>
                    <a:pt x="6457" y="12066"/>
                  </a:cubicBezTo>
                  <a:cubicBezTo>
                    <a:pt x="5697" y="15075"/>
                    <a:pt x="5758" y="18175"/>
                    <a:pt x="4846" y="21124"/>
                  </a:cubicBezTo>
                  <a:cubicBezTo>
                    <a:pt x="3934" y="24042"/>
                    <a:pt x="2354" y="26686"/>
                    <a:pt x="256" y="28905"/>
                  </a:cubicBezTo>
                  <a:cubicBezTo>
                    <a:pt x="0" y="29161"/>
                    <a:pt x="244" y="29542"/>
                    <a:pt x="522" y="29542"/>
                  </a:cubicBezTo>
                  <a:cubicBezTo>
                    <a:pt x="607" y="29542"/>
                    <a:pt x="695" y="29507"/>
                    <a:pt x="773" y="29422"/>
                  </a:cubicBezTo>
                  <a:cubicBezTo>
                    <a:pt x="2627" y="27476"/>
                    <a:pt x="4117" y="25197"/>
                    <a:pt x="5089" y="22674"/>
                  </a:cubicBezTo>
                  <a:cubicBezTo>
                    <a:pt x="6275" y="19695"/>
                    <a:pt x="6366" y="16595"/>
                    <a:pt x="6913" y="13464"/>
                  </a:cubicBezTo>
                  <a:cubicBezTo>
                    <a:pt x="7430" y="11032"/>
                    <a:pt x="8311" y="8662"/>
                    <a:pt x="9588" y="6504"/>
                  </a:cubicBezTo>
                  <a:cubicBezTo>
                    <a:pt x="10743" y="4376"/>
                    <a:pt x="12141" y="2218"/>
                    <a:pt x="14056" y="637"/>
                  </a:cubicBezTo>
                  <a:cubicBezTo>
                    <a:pt x="14346" y="396"/>
                    <a:pt x="14060" y="1"/>
                    <a:pt x="137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62"/>
            <p:cNvSpPr/>
            <p:nvPr/>
          </p:nvSpPr>
          <p:spPr>
            <a:xfrm>
              <a:off x="13506775" y="3514675"/>
              <a:ext cx="83625" cy="89675"/>
            </a:xfrm>
            <a:custGeom>
              <a:avLst/>
              <a:gdLst/>
              <a:ahLst/>
              <a:cxnLst/>
              <a:rect l="l" t="t" r="r" b="b"/>
              <a:pathLst>
                <a:path w="3345" h="3587" extrusionOk="0">
                  <a:moveTo>
                    <a:pt x="3344" y="0"/>
                  </a:moveTo>
                  <a:lnTo>
                    <a:pt x="1" y="2979"/>
                  </a:lnTo>
                  <a:lnTo>
                    <a:pt x="2220" y="3587"/>
                  </a:lnTo>
                  <a:lnTo>
                    <a:pt x="33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62"/>
            <p:cNvSpPr/>
            <p:nvPr/>
          </p:nvSpPr>
          <p:spPr>
            <a:xfrm>
              <a:off x="13290975" y="3545050"/>
              <a:ext cx="294850" cy="401575"/>
            </a:xfrm>
            <a:custGeom>
              <a:avLst/>
              <a:gdLst/>
              <a:ahLst/>
              <a:cxnLst/>
              <a:rect l="l" t="t" r="r" b="b"/>
              <a:pathLst>
                <a:path w="11794" h="16063" extrusionOk="0">
                  <a:moveTo>
                    <a:pt x="11156" y="1"/>
                  </a:moveTo>
                  <a:lnTo>
                    <a:pt x="11125" y="31"/>
                  </a:lnTo>
                  <a:cubicBezTo>
                    <a:pt x="5472" y="2311"/>
                    <a:pt x="1368" y="7326"/>
                    <a:pt x="213" y="13314"/>
                  </a:cubicBezTo>
                  <a:cubicBezTo>
                    <a:pt x="61" y="14074"/>
                    <a:pt x="0" y="14956"/>
                    <a:pt x="517" y="15533"/>
                  </a:cubicBezTo>
                  <a:cubicBezTo>
                    <a:pt x="669" y="15715"/>
                    <a:pt x="882" y="15867"/>
                    <a:pt x="1125" y="15959"/>
                  </a:cubicBezTo>
                  <a:cubicBezTo>
                    <a:pt x="1341" y="16031"/>
                    <a:pt x="1573" y="16063"/>
                    <a:pt x="1812" y="16063"/>
                  </a:cubicBezTo>
                  <a:cubicBezTo>
                    <a:pt x="2381" y="16063"/>
                    <a:pt x="2991" y="15881"/>
                    <a:pt x="3526" y="15624"/>
                  </a:cubicBezTo>
                  <a:cubicBezTo>
                    <a:pt x="6353" y="14317"/>
                    <a:pt x="8663" y="12098"/>
                    <a:pt x="10061" y="9332"/>
                  </a:cubicBezTo>
                  <a:cubicBezTo>
                    <a:pt x="11460" y="6566"/>
                    <a:pt x="11794" y="3040"/>
                    <a:pt x="111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62"/>
            <p:cNvSpPr/>
            <p:nvPr/>
          </p:nvSpPr>
          <p:spPr>
            <a:xfrm>
              <a:off x="13290975" y="3545825"/>
              <a:ext cx="277375" cy="398200"/>
            </a:xfrm>
            <a:custGeom>
              <a:avLst/>
              <a:gdLst/>
              <a:ahLst/>
              <a:cxnLst/>
              <a:rect l="l" t="t" r="r" b="b"/>
              <a:pathLst>
                <a:path w="11095" h="15928" extrusionOk="0">
                  <a:moveTo>
                    <a:pt x="11095" y="0"/>
                  </a:moveTo>
                  <a:cubicBezTo>
                    <a:pt x="5441" y="2310"/>
                    <a:pt x="1338" y="7295"/>
                    <a:pt x="183" y="13283"/>
                  </a:cubicBezTo>
                  <a:cubicBezTo>
                    <a:pt x="61" y="14043"/>
                    <a:pt x="0" y="14925"/>
                    <a:pt x="517" y="15502"/>
                  </a:cubicBezTo>
                  <a:cubicBezTo>
                    <a:pt x="669" y="15684"/>
                    <a:pt x="882" y="15836"/>
                    <a:pt x="1125" y="15928"/>
                  </a:cubicBezTo>
                  <a:lnTo>
                    <a:pt x="110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62"/>
            <p:cNvSpPr/>
            <p:nvPr/>
          </p:nvSpPr>
          <p:spPr>
            <a:xfrm>
              <a:off x="13800100" y="3120275"/>
              <a:ext cx="63100" cy="88175"/>
            </a:xfrm>
            <a:custGeom>
              <a:avLst/>
              <a:gdLst/>
              <a:ahLst/>
              <a:cxnLst/>
              <a:rect l="l" t="t" r="r" b="b"/>
              <a:pathLst>
                <a:path w="2524" h="3527" extrusionOk="0">
                  <a:moveTo>
                    <a:pt x="2098" y="1"/>
                  </a:moveTo>
                  <a:cubicBezTo>
                    <a:pt x="2098" y="1"/>
                    <a:pt x="517" y="822"/>
                    <a:pt x="0" y="3527"/>
                  </a:cubicBezTo>
                  <a:lnTo>
                    <a:pt x="2523" y="3466"/>
                  </a:lnTo>
                  <a:cubicBezTo>
                    <a:pt x="2523" y="3466"/>
                    <a:pt x="1703" y="1338"/>
                    <a:pt x="2098" y="1"/>
                  </a:cubicBezTo>
                  <a:close/>
                </a:path>
              </a:pathLst>
            </a:custGeom>
            <a:solidFill>
              <a:srgbClr val="001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62"/>
            <p:cNvSpPr/>
            <p:nvPr/>
          </p:nvSpPr>
          <p:spPr>
            <a:xfrm>
              <a:off x="13437625" y="2731975"/>
              <a:ext cx="100325" cy="43350"/>
            </a:xfrm>
            <a:custGeom>
              <a:avLst/>
              <a:gdLst/>
              <a:ahLst/>
              <a:cxnLst/>
              <a:rect l="l" t="t" r="r" b="b"/>
              <a:pathLst>
                <a:path w="4013" h="1734" extrusionOk="0">
                  <a:moveTo>
                    <a:pt x="487" y="1"/>
                  </a:moveTo>
                  <a:lnTo>
                    <a:pt x="1" y="1733"/>
                  </a:lnTo>
                  <a:cubicBezTo>
                    <a:pt x="882" y="1549"/>
                    <a:pt x="1791" y="1447"/>
                    <a:pt x="2699" y="1447"/>
                  </a:cubicBezTo>
                  <a:cubicBezTo>
                    <a:pt x="3138" y="1447"/>
                    <a:pt x="3577" y="1471"/>
                    <a:pt x="4013" y="1520"/>
                  </a:cubicBezTo>
                  <a:cubicBezTo>
                    <a:pt x="4013" y="1520"/>
                    <a:pt x="852" y="578"/>
                    <a:pt x="487" y="1"/>
                  </a:cubicBezTo>
                  <a:close/>
                </a:path>
              </a:pathLst>
            </a:custGeom>
            <a:solidFill>
              <a:srgbClr val="001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62"/>
            <p:cNvSpPr/>
            <p:nvPr/>
          </p:nvSpPr>
          <p:spPr>
            <a:xfrm>
              <a:off x="13478675" y="2597475"/>
              <a:ext cx="47900" cy="64625"/>
            </a:xfrm>
            <a:custGeom>
              <a:avLst/>
              <a:gdLst/>
              <a:ahLst/>
              <a:cxnLst/>
              <a:rect l="l" t="t" r="r" b="b"/>
              <a:pathLst>
                <a:path w="1916" h="2585" extrusionOk="0">
                  <a:moveTo>
                    <a:pt x="0" y="1"/>
                  </a:moveTo>
                  <a:lnTo>
                    <a:pt x="0" y="1"/>
                  </a:lnTo>
                  <a:cubicBezTo>
                    <a:pt x="304" y="1064"/>
                    <a:pt x="973" y="1976"/>
                    <a:pt x="1915" y="2584"/>
                  </a:cubicBezTo>
                  <a:cubicBezTo>
                    <a:pt x="1641" y="1916"/>
                    <a:pt x="1641" y="1186"/>
                    <a:pt x="1885" y="517"/>
                  </a:cubicBezTo>
                  <a:lnTo>
                    <a:pt x="0" y="1"/>
                  </a:lnTo>
                  <a:close/>
                </a:path>
              </a:pathLst>
            </a:custGeom>
            <a:solidFill>
              <a:srgbClr val="001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62"/>
            <p:cNvSpPr/>
            <p:nvPr/>
          </p:nvSpPr>
          <p:spPr>
            <a:xfrm>
              <a:off x="13670150" y="3149925"/>
              <a:ext cx="278925" cy="604125"/>
            </a:xfrm>
            <a:custGeom>
              <a:avLst/>
              <a:gdLst/>
              <a:ahLst/>
              <a:cxnLst/>
              <a:rect l="l" t="t" r="r" b="b"/>
              <a:pathLst>
                <a:path w="11157" h="24165" extrusionOk="0">
                  <a:moveTo>
                    <a:pt x="6566" y="0"/>
                  </a:moveTo>
                  <a:lnTo>
                    <a:pt x="6506" y="61"/>
                  </a:lnTo>
                  <a:cubicBezTo>
                    <a:pt x="1551" y="6110"/>
                    <a:pt x="1" y="14286"/>
                    <a:pt x="2372" y="21733"/>
                  </a:cubicBezTo>
                  <a:cubicBezTo>
                    <a:pt x="2676" y="22675"/>
                    <a:pt x="3132" y="23709"/>
                    <a:pt x="4074" y="24043"/>
                  </a:cubicBezTo>
                  <a:cubicBezTo>
                    <a:pt x="4276" y="24124"/>
                    <a:pt x="4479" y="24165"/>
                    <a:pt x="4691" y="24165"/>
                  </a:cubicBezTo>
                  <a:cubicBezTo>
                    <a:pt x="4797" y="24165"/>
                    <a:pt x="4905" y="24155"/>
                    <a:pt x="5016" y="24134"/>
                  </a:cubicBezTo>
                  <a:cubicBezTo>
                    <a:pt x="5989" y="23982"/>
                    <a:pt x="6901" y="23131"/>
                    <a:pt x="7539" y="22311"/>
                  </a:cubicBezTo>
                  <a:cubicBezTo>
                    <a:pt x="9910" y="19089"/>
                    <a:pt x="11156" y="15168"/>
                    <a:pt x="11034" y="11186"/>
                  </a:cubicBezTo>
                  <a:cubicBezTo>
                    <a:pt x="10913" y="7204"/>
                    <a:pt x="9120" y="3009"/>
                    <a:pt x="6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62"/>
            <p:cNvSpPr/>
            <p:nvPr/>
          </p:nvSpPr>
          <p:spPr>
            <a:xfrm>
              <a:off x="13670925" y="3151450"/>
              <a:ext cx="162625" cy="602600"/>
            </a:xfrm>
            <a:custGeom>
              <a:avLst/>
              <a:gdLst/>
              <a:ahLst/>
              <a:cxnLst/>
              <a:rect l="l" t="t" r="r" b="b"/>
              <a:pathLst>
                <a:path w="6505" h="24104" extrusionOk="0">
                  <a:moveTo>
                    <a:pt x="6505" y="0"/>
                  </a:moveTo>
                  <a:lnTo>
                    <a:pt x="6505" y="0"/>
                  </a:lnTo>
                  <a:cubicBezTo>
                    <a:pt x="1550" y="6049"/>
                    <a:pt x="0" y="14225"/>
                    <a:pt x="2371" y="21672"/>
                  </a:cubicBezTo>
                  <a:cubicBezTo>
                    <a:pt x="2675" y="22614"/>
                    <a:pt x="3161" y="23648"/>
                    <a:pt x="4073" y="23982"/>
                  </a:cubicBezTo>
                  <a:cubicBezTo>
                    <a:pt x="4276" y="24063"/>
                    <a:pt x="4492" y="24104"/>
                    <a:pt x="4704" y="24104"/>
                  </a:cubicBezTo>
                  <a:cubicBezTo>
                    <a:pt x="4809" y="24104"/>
                    <a:pt x="4914" y="24094"/>
                    <a:pt x="5016" y="24073"/>
                  </a:cubicBezTo>
                  <a:lnTo>
                    <a:pt x="6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62"/>
            <p:cNvSpPr/>
            <p:nvPr/>
          </p:nvSpPr>
          <p:spPr>
            <a:xfrm>
              <a:off x="13400400" y="2126800"/>
              <a:ext cx="237100" cy="512500"/>
            </a:xfrm>
            <a:custGeom>
              <a:avLst/>
              <a:gdLst/>
              <a:ahLst/>
              <a:cxnLst/>
              <a:rect l="l" t="t" r="r" b="b"/>
              <a:pathLst>
                <a:path w="9484" h="20500" extrusionOk="0">
                  <a:moveTo>
                    <a:pt x="5291" y="1"/>
                  </a:moveTo>
                  <a:cubicBezTo>
                    <a:pt x="5170" y="1"/>
                    <a:pt x="5047" y="16"/>
                    <a:pt x="4924" y="43"/>
                  </a:cubicBezTo>
                  <a:cubicBezTo>
                    <a:pt x="4104" y="195"/>
                    <a:pt x="3374" y="925"/>
                    <a:pt x="2858" y="1654"/>
                  </a:cubicBezTo>
                  <a:cubicBezTo>
                    <a:pt x="943" y="4451"/>
                    <a:pt x="0" y="7794"/>
                    <a:pt x="213" y="11168"/>
                  </a:cubicBezTo>
                  <a:cubicBezTo>
                    <a:pt x="456" y="14511"/>
                    <a:pt x="2098" y="18007"/>
                    <a:pt x="4347" y="20499"/>
                  </a:cubicBezTo>
                  <a:lnTo>
                    <a:pt x="4408" y="20439"/>
                  </a:lnTo>
                  <a:cubicBezTo>
                    <a:pt x="8390" y="15150"/>
                    <a:pt x="9484" y="8220"/>
                    <a:pt x="7235" y="1989"/>
                  </a:cubicBezTo>
                  <a:cubicBezTo>
                    <a:pt x="6961" y="1198"/>
                    <a:pt x="6535" y="347"/>
                    <a:pt x="5715" y="74"/>
                  </a:cubicBezTo>
                  <a:cubicBezTo>
                    <a:pt x="5581" y="23"/>
                    <a:pt x="5438" y="1"/>
                    <a:pt x="5291" y="1"/>
                  </a:cubicBezTo>
                  <a:close/>
                </a:path>
              </a:pathLst>
            </a:custGeom>
            <a:solidFill>
              <a:srgbClr val="8CB0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62"/>
            <p:cNvSpPr/>
            <p:nvPr/>
          </p:nvSpPr>
          <p:spPr>
            <a:xfrm>
              <a:off x="13509825" y="2126800"/>
              <a:ext cx="127675" cy="510975"/>
            </a:xfrm>
            <a:custGeom>
              <a:avLst/>
              <a:gdLst/>
              <a:ahLst/>
              <a:cxnLst/>
              <a:rect l="l" t="t" r="r" b="b"/>
              <a:pathLst>
                <a:path w="5107" h="20439" extrusionOk="0">
                  <a:moveTo>
                    <a:pt x="914" y="1"/>
                  </a:moveTo>
                  <a:cubicBezTo>
                    <a:pt x="793" y="1"/>
                    <a:pt x="670" y="16"/>
                    <a:pt x="547" y="43"/>
                  </a:cubicBezTo>
                  <a:lnTo>
                    <a:pt x="0" y="20439"/>
                  </a:lnTo>
                  <a:cubicBezTo>
                    <a:pt x="4013" y="15150"/>
                    <a:pt x="5107" y="8220"/>
                    <a:pt x="2858" y="1989"/>
                  </a:cubicBezTo>
                  <a:cubicBezTo>
                    <a:pt x="2584" y="1198"/>
                    <a:pt x="2128" y="347"/>
                    <a:pt x="1338" y="74"/>
                  </a:cubicBezTo>
                  <a:cubicBezTo>
                    <a:pt x="1204" y="23"/>
                    <a:pt x="1061" y="1"/>
                    <a:pt x="9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62"/>
            <p:cNvSpPr/>
            <p:nvPr/>
          </p:nvSpPr>
          <p:spPr>
            <a:xfrm>
              <a:off x="13022725" y="2576050"/>
              <a:ext cx="453675" cy="210025"/>
            </a:xfrm>
            <a:custGeom>
              <a:avLst/>
              <a:gdLst/>
              <a:ahLst/>
              <a:cxnLst/>
              <a:rect l="l" t="t" r="r" b="b"/>
              <a:pathLst>
                <a:path w="18147" h="8401" extrusionOk="0">
                  <a:moveTo>
                    <a:pt x="5932" y="0"/>
                  </a:moveTo>
                  <a:cubicBezTo>
                    <a:pt x="4698" y="0"/>
                    <a:pt x="3459" y="163"/>
                    <a:pt x="2250" y="493"/>
                  </a:cubicBezTo>
                  <a:cubicBezTo>
                    <a:pt x="1460" y="706"/>
                    <a:pt x="609" y="1131"/>
                    <a:pt x="213" y="1800"/>
                  </a:cubicBezTo>
                  <a:cubicBezTo>
                    <a:pt x="92" y="2013"/>
                    <a:pt x="31" y="2256"/>
                    <a:pt x="1" y="2499"/>
                  </a:cubicBezTo>
                  <a:cubicBezTo>
                    <a:pt x="1" y="3259"/>
                    <a:pt x="609" y="3897"/>
                    <a:pt x="1217" y="4384"/>
                  </a:cubicBezTo>
                  <a:cubicBezTo>
                    <a:pt x="4462" y="7026"/>
                    <a:pt x="8463" y="8401"/>
                    <a:pt x="12526" y="8401"/>
                  </a:cubicBezTo>
                  <a:cubicBezTo>
                    <a:pt x="14399" y="8401"/>
                    <a:pt x="16285" y="8109"/>
                    <a:pt x="18117" y="7514"/>
                  </a:cubicBezTo>
                  <a:lnTo>
                    <a:pt x="18147" y="7484"/>
                  </a:lnTo>
                  <a:cubicBezTo>
                    <a:pt x="16688" y="4779"/>
                    <a:pt x="14135" y="2286"/>
                    <a:pt x="11308" y="1070"/>
                  </a:cubicBezTo>
                  <a:cubicBezTo>
                    <a:pt x="9599" y="361"/>
                    <a:pt x="7770" y="0"/>
                    <a:pt x="5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62"/>
            <p:cNvSpPr/>
            <p:nvPr/>
          </p:nvSpPr>
          <p:spPr>
            <a:xfrm>
              <a:off x="13022725" y="2621025"/>
              <a:ext cx="452175" cy="165075"/>
            </a:xfrm>
            <a:custGeom>
              <a:avLst/>
              <a:gdLst/>
              <a:ahLst/>
              <a:cxnLst/>
              <a:rect l="l" t="t" r="r" b="b"/>
              <a:pathLst>
                <a:path w="18087" h="6603" extrusionOk="0">
                  <a:moveTo>
                    <a:pt x="213" y="1"/>
                  </a:moveTo>
                  <a:cubicBezTo>
                    <a:pt x="92" y="214"/>
                    <a:pt x="1" y="457"/>
                    <a:pt x="1" y="700"/>
                  </a:cubicBezTo>
                  <a:cubicBezTo>
                    <a:pt x="1" y="1460"/>
                    <a:pt x="609" y="2098"/>
                    <a:pt x="1186" y="2615"/>
                  </a:cubicBezTo>
                  <a:cubicBezTo>
                    <a:pt x="4430" y="5235"/>
                    <a:pt x="8441" y="6603"/>
                    <a:pt x="12500" y="6603"/>
                  </a:cubicBezTo>
                  <a:cubicBezTo>
                    <a:pt x="14376" y="6603"/>
                    <a:pt x="16261" y="6311"/>
                    <a:pt x="18086" y="5715"/>
                  </a:cubicBezTo>
                  <a:lnTo>
                    <a:pt x="2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62"/>
            <p:cNvSpPr/>
            <p:nvPr/>
          </p:nvSpPr>
          <p:spPr>
            <a:xfrm>
              <a:off x="13187375" y="2833500"/>
              <a:ext cx="646975" cy="579675"/>
            </a:xfrm>
            <a:custGeom>
              <a:avLst/>
              <a:gdLst/>
              <a:ahLst/>
              <a:cxnLst/>
              <a:rect l="l" t="t" r="r" b="b"/>
              <a:pathLst>
                <a:path w="25879" h="23187" extrusionOk="0">
                  <a:moveTo>
                    <a:pt x="25291" y="0"/>
                  </a:moveTo>
                  <a:cubicBezTo>
                    <a:pt x="25235" y="0"/>
                    <a:pt x="25177" y="13"/>
                    <a:pt x="25117" y="43"/>
                  </a:cubicBezTo>
                  <a:cubicBezTo>
                    <a:pt x="20345" y="2566"/>
                    <a:pt x="15482" y="5119"/>
                    <a:pt x="11379" y="8675"/>
                  </a:cubicBezTo>
                  <a:cubicBezTo>
                    <a:pt x="6850" y="12596"/>
                    <a:pt x="3658" y="17855"/>
                    <a:pt x="193" y="22657"/>
                  </a:cubicBezTo>
                  <a:cubicBezTo>
                    <a:pt x="0" y="22914"/>
                    <a:pt x="275" y="23187"/>
                    <a:pt x="550" y="23187"/>
                  </a:cubicBezTo>
                  <a:cubicBezTo>
                    <a:pt x="666" y="23187"/>
                    <a:pt x="781" y="23139"/>
                    <a:pt x="862" y="23022"/>
                  </a:cubicBezTo>
                  <a:cubicBezTo>
                    <a:pt x="4266" y="18280"/>
                    <a:pt x="7427" y="13083"/>
                    <a:pt x="11895" y="9223"/>
                  </a:cubicBezTo>
                  <a:cubicBezTo>
                    <a:pt x="15968" y="5727"/>
                    <a:pt x="20771" y="3204"/>
                    <a:pt x="25513" y="712"/>
                  </a:cubicBezTo>
                  <a:cubicBezTo>
                    <a:pt x="25879" y="502"/>
                    <a:pt x="25637" y="0"/>
                    <a:pt x="252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62"/>
            <p:cNvSpPr/>
            <p:nvPr/>
          </p:nvSpPr>
          <p:spPr>
            <a:xfrm>
              <a:off x="13040500" y="2854175"/>
              <a:ext cx="738950" cy="155950"/>
            </a:xfrm>
            <a:custGeom>
              <a:avLst/>
              <a:gdLst/>
              <a:ahLst/>
              <a:cxnLst/>
              <a:rect l="l" t="t" r="r" b="b"/>
              <a:pathLst>
                <a:path w="29558" h="6238" extrusionOk="0">
                  <a:moveTo>
                    <a:pt x="29032" y="0"/>
                  </a:moveTo>
                  <a:cubicBezTo>
                    <a:pt x="28969" y="0"/>
                    <a:pt x="28902" y="21"/>
                    <a:pt x="28834" y="67"/>
                  </a:cubicBezTo>
                  <a:lnTo>
                    <a:pt x="28834" y="37"/>
                  </a:lnTo>
                  <a:cubicBezTo>
                    <a:pt x="23429" y="3627"/>
                    <a:pt x="17154" y="5476"/>
                    <a:pt x="10822" y="5476"/>
                  </a:cubicBezTo>
                  <a:cubicBezTo>
                    <a:pt x="7397" y="5476"/>
                    <a:pt x="3956" y="4935"/>
                    <a:pt x="627" y="3836"/>
                  </a:cubicBezTo>
                  <a:cubicBezTo>
                    <a:pt x="584" y="3822"/>
                    <a:pt x="544" y="3815"/>
                    <a:pt x="506" y="3815"/>
                  </a:cubicBezTo>
                  <a:cubicBezTo>
                    <a:pt x="137" y="3815"/>
                    <a:pt x="1" y="4428"/>
                    <a:pt x="414" y="4566"/>
                  </a:cubicBezTo>
                  <a:cubicBezTo>
                    <a:pt x="3818" y="5686"/>
                    <a:pt x="7335" y="6237"/>
                    <a:pt x="10833" y="6237"/>
                  </a:cubicBezTo>
                  <a:cubicBezTo>
                    <a:pt x="17300" y="6237"/>
                    <a:pt x="23707" y="4355"/>
                    <a:pt x="29229" y="705"/>
                  </a:cubicBezTo>
                  <a:cubicBezTo>
                    <a:pt x="29557" y="478"/>
                    <a:pt x="29341" y="0"/>
                    <a:pt x="290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62"/>
            <p:cNvSpPr/>
            <p:nvPr/>
          </p:nvSpPr>
          <p:spPr>
            <a:xfrm>
              <a:off x="12909650" y="2851325"/>
              <a:ext cx="936425" cy="392725"/>
            </a:xfrm>
            <a:custGeom>
              <a:avLst/>
              <a:gdLst/>
              <a:ahLst/>
              <a:cxnLst/>
              <a:rect l="l" t="t" r="r" b="b"/>
              <a:pathLst>
                <a:path w="37457" h="15709" extrusionOk="0">
                  <a:moveTo>
                    <a:pt x="37004" y="0"/>
                  </a:moveTo>
                  <a:cubicBezTo>
                    <a:pt x="36961" y="0"/>
                    <a:pt x="36915" y="9"/>
                    <a:pt x="36865" y="29"/>
                  </a:cubicBezTo>
                  <a:cubicBezTo>
                    <a:pt x="30968" y="2491"/>
                    <a:pt x="26257" y="6838"/>
                    <a:pt x="20937" y="10242"/>
                  </a:cubicBezTo>
                  <a:cubicBezTo>
                    <a:pt x="18111" y="12066"/>
                    <a:pt x="15132" y="13555"/>
                    <a:pt x="11849" y="14315"/>
                  </a:cubicBezTo>
                  <a:cubicBezTo>
                    <a:pt x="9977" y="14764"/>
                    <a:pt x="8066" y="14984"/>
                    <a:pt x="6152" y="14984"/>
                  </a:cubicBezTo>
                  <a:cubicBezTo>
                    <a:pt x="4304" y="14984"/>
                    <a:pt x="2454" y="14779"/>
                    <a:pt x="633" y="14376"/>
                  </a:cubicBezTo>
                  <a:cubicBezTo>
                    <a:pt x="599" y="14367"/>
                    <a:pt x="567" y="14363"/>
                    <a:pt x="536" y="14363"/>
                  </a:cubicBezTo>
                  <a:cubicBezTo>
                    <a:pt x="150" y="14363"/>
                    <a:pt x="0" y="15021"/>
                    <a:pt x="451" y="15105"/>
                  </a:cubicBezTo>
                  <a:lnTo>
                    <a:pt x="451" y="15075"/>
                  </a:lnTo>
                  <a:cubicBezTo>
                    <a:pt x="2307" y="15499"/>
                    <a:pt x="4197" y="15709"/>
                    <a:pt x="6084" y="15709"/>
                  </a:cubicBezTo>
                  <a:cubicBezTo>
                    <a:pt x="9604" y="15709"/>
                    <a:pt x="13113" y="14980"/>
                    <a:pt x="16378" y="13555"/>
                  </a:cubicBezTo>
                  <a:cubicBezTo>
                    <a:pt x="21120" y="11488"/>
                    <a:pt x="25132" y="8145"/>
                    <a:pt x="29357" y="5196"/>
                  </a:cubicBezTo>
                  <a:cubicBezTo>
                    <a:pt x="31758" y="3464"/>
                    <a:pt x="34342" y="1974"/>
                    <a:pt x="37077" y="789"/>
                  </a:cubicBezTo>
                  <a:cubicBezTo>
                    <a:pt x="37456" y="600"/>
                    <a:pt x="37353" y="0"/>
                    <a:pt x="370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62"/>
            <p:cNvSpPr/>
            <p:nvPr/>
          </p:nvSpPr>
          <p:spPr>
            <a:xfrm>
              <a:off x="12828950" y="3333050"/>
              <a:ext cx="422525" cy="475450"/>
            </a:xfrm>
            <a:custGeom>
              <a:avLst/>
              <a:gdLst/>
              <a:ahLst/>
              <a:cxnLst/>
              <a:rect l="l" t="t" r="r" b="b"/>
              <a:pathLst>
                <a:path w="16901" h="19018" extrusionOk="0">
                  <a:moveTo>
                    <a:pt x="16475" y="1"/>
                  </a:moveTo>
                  <a:cubicBezTo>
                    <a:pt x="8907" y="2067"/>
                    <a:pt x="2919" y="7782"/>
                    <a:pt x="518" y="15259"/>
                  </a:cubicBezTo>
                  <a:cubicBezTo>
                    <a:pt x="214" y="16201"/>
                    <a:pt x="1" y="17296"/>
                    <a:pt x="578" y="18116"/>
                  </a:cubicBezTo>
                  <a:cubicBezTo>
                    <a:pt x="761" y="18390"/>
                    <a:pt x="1004" y="18603"/>
                    <a:pt x="1277" y="18755"/>
                  </a:cubicBezTo>
                  <a:cubicBezTo>
                    <a:pt x="1665" y="18942"/>
                    <a:pt x="2123" y="19017"/>
                    <a:pt x="2600" y="19017"/>
                  </a:cubicBezTo>
                  <a:cubicBezTo>
                    <a:pt x="3208" y="19017"/>
                    <a:pt x="3846" y="18895"/>
                    <a:pt x="4408" y="18724"/>
                  </a:cubicBezTo>
                  <a:cubicBezTo>
                    <a:pt x="8208" y="17478"/>
                    <a:pt x="11490" y="15016"/>
                    <a:pt x="13709" y="11703"/>
                  </a:cubicBezTo>
                  <a:cubicBezTo>
                    <a:pt x="15898" y="8420"/>
                    <a:pt x="16901" y="3922"/>
                    <a:pt x="16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62"/>
            <p:cNvSpPr/>
            <p:nvPr/>
          </p:nvSpPr>
          <p:spPr>
            <a:xfrm>
              <a:off x="12829725" y="3333050"/>
              <a:ext cx="411125" cy="468875"/>
            </a:xfrm>
            <a:custGeom>
              <a:avLst/>
              <a:gdLst/>
              <a:ahLst/>
              <a:cxnLst/>
              <a:rect l="l" t="t" r="r" b="b"/>
              <a:pathLst>
                <a:path w="16445" h="18755" extrusionOk="0">
                  <a:moveTo>
                    <a:pt x="16444" y="1"/>
                  </a:moveTo>
                  <a:lnTo>
                    <a:pt x="16444" y="1"/>
                  </a:lnTo>
                  <a:cubicBezTo>
                    <a:pt x="8906" y="2067"/>
                    <a:pt x="2888" y="7782"/>
                    <a:pt x="487" y="15259"/>
                  </a:cubicBezTo>
                  <a:cubicBezTo>
                    <a:pt x="213" y="16201"/>
                    <a:pt x="0" y="17296"/>
                    <a:pt x="547" y="18116"/>
                  </a:cubicBezTo>
                  <a:cubicBezTo>
                    <a:pt x="730" y="18390"/>
                    <a:pt x="973" y="18603"/>
                    <a:pt x="1246" y="18755"/>
                  </a:cubicBezTo>
                  <a:lnTo>
                    <a:pt x="164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62"/>
            <p:cNvSpPr/>
            <p:nvPr/>
          </p:nvSpPr>
          <p:spPr>
            <a:xfrm>
              <a:off x="12626075" y="3127800"/>
              <a:ext cx="472675" cy="187350"/>
            </a:xfrm>
            <a:custGeom>
              <a:avLst/>
              <a:gdLst/>
              <a:ahLst/>
              <a:cxnLst/>
              <a:rect l="l" t="t" r="r" b="b"/>
              <a:pathLst>
                <a:path w="18907" h="7494" extrusionOk="0">
                  <a:moveTo>
                    <a:pt x="8937" y="1"/>
                  </a:moveTo>
                  <a:cubicBezTo>
                    <a:pt x="6378" y="1"/>
                    <a:pt x="3858" y="713"/>
                    <a:pt x="1672" y="2071"/>
                  </a:cubicBezTo>
                  <a:cubicBezTo>
                    <a:pt x="973" y="2496"/>
                    <a:pt x="243" y="3165"/>
                    <a:pt x="91" y="3894"/>
                  </a:cubicBezTo>
                  <a:cubicBezTo>
                    <a:pt x="0" y="4138"/>
                    <a:pt x="0" y="4381"/>
                    <a:pt x="91" y="4624"/>
                  </a:cubicBezTo>
                  <a:cubicBezTo>
                    <a:pt x="274" y="5384"/>
                    <a:pt x="1034" y="5809"/>
                    <a:pt x="1763" y="6113"/>
                  </a:cubicBezTo>
                  <a:cubicBezTo>
                    <a:pt x="3985" y="7038"/>
                    <a:pt x="6336" y="7493"/>
                    <a:pt x="8676" y="7493"/>
                  </a:cubicBezTo>
                  <a:cubicBezTo>
                    <a:pt x="12256" y="7493"/>
                    <a:pt x="15812" y="6428"/>
                    <a:pt x="18845" y="4350"/>
                  </a:cubicBezTo>
                  <a:lnTo>
                    <a:pt x="18906" y="4320"/>
                  </a:lnTo>
                  <a:cubicBezTo>
                    <a:pt x="16748" y="2131"/>
                    <a:pt x="13587" y="460"/>
                    <a:pt x="10547" y="95"/>
                  </a:cubicBezTo>
                  <a:cubicBezTo>
                    <a:pt x="10011" y="32"/>
                    <a:pt x="9473" y="1"/>
                    <a:pt x="89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62"/>
            <p:cNvSpPr/>
            <p:nvPr/>
          </p:nvSpPr>
          <p:spPr>
            <a:xfrm>
              <a:off x="12626075" y="3225150"/>
              <a:ext cx="471900" cy="90000"/>
            </a:xfrm>
            <a:custGeom>
              <a:avLst/>
              <a:gdLst/>
              <a:ahLst/>
              <a:cxnLst/>
              <a:rect l="l" t="t" r="r" b="b"/>
              <a:pathLst>
                <a:path w="18876" h="3600" extrusionOk="0">
                  <a:moveTo>
                    <a:pt x="91" y="0"/>
                  </a:moveTo>
                  <a:cubicBezTo>
                    <a:pt x="0" y="244"/>
                    <a:pt x="0" y="487"/>
                    <a:pt x="91" y="730"/>
                  </a:cubicBezTo>
                  <a:cubicBezTo>
                    <a:pt x="274" y="1490"/>
                    <a:pt x="1034" y="1915"/>
                    <a:pt x="1763" y="2219"/>
                  </a:cubicBezTo>
                  <a:cubicBezTo>
                    <a:pt x="3985" y="3144"/>
                    <a:pt x="6336" y="3599"/>
                    <a:pt x="8678" y="3599"/>
                  </a:cubicBezTo>
                  <a:cubicBezTo>
                    <a:pt x="12261" y="3599"/>
                    <a:pt x="15824" y="2534"/>
                    <a:pt x="18876" y="456"/>
                  </a:cubicBezTo>
                  <a:lnTo>
                    <a:pt x="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62"/>
            <p:cNvSpPr/>
            <p:nvPr/>
          </p:nvSpPr>
          <p:spPr>
            <a:xfrm>
              <a:off x="12584275" y="2729950"/>
              <a:ext cx="581350" cy="273200"/>
            </a:xfrm>
            <a:custGeom>
              <a:avLst/>
              <a:gdLst/>
              <a:ahLst/>
              <a:cxnLst/>
              <a:rect l="l" t="t" r="r" b="b"/>
              <a:pathLst>
                <a:path w="23254" h="10928" extrusionOk="0">
                  <a:moveTo>
                    <a:pt x="7418" y="1"/>
                  </a:moveTo>
                  <a:cubicBezTo>
                    <a:pt x="5930" y="1"/>
                    <a:pt x="4439" y="189"/>
                    <a:pt x="2979" y="568"/>
                  </a:cubicBezTo>
                  <a:cubicBezTo>
                    <a:pt x="1946" y="811"/>
                    <a:pt x="821" y="1358"/>
                    <a:pt x="304" y="2209"/>
                  </a:cubicBezTo>
                  <a:cubicBezTo>
                    <a:pt x="152" y="2483"/>
                    <a:pt x="61" y="2787"/>
                    <a:pt x="31" y="3121"/>
                  </a:cubicBezTo>
                  <a:cubicBezTo>
                    <a:pt x="0" y="4094"/>
                    <a:pt x="791" y="4915"/>
                    <a:pt x="1520" y="5553"/>
                  </a:cubicBezTo>
                  <a:cubicBezTo>
                    <a:pt x="5740" y="9069"/>
                    <a:pt x="11021" y="10927"/>
                    <a:pt x="16378" y="10927"/>
                  </a:cubicBezTo>
                  <a:cubicBezTo>
                    <a:pt x="18661" y="10927"/>
                    <a:pt x="20958" y="10590"/>
                    <a:pt x="23192" y="9899"/>
                  </a:cubicBezTo>
                  <a:lnTo>
                    <a:pt x="23253" y="9869"/>
                  </a:lnTo>
                  <a:cubicBezTo>
                    <a:pt x="21429" y="6343"/>
                    <a:pt x="18207" y="3091"/>
                    <a:pt x="14590" y="1510"/>
                  </a:cubicBezTo>
                  <a:cubicBezTo>
                    <a:pt x="12304" y="509"/>
                    <a:pt x="9864" y="1"/>
                    <a:pt x="7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62"/>
            <p:cNvSpPr/>
            <p:nvPr/>
          </p:nvSpPr>
          <p:spPr>
            <a:xfrm>
              <a:off x="12584275" y="2784400"/>
              <a:ext cx="579825" cy="218125"/>
            </a:xfrm>
            <a:custGeom>
              <a:avLst/>
              <a:gdLst/>
              <a:ahLst/>
              <a:cxnLst/>
              <a:rect l="l" t="t" r="r" b="b"/>
              <a:pathLst>
                <a:path w="23193" h="8725" extrusionOk="0">
                  <a:moveTo>
                    <a:pt x="304" y="1"/>
                  </a:moveTo>
                  <a:cubicBezTo>
                    <a:pt x="152" y="275"/>
                    <a:pt x="61" y="578"/>
                    <a:pt x="31" y="913"/>
                  </a:cubicBezTo>
                  <a:cubicBezTo>
                    <a:pt x="0" y="1885"/>
                    <a:pt x="791" y="2706"/>
                    <a:pt x="1520" y="3344"/>
                  </a:cubicBezTo>
                  <a:cubicBezTo>
                    <a:pt x="5732" y="6876"/>
                    <a:pt x="10986" y="8725"/>
                    <a:pt x="16334" y="8725"/>
                  </a:cubicBezTo>
                  <a:cubicBezTo>
                    <a:pt x="18628" y="8725"/>
                    <a:pt x="20939" y="8384"/>
                    <a:pt x="23192" y="7691"/>
                  </a:cubicBezTo>
                  <a:lnTo>
                    <a:pt x="3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62"/>
            <p:cNvSpPr/>
            <p:nvPr/>
          </p:nvSpPr>
          <p:spPr>
            <a:xfrm>
              <a:off x="13296300" y="1719050"/>
              <a:ext cx="2025125" cy="2025125"/>
            </a:xfrm>
            <a:custGeom>
              <a:avLst/>
              <a:gdLst/>
              <a:ahLst/>
              <a:cxnLst/>
              <a:rect l="l" t="t" r="r" b="b"/>
              <a:pathLst>
                <a:path w="81005" h="81005" extrusionOk="0">
                  <a:moveTo>
                    <a:pt x="40487" y="0"/>
                  </a:moveTo>
                  <a:cubicBezTo>
                    <a:pt x="18146" y="0"/>
                    <a:pt x="0" y="18147"/>
                    <a:pt x="0" y="40518"/>
                  </a:cubicBezTo>
                  <a:cubicBezTo>
                    <a:pt x="0" y="62889"/>
                    <a:pt x="18146" y="81005"/>
                    <a:pt x="40487" y="81005"/>
                  </a:cubicBezTo>
                  <a:cubicBezTo>
                    <a:pt x="62858" y="81005"/>
                    <a:pt x="81005" y="62889"/>
                    <a:pt x="81005" y="40518"/>
                  </a:cubicBezTo>
                  <a:cubicBezTo>
                    <a:pt x="81005" y="18147"/>
                    <a:pt x="62858" y="0"/>
                    <a:pt x="404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62"/>
            <p:cNvSpPr/>
            <p:nvPr/>
          </p:nvSpPr>
          <p:spPr>
            <a:xfrm>
              <a:off x="14674725" y="1907500"/>
              <a:ext cx="788050" cy="1628175"/>
            </a:xfrm>
            <a:custGeom>
              <a:avLst/>
              <a:gdLst/>
              <a:ahLst/>
              <a:cxnLst/>
              <a:rect l="l" t="t" r="r" b="b"/>
              <a:pathLst>
                <a:path w="31522" h="65127" extrusionOk="0">
                  <a:moveTo>
                    <a:pt x="8907" y="0"/>
                  </a:moveTo>
                  <a:cubicBezTo>
                    <a:pt x="6414" y="548"/>
                    <a:pt x="6262" y="2918"/>
                    <a:pt x="6323" y="5137"/>
                  </a:cubicBezTo>
                  <a:cubicBezTo>
                    <a:pt x="6354" y="6049"/>
                    <a:pt x="6080" y="6931"/>
                    <a:pt x="6262" y="7812"/>
                  </a:cubicBezTo>
                  <a:cubicBezTo>
                    <a:pt x="6417" y="8559"/>
                    <a:pt x="7074" y="9285"/>
                    <a:pt x="7770" y="9285"/>
                  </a:cubicBezTo>
                  <a:cubicBezTo>
                    <a:pt x="7896" y="9285"/>
                    <a:pt x="8022" y="9261"/>
                    <a:pt x="8147" y="9210"/>
                  </a:cubicBezTo>
                  <a:cubicBezTo>
                    <a:pt x="8542" y="9028"/>
                    <a:pt x="8846" y="8633"/>
                    <a:pt x="9241" y="8633"/>
                  </a:cubicBezTo>
                  <a:cubicBezTo>
                    <a:pt x="9253" y="8632"/>
                    <a:pt x="9264" y="8632"/>
                    <a:pt x="9275" y="8632"/>
                  </a:cubicBezTo>
                  <a:cubicBezTo>
                    <a:pt x="9947" y="8632"/>
                    <a:pt x="10152" y="9525"/>
                    <a:pt x="10092" y="10183"/>
                  </a:cubicBezTo>
                  <a:cubicBezTo>
                    <a:pt x="10001" y="10852"/>
                    <a:pt x="9910" y="11703"/>
                    <a:pt x="10457" y="12037"/>
                  </a:cubicBezTo>
                  <a:cubicBezTo>
                    <a:pt x="9150" y="13526"/>
                    <a:pt x="7600" y="14803"/>
                    <a:pt x="5898" y="15837"/>
                  </a:cubicBezTo>
                  <a:cubicBezTo>
                    <a:pt x="7022" y="16870"/>
                    <a:pt x="7691" y="18299"/>
                    <a:pt x="7752" y="19818"/>
                  </a:cubicBezTo>
                  <a:cubicBezTo>
                    <a:pt x="7397" y="20072"/>
                    <a:pt x="6977" y="20128"/>
                    <a:pt x="6543" y="20128"/>
                  </a:cubicBezTo>
                  <a:cubicBezTo>
                    <a:pt x="6196" y="20128"/>
                    <a:pt x="5840" y="20092"/>
                    <a:pt x="5503" y="20092"/>
                  </a:cubicBezTo>
                  <a:cubicBezTo>
                    <a:pt x="4651" y="20092"/>
                    <a:pt x="2189" y="21673"/>
                    <a:pt x="3800" y="22524"/>
                  </a:cubicBezTo>
                  <a:cubicBezTo>
                    <a:pt x="4044" y="22615"/>
                    <a:pt x="4287" y="22706"/>
                    <a:pt x="4530" y="22828"/>
                  </a:cubicBezTo>
                  <a:cubicBezTo>
                    <a:pt x="4773" y="23071"/>
                    <a:pt x="4955" y="23344"/>
                    <a:pt x="5077" y="23679"/>
                  </a:cubicBezTo>
                  <a:cubicBezTo>
                    <a:pt x="5478" y="24480"/>
                    <a:pt x="6254" y="24883"/>
                    <a:pt x="7033" y="24883"/>
                  </a:cubicBezTo>
                  <a:cubicBezTo>
                    <a:pt x="7790" y="24883"/>
                    <a:pt x="8548" y="24503"/>
                    <a:pt x="8968" y="23739"/>
                  </a:cubicBezTo>
                  <a:cubicBezTo>
                    <a:pt x="9393" y="22919"/>
                    <a:pt x="9302" y="21946"/>
                    <a:pt x="9545" y="21065"/>
                  </a:cubicBezTo>
                  <a:cubicBezTo>
                    <a:pt x="9745" y="20366"/>
                    <a:pt x="10415" y="19647"/>
                    <a:pt x="11086" y="19647"/>
                  </a:cubicBezTo>
                  <a:cubicBezTo>
                    <a:pt x="11233" y="19647"/>
                    <a:pt x="11379" y="19681"/>
                    <a:pt x="11521" y="19758"/>
                  </a:cubicBezTo>
                  <a:cubicBezTo>
                    <a:pt x="11946" y="19970"/>
                    <a:pt x="12190" y="20457"/>
                    <a:pt x="12676" y="20548"/>
                  </a:cubicBezTo>
                  <a:cubicBezTo>
                    <a:pt x="12717" y="20554"/>
                    <a:pt x="12758" y="20557"/>
                    <a:pt x="12799" y="20557"/>
                  </a:cubicBezTo>
                  <a:cubicBezTo>
                    <a:pt x="13237" y="20557"/>
                    <a:pt x="13674" y="20216"/>
                    <a:pt x="14081" y="20216"/>
                  </a:cubicBezTo>
                  <a:cubicBezTo>
                    <a:pt x="14172" y="20216"/>
                    <a:pt x="14260" y="20233"/>
                    <a:pt x="14348" y="20274"/>
                  </a:cubicBezTo>
                  <a:cubicBezTo>
                    <a:pt x="14652" y="20852"/>
                    <a:pt x="14986" y="21460"/>
                    <a:pt x="15564" y="21703"/>
                  </a:cubicBezTo>
                  <a:cubicBezTo>
                    <a:pt x="15837" y="21794"/>
                    <a:pt x="16080" y="21855"/>
                    <a:pt x="16354" y="21885"/>
                  </a:cubicBezTo>
                  <a:cubicBezTo>
                    <a:pt x="17326" y="22098"/>
                    <a:pt x="18147" y="22706"/>
                    <a:pt x="18634" y="23587"/>
                  </a:cubicBezTo>
                  <a:cubicBezTo>
                    <a:pt x="18482" y="23071"/>
                    <a:pt x="18512" y="22554"/>
                    <a:pt x="18725" y="22068"/>
                  </a:cubicBezTo>
                  <a:cubicBezTo>
                    <a:pt x="18883" y="21772"/>
                    <a:pt x="19233" y="21565"/>
                    <a:pt x="19551" y="21565"/>
                  </a:cubicBezTo>
                  <a:cubicBezTo>
                    <a:pt x="19722" y="21565"/>
                    <a:pt x="19884" y="21625"/>
                    <a:pt x="20001" y="21764"/>
                  </a:cubicBezTo>
                  <a:cubicBezTo>
                    <a:pt x="20396" y="22220"/>
                    <a:pt x="19941" y="22980"/>
                    <a:pt x="20153" y="23557"/>
                  </a:cubicBezTo>
                  <a:cubicBezTo>
                    <a:pt x="20488" y="24347"/>
                    <a:pt x="21734" y="24135"/>
                    <a:pt x="22372" y="24712"/>
                  </a:cubicBezTo>
                  <a:cubicBezTo>
                    <a:pt x="23010" y="25259"/>
                    <a:pt x="22676" y="26475"/>
                    <a:pt x="22220" y="27265"/>
                  </a:cubicBezTo>
                  <a:cubicBezTo>
                    <a:pt x="22099" y="27508"/>
                    <a:pt x="21947" y="27691"/>
                    <a:pt x="21764" y="27812"/>
                  </a:cubicBezTo>
                  <a:cubicBezTo>
                    <a:pt x="21638" y="27886"/>
                    <a:pt x="21514" y="27918"/>
                    <a:pt x="21390" y="27918"/>
                  </a:cubicBezTo>
                  <a:cubicBezTo>
                    <a:pt x="20645" y="27918"/>
                    <a:pt x="19919" y="26779"/>
                    <a:pt x="19059" y="26779"/>
                  </a:cubicBezTo>
                  <a:cubicBezTo>
                    <a:pt x="18857" y="27589"/>
                    <a:pt x="18103" y="28151"/>
                    <a:pt x="17271" y="28151"/>
                  </a:cubicBezTo>
                  <a:cubicBezTo>
                    <a:pt x="17229" y="28151"/>
                    <a:pt x="17187" y="28150"/>
                    <a:pt x="17144" y="28147"/>
                  </a:cubicBezTo>
                  <a:cubicBezTo>
                    <a:pt x="16080" y="27995"/>
                    <a:pt x="15412" y="26931"/>
                    <a:pt x="14834" y="26019"/>
                  </a:cubicBezTo>
                  <a:cubicBezTo>
                    <a:pt x="14295" y="25091"/>
                    <a:pt x="13520" y="24103"/>
                    <a:pt x="12451" y="24103"/>
                  </a:cubicBezTo>
                  <a:cubicBezTo>
                    <a:pt x="12435" y="24103"/>
                    <a:pt x="12419" y="24104"/>
                    <a:pt x="12402" y="24104"/>
                  </a:cubicBezTo>
                  <a:cubicBezTo>
                    <a:pt x="11339" y="24165"/>
                    <a:pt x="10548" y="25138"/>
                    <a:pt x="9515" y="25198"/>
                  </a:cubicBezTo>
                  <a:cubicBezTo>
                    <a:pt x="9288" y="25198"/>
                    <a:pt x="9052" y="25164"/>
                    <a:pt x="8826" y="25164"/>
                  </a:cubicBezTo>
                  <a:cubicBezTo>
                    <a:pt x="8629" y="25164"/>
                    <a:pt x="8439" y="25190"/>
                    <a:pt x="8269" y="25290"/>
                  </a:cubicBezTo>
                  <a:cubicBezTo>
                    <a:pt x="8056" y="25442"/>
                    <a:pt x="7934" y="25715"/>
                    <a:pt x="7721" y="25867"/>
                  </a:cubicBezTo>
                  <a:cubicBezTo>
                    <a:pt x="7521" y="26034"/>
                    <a:pt x="7280" y="26087"/>
                    <a:pt x="7020" y="26087"/>
                  </a:cubicBezTo>
                  <a:cubicBezTo>
                    <a:pt x="6568" y="26087"/>
                    <a:pt x="6056" y="25928"/>
                    <a:pt x="5594" y="25928"/>
                  </a:cubicBezTo>
                  <a:cubicBezTo>
                    <a:pt x="3952" y="25958"/>
                    <a:pt x="3375" y="28967"/>
                    <a:pt x="2645" y="30153"/>
                  </a:cubicBezTo>
                  <a:cubicBezTo>
                    <a:pt x="1794" y="31521"/>
                    <a:pt x="882" y="33010"/>
                    <a:pt x="974" y="34651"/>
                  </a:cubicBezTo>
                  <a:cubicBezTo>
                    <a:pt x="1004" y="35442"/>
                    <a:pt x="1308" y="36323"/>
                    <a:pt x="974" y="37053"/>
                  </a:cubicBezTo>
                  <a:cubicBezTo>
                    <a:pt x="700" y="37661"/>
                    <a:pt x="92" y="38086"/>
                    <a:pt x="1" y="38724"/>
                  </a:cubicBezTo>
                  <a:cubicBezTo>
                    <a:pt x="1" y="39059"/>
                    <a:pt x="62" y="39393"/>
                    <a:pt x="214" y="39697"/>
                  </a:cubicBezTo>
                  <a:lnTo>
                    <a:pt x="1338" y="42737"/>
                  </a:lnTo>
                  <a:cubicBezTo>
                    <a:pt x="1582" y="43345"/>
                    <a:pt x="1916" y="44074"/>
                    <a:pt x="2554" y="44196"/>
                  </a:cubicBezTo>
                  <a:cubicBezTo>
                    <a:pt x="2889" y="44196"/>
                    <a:pt x="3192" y="44196"/>
                    <a:pt x="3496" y="44226"/>
                  </a:cubicBezTo>
                  <a:cubicBezTo>
                    <a:pt x="3983" y="44348"/>
                    <a:pt x="4196" y="44864"/>
                    <a:pt x="4591" y="45168"/>
                  </a:cubicBezTo>
                  <a:cubicBezTo>
                    <a:pt x="4914" y="45384"/>
                    <a:pt x="5290" y="45451"/>
                    <a:pt x="5681" y="45451"/>
                  </a:cubicBezTo>
                  <a:cubicBezTo>
                    <a:pt x="5953" y="45451"/>
                    <a:pt x="6232" y="45418"/>
                    <a:pt x="6506" y="45381"/>
                  </a:cubicBezTo>
                  <a:lnTo>
                    <a:pt x="9758" y="44925"/>
                  </a:lnTo>
                  <a:cubicBezTo>
                    <a:pt x="9915" y="44903"/>
                    <a:pt x="10074" y="44892"/>
                    <a:pt x="10234" y="44892"/>
                  </a:cubicBezTo>
                  <a:cubicBezTo>
                    <a:pt x="11623" y="44892"/>
                    <a:pt x="13015" y="45721"/>
                    <a:pt x="12524" y="47357"/>
                  </a:cubicBezTo>
                  <a:cubicBezTo>
                    <a:pt x="12342" y="48025"/>
                    <a:pt x="11946" y="48603"/>
                    <a:pt x="11825" y="49272"/>
                  </a:cubicBezTo>
                  <a:cubicBezTo>
                    <a:pt x="11187" y="52250"/>
                    <a:pt x="12098" y="54652"/>
                    <a:pt x="9606" y="57144"/>
                  </a:cubicBezTo>
                  <a:cubicBezTo>
                    <a:pt x="8907" y="57843"/>
                    <a:pt x="7995" y="58664"/>
                    <a:pt x="8208" y="59606"/>
                  </a:cubicBezTo>
                  <a:cubicBezTo>
                    <a:pt x="8299" y="59910"/>
                    <a:pt x="8512" y="60184"/>
                    <a:pt x="8573" y="60518"/>
                  </a:cubicBezTo>
                  <a:cubicBezTo>
                    <a:pt x="8755" y="61339"/>
                    <a:pt x="7995" y="62068"/>
                    <a:pt x="7417" y="62707"/>
                  </a:cubicBezTo>
                  <a:cubicBezTo>
                    <a:pt x="6870" y="63314"/>
                    <a:pt x="6445" y="64439"/>
                    <a:pt x="7114" y="64956"/>
                  </a:cubicBezTo>
                  <a:cubicBezTo>
                    <a:pt x="7279" y="65075"/>
                    <a:pt x="7456" y="65127"/>
                    <a:pt x="7636" y="65127"/>
                  </a:cubicBezTo>
                  <a:cubicBezTo>
                    <a:pt x="8281" y="65127"/>
                    <a:pt x="8979" y="64469"/>
                    <a:pt x="9454" y="63922"/>
                  </a:cubicBezTo>
                  <a:cubicBezTo>
                    <a:pt x="10731" y="62463"/>
                    <a:pt x="12433" y="61673"/>
                    <a:pt x="13861" y="60396"/>
                  </a:cubicBezTo>
                  <a:cubicBezTo>
                    <a:pt x="15168" y="59211"/>
                    <a:pt x="15716" y="58238"/>
                    <a:pt x="17509" y="57630"/>
                  </a:cubicBezTo>
                  <a:lnTo>
                    <a:pt x="17630" y="57600"/>
                  </a:lnTo>
                  <a:cubicBezTo>
                    <a:pt x="31521" y="39393"/>
                    <a:pt x="27600" y="13314"/>
                    <a:pt x="8968" y="31"/>
                  </a:cubicBezTo>
                  <a:lnTo>
                    <a:pt x="89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62"/>
            <p:cNvSpPr/>
            <p:nvPr/>
          </p:nvSpPr>
          <p:spPr>
            <a:xfrm>
              <a:off x="13333525" y="1781350"/>
              <a:ext cx="1057800" cy="1923300"/>
            </a:xfrm>
            <a:custGeom>
              <a:avLst/>
              <a:gdLst/>
              <a:ahLst/>
              <a:cxnLst/>
              <a:rect l="l" t="t" r="r" b="b"/>
              <a:pathLst>
                <a:path w="42312" h="76932" extrusionOk="0">
                  <a:moveTo>
                    <a:pt x="24986" y="1"/>
                  </a:moveTo>
                  <a:cubicBezTo>
                    <a:pt x="12858" y="4499"/>
                    <a:pt x="3557" y="14499"/>
                    <a:pt x="1" y="26962"/>
                  </a:cubicBezTo>
                  <a:cubicBezTo>
                    <a:pt x="669" y="28360"/>
                    <a:pt x="700" y="30123"/>
                    <a:pt x="821" y="31734"/>
                  </a:cubicBezTo>
                  <a:cubicBezTo>
                    <a:pt x="973" y="34165"/>
                    <a:pt x="1490" y="36536"/>
                    <a:pt x="2311" y="38846"/>
                  </a:cubicBezTo>
                  <a:cubicBezTo>
                    <a:pt x="2858" y="40397"/>
                    <a:pt x="3648" y="42007"/>
                    <a:pt x="5107" y="42828"/>
                  </a:cubicBezTo>
                  <a:cubicBezTo>
                    <a:pt x="5745" y="43132"/>
                    <a:pt x="6444" y="43375"/>
                    <a:pt x="7144" y="43588"/>
                  </a:cubicBezTo>
                  <a:cubicBezTo>
                    <a:pt x="9241" y="44287"/>
                    <a:pt x="11125" y="45594"/>
                    <a:pt x="12524" y="47327"/>
                  </a:cubicBezTo>
                  <a:cubicBezTo>
                    <a:pt x="12829" y="47687"/>
                    <a:pt x="13184" y="48098"/>
                    <a:pt x="13614" y="48098"/>
                  </a:cubicBezTo>
                  <a:cubicBezTo>
                    <a:pt x="13655" y="48098"/>
                    <a:pt x="13697" y="48095"/>
                    <a:pt x="13739" y="48087"/>
                  </a:cubicBezTo>
                  <a:cubicBezTo>
                    <a:pt x="13922" y="48026"/>
                    <a:pt x="14104" y="47965"/>
                    <a:pt x="14287" y="47874"/>
                  </a:cubicBezTo>
                  <a:cubicBezTo>
                    <a:pt x="14428" y="47810"/>
                    <a:pt x="14572" y="47781"/>
                    <a:pt x="14714" y="47781"/>
                  </a:cubicBezTo>
                  <a:cubicBezTo>
                    <a:pt x="15458" y="47781"/>
                    <a:pt x="16155" y="48572"/>
                    <a:pt x="16232" y="49363"/>
                  </a:cubicBezTo>
                  <a:cubicBezTo>
                    <a:pt x="16414" y="51065"/>
                    <a:pt x="15229" y="52129"/>
                    <a:pt x="15746" y="53923"/>
                  </a:cubicBezTo>
                  <a:cubicBezTo>
                    <a:pt x="16080" y="55047"/>
                    <a:pt x="16414" y="56233"/>
                    <a:pt x="17174" y="57175"/>
                  </a:cubicBezTo>
                  <a:cubicBezTo>
                    <a:pt x="17600" y="57661"/>
                    <a:pt x="18116" y="58087"/>
                    <a:pt x="18542" y="58603"/>
                  </a:cubicBezTo>
                  <a:cubicBezTo>
                    <a:pt x="19028" y="59211"/>
                    <a:pt x="19363" y="59941"/>
                    <a:pt x="19879" y="60549"/>
                  </a:cubicBezTo>
                  <a:cubicBezTo>
                    <a:pt x="21095" y="61947"/>
                    <a:pt x="23162" y="62373"/>
                    <a:pt x="24317" y="63832"/>
                  </a:cubicBezTo>
                  <a:cubicBezTo>
                    <a:pt x="24955" y="64622"/>
                    <a:pt x="25259" y="65686"/>
                    <a:pt x="25533" y="66689"/>
                  </a:cubicBezTo>
                  <a:cubicBezTo>
                    <a:pt x="26110" y="68816"/>
                    <a:pt x="26718" y="70944"/>
                    <a:pt x="27813" y="72859"/>
                  </a:cubicBezTo>
                  <a:cubicBezTo>
                    <a:pt x="28907" y="74744"/>
                    <a:pt x="30639" y="76385"/>
                    <a:pt x="32797" y="76932"/>
                  </a:cubicBezTo>
                  <a:cubicBezTo>
                    <a:pt x="33162" y="76324"/>
                    <a:pt x="32615" y="75534"/>
                    <a:pt x="32038" y="75078"/>
                  </a:cubicBezTo>
                  <a:cubicBezTo>
                    <a:pt x="31490" y="74622"/>
                    <a:pt x="30791" y="74136"/>
                    <a:pt x="30822" y="73406"/>
                  </a:cubicBezTo>
                  <a:cubicBezTo>
                    <a:pt x="30852" y="73072"/>
                    <a:pt x="30974" y="72737"/>
                    <a:pt x="31187" y="72464"/>
                  </a:cubicBezTo>
                  <a:cubicBezTo>
                    <a:pt x="31642" y="71734"/>
                    <a:pt x="32220" y="71126"/>
                    <a:pt x="32919" y="70579"/>
                  </a:cubicBezTo>
                  <a:cubicBezTo>
                    <a:pt x="33253" y="70367"/>
                    <a:pt x="33557" y="70093"/>
                    <a:pt x="33801" y="69759"/>
                  </a:cubicBezTo>
                  <a:cubicBezTo>
                    <a:pt x="34256" y="69090"/>
                    <a:pt x="34105" y="68178"/>
                    <a:pt x="34439" y="67449"/>
                  </a:cubicBezTo>
                  <a:cubicBezTo>
                    <a:pt x="34864" y="66567"/>
                    <a:pt x="36019" y="65625"/>
                    <a:pt x="35381" y="64865"/>
                  </a:cubicBezTo>
                  <a:lnTo>
                    <a:pt x="35381" y="64865"/>
                  </a:lnTo>
                  <a:cubicBezTo>
                    <a:pt x="35694" y="64994"/>
                    <a:pt x="36016" y="65055"/>
                    <a:pt x="36332" y="65055"/>
                  </a:cubicBezTo>
                  <a:cubicBezTo>
                    <a:pt x="37426" y="65055"/>
                    <a:pt x="38442" y="64325"/>
                    <a:pt x="38725" y="63193"/>
                  </a:cubicBezTo>
                  <a:cubicBezTo>
                    <a:pt x="38816" y="62616"/>
                    <a:pt x="38725" y="62038"/>
                    <a:pt x="38785" y="61461"/>
                  </a:cubicBezTo>
                  <a:cubicBezTo>
                    <a:pt x="39120" y="59363"/>
                    <a:pt x="42311" y="57752"/>
                    <a:pt x="40974" y="55625"/>
                  </a:cubicBezTo>
                  <a:cubicBezTo>
                    <a:pt x="40191" y="54362"/>
                    <a:pt x="37730" y="53792"/>
                    <a:pt x="36048" y="53792"/>
                  </a:cubicBezTo>
                  <a:cubicBezTo>
                    <a:pt x="35705" y="53792"/>
                    <a:pt x="35395" y="53815"/>
                    <a:pt x="35138" y="53862"/>
                  </a:cubicBezTo>
                  <a:cubicBezTo>
                    <a:pt x="34834" y="53923"/>
                    <a:pt x="34560" y="53953"/>
                    <a:pt x="34287" y="53953"/>
                  </a:cubicBezTo>
                  <a:cubicBezTo>
                    <a:pt x="33740" y="53831"/>
                    <a:pt x="33284" y="53527"/>
                    <a:pt x="32949" y="53102"/>
                  </a:cubicBezTo>
                  <a:cubicBezTo>
                    <a:pt x="32828" y="52980"/>
                    <a:pt x="32706" y="52859"/>
                    <a:pt x="32646" y="52707"/>
                  </a:cubicBezTo>
                  <a:cubicBezTo>
                    <a:pt x="32585" y="52494"/>
                    <a:pt x="32554" y="52251"/>
                    <a:pt x="32615" y="52038"/>
                  </a:cubicBezTo>
                  <a:cubicBezTo>
                    <a:pt x="32842" y="49694"/>
                    <a:pt x="32106" y="49299"/>
                    <a:pt x="31031" y="49299"/>
                  </a:cubicBezTo>
                  <a:cubicBezTo>
                    <a:pt x="30485" y="49299"/>
                    <a:pt x="29851" y="49401"/>
                    <a:pt x="29212" y="49401"/>
                  </a:cubicBezTo>
                  <a:cubicBezTo>
                    <a:pt x="28583" y="49401"/>
                    <a:pt x="27948" y="49301"/>
                    <a:pt x="27387" y="48907"/>
                  </a:cubicBezTo>
                  <a:cubicBezTo>
                    <a:pt x="27022" y="48634"/>
                    <a:pt x="26749" y="48178"/>
                    <a:pt x="26354" y="47904"/>
                  </a:cubicBezTo>
                  <a:cubicBezTo>
                    <a:pt x="25867" y="47600"/>
                    <a:pt x="25168" y="47600"/>
                    <a:pt x="24743" y="47205"/>
                  </a:cubicBezTo>
                  <a:cubicBezTo>
                    <a:pt x="24530" y="46992"/>
                    <a:pt x="24408" y="46719"/>
                    <a:pt x="24196" y="46536"/>
                  </a:cubicBezTo>
                  <a:cubicBezTo>
                    <a:pt x="23898" y="46239"/>
                    <a:pt x="23509" y="46140"/>
                    <a:pt x="23088" y="46140"/>
                  </a:cubicBezTo>
                  <a:cubicBezTo>
                    <a:pt x="22606" y="46140"/>
                    <a:pt x="22083" y="46271"/>
                    <a:pt x="21612" y="46384"/>
                  </a:cubicBezTo>
                  <a:cubicBezTo>
                    <a:pt x="21419" y="46431"/>
                    <a:pt x="21250" y="46451"/>
                    <a:pt x="21097" y="46451"/>
                  </a:cubicBezTo>
                  <a:cubicBezTo>
                    <a:pt x="20453" y="46451"/>
                    <a:pt x="20092" y="46100"/>
                    <a:pt x="19454" y="45929"/>
                  </a:cubicBezTo>
                  <a:cubicBezTo>
                    <a:pt x="19054" y="45789"/>
                    <a:pt x="18642" y="45715"/>
                    <a:pt x="18225" y="45715"/>
                  </a:cubicBezTo>
                  <a:cubicBezTo>
                    <a:pt x="18007" y="45715"/>
                    <a:pt x="17788" y="45735"/>
                    <a:pt x="17569" y="45777"/>
                  </a:cubicBezTo>
                  <a:cubicBezTo>
                    <a:pt x="17387" y="46506"/>
                    <a:pt x="16779" y="47053"/>
                    <a:pt x="16049" y="47144"/>
                  </a:cubicBezTo>
                  <a:cubicBezTo>
                    <a:pt x="15583" y="46577"/>
                    <a:pt x="14888" y="46266"/>
                    <a:pt x="14178" y="46266"/>
                  </a:cubicBezTo>
                  <a:cubicBezTo>
                    <a:pt x="13824" y="46266"/>
                    <a:pt x="13466" y="46344"/>
                    <a:pt x="13131" y="46506"/>
                  </a:cubicBezTo>
                  <a:cubicBezTo>
                    <a:pt x="12372" y="45746"/>
                    <a:pt x="12250" y="44561"/>
                    <a:pt x="12858" y="43649"/>
                  </a:cubicBezTo>
                  <a:cubicBezTo>
                    <a:pt x="12702" y="43463"/>
                    <a:pt x="12498" y="43399"/>
                    <a:pt x="12269" y="43399"/>
                  </a:cubicBezTo>
                  <a:cubicBezTo>
                    <a:pt x="11761" y="43399"/>
                    <a:pt x="11126" y="43713"/>
                    <a:pt x="10596" y="43713"/>
                  </a:cubicBezTo>
                  <a:cubicBezTo>
                    <a:pt x="10387" y="43713"/>
                    <a:pt x="10194" y="43664"/>
                    <a:pt x="10031" y="43527"/>
                  </a:cubicBezTo>
                  <a:cubicBezTo>
                    <a:pt x="8998" y="42676"/>
                    <a:pt x="11399" y="40640"/>
                    <a:pt x="10274" y="39880"/>
                  </a:cubicBezTo>
                  <a:cubicBezTo>
                    <a:pt x="10061" y="39552"/>
                    <a:pt x="9715" y="39383"/>
                    <a:pt x="9370" y="39383"/>
                  </a:cubicBezTo>
                  <a:cubicBezTo>
                    <a:pt x="9076" y="39383"/>
                    <a:pt x="8782" y="39506"/>
                    <a:pt x="8572" y="39758"/>
                  </a:cubicBezTo>
                  <a:cubicBezTo>
                    <a:pt x="8086" y="40275"/>
                    <a:pt x="8268" y="41126"/>
                    <a:pt x="8906" y="41430"/>
                  </a:cubicBezTo>
                  <a:lnTo>
                    <a:pt x="8268" y="41856"/>
                  </a:lnTo>
                  <a:cubicBezTo>
                    <a:pt x="7144" y="41004"/>
                    <a:pt x="5897" y="39880"/>
                    <a:pt x="6019" y="38482"/>
                  </a:cubicBezTo>
                  <a:cubicBezTo>
                    <a:pt x="6080" y="37722"/>
                    <a:pt x="6536" y="37023"/>
                    <a:pt x="6444" y="36293"/>
                  </a:cubicBezTo>
                  <a:cubicBezTo>
                    <a:pt x="6323" y="35989"/>
                    <a:pt x="6323" y="35655"/>
                    <a:pt x="6353" y="35320"/>
                  </a:cubicBezTo>
                  <a:cubicBezTo>
                    <a:pt x="6505" y="35047"/>
                    <a:pt x="6748" y="34834"/>
                    <a:pt x="7083" y="34743"/>
                  </a:cubicBezTo>
                  <a:cubicBezTo>
                    <a:pt x="7903" y="34287"/>
                    <a:pt x="8785" y="34013"/>
                    <a:pt x="9727" y="33922"/>
                  </a:cubicBezTo>
                  <a:cubicBezTo>
                    <a:pt x="9773" y="33920"/>
                    <a:pt x="9819" y="33919"/>
                    <a:pt x="9864" y="33919"/>
                  </a:cubicBezTo>
                  <a:cubicBezTo>
                    <a:pt x="11679" y="33919"/>
                    <a:pt x="12431" y="35684"/>
                    <a:pt x="13587" y="36871"/>
                  </a:cubicBezTo>
                  <a:cubicBezTo>
                    <a:pt x="14074" y="36688"/>
                    <a:pt x="14165" y="35989"/>
                    <a:pt x="13983" y="35503"/>
                  </a:cubicBezTo>
                  <a:cubicBezTo>
                    <a:pt x="13831" y="34986"/>
                    <a:pt x="13496" y="34530"/>
                    <a:pt x="13466" y="34013"/>
                  </a:cubicBezTo>
                  <a:cubicBezTo>
                    <a:pt x="13375" y="33284"/>
                    <a:pt x="13831" y="32676"/>
                    <a:pt x="14256" y="32099"/>
                  </a:cubicBezTo>
                  <a:lnTo>
                    <a:pt x="17478" y="27782"/>
                  </a:lnTo>
                  <a:cubicBezTo>
                    <a:pt x="18420" y="26567"/>
                    <a:pt x="19363" y="25320"/>
                    <a:pt x="20609" y="24408"/>
                  </a:cubicBezTo>
                  <a:cubicBezTo>
                    <a:pt x="20943" y="24135"/>
                    <a:pt x="21308" y="23953"/>
                    <a:pt x="21733" y="23831"/>
                  </a:cubicBezTo>
                  <a:cubicBezTo>
                    <a:pt x="22706" y="23618"/>
                    <a:pt x="24074" y="24013"/>
                    <a:pt x="24499" y="23071"/>
                  </a:cubicBezTo>
                  <a:cubicBezTo>
                    <a:pt x="23831" y="22342"/>
                    <a:pt x="23831" y="21217"/>
                    <a:pt x="24499" y="20487"/>
                  </a:cubicBezTo>
                  <a:cubicBezTo>
                    <a:pt x="24349" y="20465"/>
                    <a:pt x="24198" y="20453"/>
                    <a:pt x="24048" y="20453"/>
                  </a:cubicBezTo>
                  <a:cubicBezTo>
                    <a:pt x="23195" y="20453"/>
                    <a:pt x="22363" y="20814"/>
                    <a:pt x="21794" y="21460"/>
                  </a:cubicBezTo>
                  <a:cubicBezTo>
                    <a:pt x="21429" y="20518"/>
                    <a:pt x="22737" y="19849"/>
                    <a:pt x="23679" y="19697"/>
                  </a:cubicBezTo>
                  <a:lnTo>
                    <a:pt x="29150" y="18724"/>
                  </a:lnTo>
                  <a:cubicBezTo>
                    <a:pt x="29363" y="17995"/>
                    <a:pt x="28177" y="17813"/>
                    <a:pt x="27630" y="17296"/>
                  </a:cubicBezTo>
                  <a:cubicBezTo>
                    <a:pt x="27113" y="16779"/>
                    <a:pt x="27265" y="15898"/>
                    <a:pt x="27326" y="15138"/>
                  </a:cubicBezTo>
                  <a:cubicBezTo>
                    <a:pt x="27417" y="14408"/>
                    <a:pt x="27144" y="13405"/>
                    <a:pt x="26384" y="13375"/>
                  </a:cubicBezTo>
                  <a:cubicBezTo>
                    <a:pt x="26080" y="13436"/>
                    <a:pt x="25806" y="13466"/>
                    <a:pt x="25503" y="13557"/>
                  </a:cubicBezTo>
                  <a:cubicBezTo>
                    <a:pt x="25480" y="13559"/>
                    <a:pt x="25457" y="13559"/>
                    <a:pt x="25435" y="13559"/>
                  </a:cubicBezTo>
                  <a:cubicBezTo>
                    <a:pt x="24065" y="13559"/>
                    <a:pt x="23789" y="10879"/>
                    <a:pt x="22459" y="10879"/>
                  </a:cubicBezTo>
                  <a:cubicBezTo>
                    <a:pt x="22430" y="10879"/>
                    <a:pt x="22401" y="10880"/>
                    <a:pt x="22372" y="10882"/>
                  </a:cubicBezTo>
                  <a:cubicBezTo>
                    <a:pt x="21095" y="11004"/>
                    <a:pt x="21338" y="13101"/>
                    <a:pt x="20396" y="13983"/>
                  </a:cubicBezTo>
                  <a:cubicBezTo>
                    <a:pt x="19940" y="14408"/>
                    <a:pt x="19211" y="14530"/>
                    <a:pt x="18876" y="15077"/>
                  </a:cubicBezTo>
                  <a:cubicBezTo>
                    <a:pt x="18755" y="15411"/>
                    <a:pt x="18694" y="15776"/>
                    <a:pt x="18663" y="16110"/>
                  </a:cubicBezTo>
                  <a:cubicBezTo>
                    <a:pt x="18445" y="17255"/>
                    <a:pt x="17421" y="18058"/>
                    <a:pt x="16291" y="18058"/>
                  </a:cubicBezTo>
                  <a:cubicBezTo>
                    <a:pt x="16161" y="18058"/>
                    <a:pt x="16029" y="18047"/>
                    <a:pt x="15897" y="18025"/>
                  </a:cubicBezTo>
                  <a:lnTo>
                    <a:pt x="16414" y="15685"/>
                  </a:lnTo>
                  <a:cubicBezTo>
                    <a:pt x="15624" y="15685"/>
                    <a:pt x="14742" y="15685"/>
                    <a:pt x="14074" y="15259"/>
                  </a:cubicBezTo>
                  <a:cubicBezTo>
                    <a:pt x="13375" y="14834"/>
                    <a:pt x="13010" y="13800"/>
                    <a:pt x="13527" y="13192"/>
                  </a:cubicBezTo>
                  <a:cubicBezTo>
                    <a:pt x="14165" y="12463"/>
                    <a:pt x="15624" y="12706"/>
                    <a:pt x="15958" y="11794"/>
                  </a:cubicBezTo>
                  <a:cubicBezTo>
                    <a:pt x="16110" y="11430"/>
                    <a:pt x="15958" y="11004"/>
                    <a:pt x="15989" y="10609"/>
                  </a:cubicBezTo>
                  <a:cubicBezTo>
                    <a:pt x="16118" y="9243"/>
                    <a:pt x="17820" y="8773"/>
                    <a:pt x="19095" y="8773"/>
                  </a:cubicBezTo>
                  <a:cubicBezTo>
                    <a:pt x="19323" y="8773"/>
                    <a:pt x="19538" y="8788"/>
                    <a:pt x="19727" y="8816"/>
                  </a:cubicBezTo>
                  <a:cubicBezTo>
                    <a:pt x="20285" y="8912"/>
                    <a:pt x="20866" y="9044"/>
                    <a:pt x="21426" y="9044"/>
                  </a:cubicBezTo>
                  <a:cubicBezTo>
                    <a:pt x="21752" y="9044"/>
                    <a:pt x="22070" y="8999"/>
                    <a:pt x="22372" y="8876"/>
                  </a:cubicBezTo>
                  <a:cubicBezTo>
                    <a:pt x="23192" y="8542"/>
                    <a:pt x="23740" y="7357"/>
                    <a:pt x="23101" y="6718"/>
                  </a:cubicBezTo>
                  <a:cubicBezTo>
                    <a:pt x="23259" y="6519"/>
                    <a:pt x="23500" y="6471"/>
                    <a:pt x="23766" y="6471"/>
                  </a:cubicBezTo>
                  <a:cubicBezTo>
                    <a:pt x="24003" y="6471"/>
                    <a:pt x="24260" y="6509"/>
                    <a:pt x="24494" y="6509"/>
                  </a:cubicBezTo>
                  <a:cubicBezTo>
                    <a:pt x="24756" y="6509"/>
                    <a:pt x="24991" y="6462"/>
                    <a:pt x="25138" y="6262"/>
                  </a:cubicBezTo>
                  <a:cubicBezTo>
                    <a:pt x="25563" y="5654"/>
                    <a:pt x="24469" y="5016"/>
                    <a:pt x="24256" y="4287"/>
                  </a:cubicBezTo>
                  <a:cubicBezTo>
                    <a:pt x="24074" y="3679"/>
                    <a:pt x="24560" y="3101"/>
                    <a:pt x="24864" y="2524"/>
                  </a:cubicBezTo>
                  <a:cubicBezTo>
                    <a:pt x="25229" y="1733"/>
                    <a:pt x="25290" y="852"/>
                    <a:pt x="249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62"/>
            <p:cNvSpPr/>
            <p:nvPr/>
          </p:nvSpPr>
          <p:spPr>
            <a:xfrm>
              <a:off x="13960425" y="1719050"/>
              <a:ext cx="748525" cy="391700"/>
            </a:xfrm>
            <a:custGeom>
              <a:avLst/>
              <a:gdLst/>
              <a:ahLst/>
              <a:cxnLst/>
              <a:rect l="l" t="t" r="r" b="b"/>
              <a:pathLst>
                <a:path w="29941" h="15668" extrusionOk="0">
                  <a:moveTo>
                    <a:pt x="13953" y="0"/>
                  </a:moveTo>
                  <a:cubicBezTo>
                    <a:pt x="9180" y="0"/>
                    <a:pt x="4469" y="851"/>
                    <a:pt x="1" y="2493"/>
                  </a:cubicBezTo>
                  <a:cubicBezTo>
                    <a:pt x="1" y="2949"/>
                    <a:pt x="244" y="3405"/>
                    <a:pt x="609" y="3709"/>
                  </a:cubicBezTo>
                  <a:cubicBezTo>
                    <a:pt x="1019" y="3982"/>
                    <a:pt x="1498" y="4081"/>
                    <a:pt x="1996" y="4081"/>
                  </a:cubicBezTo>
                  <a:cubicBezTo>
                    <a:pt x="2493" y="4081"/>
                    <a:pt x="3010" y="3982"/>
                    <a:pt x="3496" y="3861"/>
                  </a:cubicBezTo>
                  <a:cubicBezTo>
                    <a:pt x="4161" y="3694"/>
                    <a:pt x="4840" y="3500"/>
                    <a:pt x="5503" y="3500"/>
                  </a:cubicBezTo>
                  <a:cubicBezTo>
                    <a:pt x="5811" y="3500"/>
                    <a:pt x="6116" y="3542"/>
                    <a:pt x="6414" y="3648"/>
                  </a:cubicBezTo>
                  <a:cubicBezTo>
                    <a:pt x="7661" y="4104"/>
                    <a:pt x="8238" y="5502"/>
                    <a:pt x="8694" y="6748"/>
                  </a:cubicBezTo>
                  <a:cubicBezTo>
                    <a:pt x="8755" y="6931"/>
                    <a:pt x="8785" y="7113"/>
                    <a:pt x="8755" y="7326"/>
                  </a:cubicBezTo>
                  <a:cubicBezTo>
                    <a:pt x="8694" y="7569"/>
                    <a:pt x="8451" y="7751"/>
                    <a:pt x="8299" y="7964"/>
                  </a:cubicBezTo>
                  <a:cubicBezTo>
                    <a:pt x="7934" y="8542"/>
                    <a:pt x="8238" y="9301"/>
                    <a:pt x="8907" y="9484"/>
                  </a:cubicBezTo>
                  <a:cubicBezTo>
                    <a:pt x="8025" y="10001"/>
                    <a:pt x="8208" y="11277"/>
                    <a:pt x="8512" y="12250"/>
                  </a:cubicBezTo>
                  <a:cubicBezTo>
                    <a:pt x="8816" y="13222"/>
                    <a:pt x="9120" y="14225"/>
                    <a:pt x="9819" y="14925"/>
                  </a:cubicBezTo>
                  <a:cubicBezTo>
                    <a:pt x="10254" y="15378"/>
                    <a:pt x="10900" y="15668"/>
                    <a:pt x="11517" y="15668"/>
                  </a:cubicBezTo>
                  <a:cubicBezTo>
                    <a:pt x="11892" y="15668"/>
                    <a:pt x="12256" y="15561"/>
                    <a:pt x="12554" y="15320"/>
                  </a:cubicBezTo>
                  <a:cubicBezTo>
                    <a:pt x="13162" y="14803"/>
                    <a:pt x="13314" y="13952"/>
                    <a:pt x="13497" y="13192"/>
                  </a:cubicBezTo>
                  <a:cubicBezTo>
                    <a:pt x="13679" y="12402"/>
                    <a:pt x="14196" y="11551"/>
                    <a:pt x="14986" y="11520"/>
                  </a:cubicBezTo>
                  <a:cubicBezTo>
                    <a:pt x="15018" y="11518"/>
                    <a:pt x="15049" y="11517"/>
                    <a:pt x="15080" y="11517"/>
                  </a:cubicBezTo>
                  <a:cubicBezTo>
                    <a:pt x="15321" y="11517"/>
                    <a:pt x="15552" y="11582"/>
                    <a:pt x="15780" y="11582"/>
                  </a:cubicBezTo>
                  <a:cubicBezTo>
                    <a:pt x="15891" y="11582"/>
                    <a:pt x="16001" y="11566"/>
                    <a:pt x="16111" y="11520"/>
                  </a:cubicBezTo>
                  <a:cubicBezTo>
                    <a:pt x="16536" y="11338"/>
                    <a:pt x="16658" y="10821"/>
                    <a:pt x="16931" y="10456"/>
                  </a:cubicBezTo>
                  <a:cubicBezTo>
                    <a:pt x="17418" y="9818"/>
                    <a:pt x="18269" y="9727"/>
                    <a:pt x="19029" y="9545"/>
                  </a:cubicBezTo>
                  <a:cubicBezTo>
                    <a:pt x="19789" y="9362"/>
                    <a:pt x="20609" y="8845"/>
                    <a:pt x="20609" y="8086"/>
                  </a:cubicBezTo>
                  <a:cubicBezTo>
                    <a:pt x="20609" y="7569"/>
                    <a:pt x="20275" y="6870"/>
                    <a:pt x="20761" y="6687"/>
                  </a:cubicBezTo>
                  <a:cubicBezTo>
                    <a:pt x="20807" y="6672"/>
                    <a:pt x="20851" y="6665"/>
                    <a:pt x="20894" y="6665"/>
                  </a:cubicBezTo>
                  <a:cubicBezTo>
                    <a:pt x="21274" y="6665"/>
                    <a:pt x="21534" y="7222"/>
                    <a:pt x="21916" y="7386"/>
                  </a:cubicBezTo>
                  <a:cubicBezTo>
                    <a:pt x="22002" y="7422"/>
                    <a:pt x="22083" y="7438"/>
                    <a:pt x="22161" y="7438"/>
                  </a:cubicBezTo>
                  <a:cubicBezTo>
                    <a:pt x="22747" y="7438"/>
                    <a:pt x="23105" y="6504"/>
                    <a:pt x="23132" y="5806"/>
                  </a:cubicBezTo>
                  <a:cubicBezTo>
                    <a:pt x="23558" y="6262"/>
                    <a:pt x="24105" y="6627"/>
                    <a:pt x="24743" y="6809"/>
                  </a:cubicBezTo>
                  <a:cubicBezTo>
                    <a:pt x="24826" y="6826"/>
                    <a:pt x="24912" y="6834"/>
                    <a:pt x="25000" y="6834"/>
                  </a:cubicBezTo>
                  <a:cubicBezTo>
                    <a:pt x="25554" y="6834"/>
                    <a:pt x="26158" y="6509"/>
                    <a:pt x="26263" y="5958"/>
                  </a:cubicBezTo>
                  <a:cubicBezTo>
                    <a:pt x="26324" y="5593"/>
                    <a:pt x="26141" y="5198"/>
                    <a:pt x="26293" y="4864"/>
                  </a:cubicBezTo>
                  <a:cubicBezTo>
                    <a:pt x="26435" y="4510"/>
                    <a:pt x="26850" y="4376"/>
                    <a:pt x="27256" y="4376"/>
                  </a:cubicBezTo>
                  <a:cubicBezTo>
                    <a:pt x="27374" y="4376"/>
                    <a:pt x="27491" y="4387"/>
                    <a:pt x="27600" y="4408"/>
                  </a:cubicBezTo>
                  <a:cubicBezTo>
                    <a:pt x="27967" y="4499"/>
                    <a:pt x="28351" y="4643"/>
                    <a:pt x="28726" y="4643"/>
                  </a:cubicBezTo>
                  <a:cubicBezTo>
                    <a:pt x="28848" y="4643"/>
                    <a:pt x="28970" y="4628"/>
                    <a:pt x="29090" y="4590"/>
                  </a:cubicBezTo>
                  <a:cubicBezTo>
                    <a:pt x="29606" y="4377"/>
                    <a:pt x="29941" y="3861"/>
                    <a:pt x="29910" y="3283"/>
                  </a:cubicBezTo>
                  <a:cubicBezTo>
                    <a:pt x="24865" y="1125"/>
                    <a:pt x="19454" y="0"/>
                    <a:pt x="13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62"/>
            <p:cNvSpPr/>
            <p:nvPr/>
          </p:nvSpPr>
          <p:spPr>
            <a:xfrm>
              <a:off x="13525775" y="1868500"/>
              <a:ext cx="804000" cy="637250"/>
            </a:xfrm>
            <a:custGeom>
              <a:avLst/>
              <a:gdLst/>
              <a:ahLst/>
              <a:cxnLst/>
              <a:rect l="l" t="t" r="r" b="b"/>
              <a:pathLst>
                <a:path w="32160" h="25490" extrusionOk="0">
                  <a:moveTo>
                    <a:pt x="21511" y="1"/>
                  </a:moveTo>
                  <a:cubicBezTo>
                    <a:pt x="19503" y="1"/>
                    <a:pt x="17464" y="352"/>
                    <a:pt x="15563" y="892"/>
                  </a:cubicBezTo>
                  <a:cubicBezTo>
                    <a:pt x="8299" y="2928"/>
                    <a:pt x="1824" y="9038"/>
                    <a:pt x="487" y="16637"/>
                  </a:cubicBezTo>
                  <a:cubicBezTo>
                    <a:pt x="122" y="18734"/>
                    <a:pt x="1" y="20983"/>
                    <a:pt x="973" y="22898"/>
                  </a:cubicBezTo>
                  <a:cubicBezTo>
                    <a:pt x="1733" y="24370"/>
                    <a:pt x="3345" y="25489"/>
                    <a:pt x="4942" y="25489"/>
                  </a:cubicBezTo>
                  <a:cubicBezTo>
                    <a:pt x="5389" y="25489"/>
                    <a:pt x="5836" y="25401"/>
                    <a:pt x="6262" y="25208"/>
                  </a:cubicBezTo>
                  <a:cubicBezTo>
                    <a:pt x="7356" y="24752"/>
                    <a:pt x="8086" y="23719"/>
                    <a:pt x="8755" y="22746"/>
                  </a:cubicBezTo>
                  <a:cubicBezTo>
                    <a:pt x="10791" y="19798"/>
                    <a:pt x="13162" y="16424"/>
                    <a:pt x="16718" y="15269"/>
                  </a:cubicBezTo>
                  <a:cubicBezTo>
                    <a:pt x="20396" y="14114"/>
                    <a:pt x="24469" y="14691"/>
                    <a:pt x="28025" y="13020"/>
                  </a:cubicBezTo>
                  <a:cubicBezTo>
                    <a:pt x="29484" y="12351"/>
                    <a:pt x="30640" y="11135"/>
                    <a:pt x="31217" y="9646"/>
                  </a:cubicBezTo>
                  <a:cubicBezTo>
                    <a:pt x="32159" y="7275"/>
                    <a:pt x="31521" y="4570"/>
                    <a:pt x="29667" y="2837"/>
                  </a:cubicBezTo>
                  <a:cubicBezTo>
                    <a:pt x="27382" y="770"/>
                    <a:pt x="24480" y="1"/>
                    <a:pt x="21511" y="1"/>
                  </a:cubicBezTo>
                  <a:close/>
                </a:path>
              </a:pathLst>
            </a:custGeom>
            <a:solidFill>
              <a:srgbClr val="FFFFFF">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9" name="Google Shape;1219;p62"/>
          <p:cNvSpPr/>
          <p:nvPr/>
        </p:nvSpPr>
        <p:spPr>
          <a:xfrm rot="635405">
            <a:off x="6740084" y="-197881"/>
            <a:ext cx="1976569" cy="1188519"/>
          </a:xfrm>
          <a:custGeom>
            <a:avLst/>
            <a:gdLst/>
            <a:ahLst/>
            <a:cxnLst/>
            <a:rect l="l" t="t" r="r" b="b"/>
            <a:pathLst>
              <a:path w="43700" h="26277" extrusionOk="0">
                <a:moveTo>
                  <a:pt x="19535" y="18890"/>
                </a:moveTo>
                <a:cubicBezTo>
                  <a:pt x="19533" y="18890"/>
                  <a:pt x="19531" y="18891"/>
                  <a:pt x="19528" y="18891"/>
                </a:cubicBezTo>
                <a:lnTo>
                  <a:pt x="19528" y="18891"/>
                </a:lnTo>
                <a:cubicBezTo>
                  <a:pt x="19528" y="18891"/>
                  <a:pt x="19529" y="18892"/>
                  <a:pt x="19529" y="18892"/>
                </a:cubicBezTo>
                <a:cubicBezTo>
                  <a:pt x="19531" y="18892"/>
                  <a:pt x="19533" y="18891"/>
                  <a:pt x="19535" y="18890"/>
                </a:cubicBezTo>
                <a:close/>
                <a:moveTo>
                  <a:pt x="26769" y="22294"/>
                </a:moveTo>
                <a:cubicBezTo>
                  <a:pt x="26768" y="22294"/>
                  <a:pt x="26766" y="22294"/>
                  <a:pt x="26765" y="22294"/>
                </a:cubicBezTo>
                <a:cubicBezTo>
                  <a:pt x="26765" y="22294"/>
                  <a:pt x="26765" y="22294"/>
                  <a:pt x="26764" y="22294"/>
                </a:cubicBezTo>
                <a:lnTo>
                  <a:pt x="26764" y="22294"/>
                </a:lnTo>
                <a:cubicBezTo>
                  <a:pt x="26765" y="22295"/>
                  <a:pt x="26766" y="22295"/>
                  <a:pt x="26766" y="22295"/>
                </a:cubicBezTo>
                <a:cubicBezTo>
                  <a:pt x="26767" y="22295"/>
                  <a:pt x="26768" y="22294"/>
                  <a:pt x="26769" y="22294"/>
                </a:cubicBezTo>
                <a:close/>
                <a:moveTo>
                  <a:pt x="13017" y="1"/>
                </a:moveTo>
                <a:cubicBezTo>
                  <a:pt x="11472" y="1"/>
                  <a:pt x="9607" y="308"/>
                  <a:pt x="7954" y="1382"/>
                </a:cubicBezTo>
                <a:cubicBezTo>
                  <a:pt x="6161" y="2537"/>
                  <a:pt x="4428" y="3844"/>
                  <a:pt x="2817" y="5272"/>
                </a:cubicBezTo>
                <a:lnTo>
                  <a:pt x="2088" y="5880"/>
                </a:lnTo>
                <a:cubicBezTo>
                  <a:pt x="1480" y="5820"/>
                  <a:pt x="902" y="5789"/>
                  <a:pt x="294" y="5789"/>
                </a:cubicBezTo>
                <a:cubicBezTo>
                  <a:pt x="285" y="5788"/>
                  <a:pt x="277" y="5787"/>
                  <a:pt x="268" y="5787"/>
                </a:cubicBezTo>
                <a:cubicBezTo>
                  <a:pt x="47" y="5787"/>
                  <a:pt x="0" y="6155"/>
                  <a:pt x="264" y="6184"/>
                </a:cubicBezTo>
                <a:cubicBezTo>
                  <a:pt x="872" y="6275"/>
                  <a:pt x="1449" y="6336"/>
                  <a:pt x="2057" y="6427"/>
                </a:cubicBezTo>
                <a:lnTo>
                  <a:pt x="2148" y="6519"/>
                </a:lnTo>
                <a:cubicBezTo>
                  <a:pt x="2270" y="6671"/>
                  <a:pt x="2452" y="6914"/>
                  <a:pt x="2635" y="7157"/>
                </a:cubicBezTo>
                <a:cubicBezTo>
                  <a:pt x="3455" y="8251"/>
                  <a:pt x="4793" y="10196"/>
                  <a:pt x="6252" y="12324"/>
                </a:cubicBezTo>
                <a:cubicBezTo>
                  <a:pt x="8487" y="15559"/>
                  <a:pt x="12003" y="16461"/>
                  <a:pt x="12311" y="16461"/>
                </a:cubicBezTo>
                <a:cubicBezTo>
                  <a:pt x="12317" y="16461"/>
                  <a:pt x="12322" y="16461"/>
                  <a:pt x="12326" y="16460"/>
                </a:cubicBezTo>
                <a:lnTo>
                  <a:pt x="12326" y="16460"/>
                </a:lnTo>
                <a:cubicBezTo>
                  <a:pt x="12326" y="16460"/>
                  <a:pt x="12326" y="16460"/>
                  <a:pt x="12326" y="16460"/>
                </a:cubicBezTo>
                <a:cubicBezTo>
                  <a:pt x="12328" y="16460"/>
                  <a:pt x="12330" y="16459"/>
                  <a:pt x="12331" y="16458"/>
                </a:cubicBezTo>
                <a:lnTo>
                  <a:pt x="12331" y="16458"/>
                </a:lnTo>
                <a:cubicBezTo>
                  <a:pt x="12330" y="16459"/>
                  <a:pt x="12328" y="16459"/>
                  <a:pt x="12326" y="16460"/>
                </a:cubicBezTo>
                <a:lnTo>
                  <a:pt x="12326" y="16460"/>
                </a:lnTo>
                <a:cubicBezTo>
                  <a:pt x="12200" y="16447"/>
                  <a:pt x="10986" y="13362"/>
                  <a:pt x="8683" y="9953"/>
                </a:cubicBezTo>
                <a:cubicBezTo>
                  <a:pt x="7620" y="8434"/>
                  <a:pt x="6161" y="7309"/>
                  <a:pt x="4428" y="6701"/>
                </a:cubicBezTo>
                <a:lnTo>
                  <a:pt x="4428" y="6701"/>
                </a:lnTo>
                <a:cubicBezTo>
                  <a:pt x="5492" y="6853"/>
                  <a:pt x="6556" y="7035"/>
                  <a:pt x="7620" y="7218"/>
                </a:cubicBezTo>
                <a:cubicBezTo>
                  <a:pt x="8531" y="7400"/>
                  <a:pt x="9413" y="7582"/>
                  <a:pt x="10325" y="7765"/>
                </a:cubicBezTo>
                <a:cubicBezTo>
                  <a:pt x="10446" y="7947"/>
                  <a:pt x="10629" y="8221"/>
                  <a:pt x="10842" y="8586"/>
                </a:cubicBezTo>
                <a:cubicBezTo>
                  <a:pt x="11510" y="9771"/>
                  <a:pt x="12665" y="11838"/>
                  <a:pt x="13881" y="14118"/>
                </a:cubicBezTo>
                <a:cubicBezTo>
                  <a:pt x="15811" y="17622"/>
                  <a:pt x="19250" y="18892"/>
                  <a:pt x="19521" y="18892"/>
                </a:cubicBezTo>
                <a:cubicBezTo>
                  <a:pt x="19523" y="18892"/>
                  <a:pt x="19526" y="18892"/>
                  <a:pt x="19528" y="18891"/>
                </a:cubicBezTo>
                <a:lnTo>
                  <a:pt x="19528" y="18891"/>
                </a:lnTo>
                <a:cubicBezTo>
                  <a:pt x="19382" y="18870"/>
                  <a:pt x="18468" y="15665"/>
                  <a:pt x="16556" y="12020"/>
                </a:cubicBezTo>
                <a:cubicBezTo>
                  <a:pt x="15644" y="10409"/>
                  <a:pt x="14276" y="9133"/>
                  <a:pt x="12635" y="8342"/>
                </a:cubicBezTo>
                <a:lnTo>
                  <a:pt x="12635" y="8342"/>
                </a:lnTo>
                <a:cubicBezTo>
                  <a:pt x="13395" y="8525"/>
                  <a:pt x="14124" y="8707"/>
                  <a:pt x="14884" y="8920"/>
                </a:cubicBezTo>
                <a:cubicBezTo>
                  <a:pt x="16191" y="9315"/>
                  <a:pt x="17498" y="9710"/>
                  <a:pt x="18775" y="10166"/>
                </a:cubicBezTo>
                <a:lnTo>
                  <a:pt x="18775" y="10196"/>
                </a:lnTo>
                <a:lnTo>
                  <a:pt x="18805" y="10257"/>
                </a:lnTo>
                <a:cubicBezTo>
                  <a:pt x="18927" y="10470"/>
                  <a:pt x="19048" y="10713"/>
                  <a:pt x="19200" y="11017"/>
                </a:cubicBezTo>
                <a:cubicBezTo>
                  <a:pt x="19747" y="12294"/>
                  <a:pt x="20659" y="14482"/>
                  <a:pt x="21662" y="16884"/>
                </a:cubicBezTo>
                <a:cubicBezTo>
                  <a:pt x="23197" y="20615"/>
                  <a:pt x="26580" y="22291"/>
                  <a:pt x="26764" y="22294"/>
                </a:cubicBezTo>
                <a:lnTo>
                  <a:pt x="26764" y="22294"/>
                </a:lnTo>
                <a:cubicBezTo>
                  <a:pt x="26660" y="22252"/>
                  <a:pt x="26076" y="18951"/>
                  <a:pt x="24550" y="15121"/>
                </a:cubicBezTo>
                <a:cubicBezTo>
                  <a:pt x="23821" y="13388"/>
                  <a:pt x="22574" y="11929"/>
                  <a:pt x="20994" y="10956"/>
                </a:cubicBezTo>
                <a:lnTo>
                  <a:pt x="20994" y="10956"/>
                </a:lnTo>
                <a:cubicBezTo>
                  <a:pt x="22878" y="11655"/>
                  <a:pt x="24732" y="12446"/>
                  <a:pt x="26556" y="13297"/>
                </a:cubicBezTo>
                <a:lnTo>
                  <a:pt x="26647" y="13510"/>
                </a:lnTo>
                <a:cubicBezTo>
                  <a:pt x="26708" y="13692"/>
                  <a:pt x="26830" y="13966"/>
                  <a:pt x="26921" y="14270"/>
                </a:cubicBezTo>
                <a:cubicBezTo>
                  <a:pt x="27346" y="15577"/>
                  <a:pt x="28046" y="17856"/>
                  <a:pt x="28775" y="20349"/>
                </a:cubicBezTo>
                <a:cubicBezTo>
                  <a:pt x="29949" y="24231"/>
                  <a:pt x="33150" y="26266"/>
                  <a:pt x="33330" y="26276"/>
                </a:cubicBezTo>
                <a:lnTo>
                  <a:pt x="33330" y="26276"/>
                </a:lnTo>
                <a:cubicBezTo>
                  <a:pt x="33235" y="26229"/>
                  <a:pt x="32981" y="22868"/>
                  <a:pt x="31815" y="18890"/>
                </a:cubicBezTo>
                <a:cubicBezTo>
                  <a:pt x="31267" y="17066"/>
                  <a:pt x="30112" y="15455"/>
                  <a:pt x="28593" y="14300"/>
                </a:cubicBezTo>
                <a:lnTo>
                  <a:pt x="28593" y="14300"/>
                </a:lnTo>
                <a:lnTo>
                  <a:pt x="28745" y="14361"/>
                </a:lnTo>
                <a:cubicBezTo>
                  <a:pt x="29505" y="14756"/>
                  <a:pt x="30295" y="15181"/>
                  <a:pt x="31055" y="15607"/>
                </a:cubicBezTo>
                <a:cubicBezTo>
                  <a:pt x="31176" y="15759"/>
                  <a:pt x="31328" y="15941"/>
                  <a:pt x="31511" y="16154"/>
                </a:cubicBezTo>
                <a:lnTo>
                  <a:pt x="31602" y="16245"/>
                </a:lnTo>
                <a:cubicBezTo>
                  <a:pt x="33030" y="17917"/>
                  <a:pt x="34702" y="19437"/>
                  <a:pt x="36526" y="20713"/>
                </a:cubicBezTo>
                <a:cubicBezTo>
                  <a:pt x="38745" y="22172"/>
                  <a:pt x="41146" y="23297"/>
                  <a:pt x="43699" y="24026"/>
                </a:cubicBezTo>
                <a:cubicBezTo>
                  <a:pt x="42423" y="21564"/>
                  <a:pt x="40569" y="19437"/>
                  <a:pt x="38289" y="17856"/>
                </a:cubicBezTo>
                <a:cubicBezTo>
                  <a:pt x="36526" y="16671"/>
                  <a:pt x="34550" y="15850"/>
                  <a:pt x="32483" y="15425"/>
                </a:cubicBezTo>
                <a:cubicBezTo>
                  <a:pt x="31906" y="15333"/>
                  <a:pt x="31480" y="15273"/>
                  <a:pt x="31176" y="15242"/>
                </a:cubicBezTo>
                <a:lnTo>
                  <a:pt x="29748" y="14482"/>
                </a:lnTo>
                <a:cubicBezTo>
                  <a:pt x="29322" y="14270"/>
                  <a:pt x="28927" y="14057"/>
                  <a:pt x="28501" y="13844"/>
                </a:cubicBezTo>
                <a:lnTo>
                  <a:pt x="28501" y="13844"/>
                </a:lnTo>
                <a:cubicBezTo>
                  <a:pt x="29630" y="14208"/>
                  <a:pt x="30802" y="14387"/>
                  <a:pt x="31978" y="14387"/>
                </a:cubicBezTo>
                <a:cubicBezTo>
                  <a:pt x="32767" y="14387"/>
                  <a:pt x="33557" y="14306"/>
                  <a:pt x="34337" y="14148"/>
                </a:cubicBezTo>
                <a:cubicBezTo>
                  <a:pt x="38094" y="13244"/>
                  <a:pt x="41351" y="12524"/>
                  <a:pt x="41794" y="12524"/>
                </a:cubicBezTo>
                <a:cubicBezTo>
                  <a:pt x="41828" y="12524"/>
                  <a:pt x="41845" y="12528"/>
                  <a:pt x="41845" y="12537"/>
                </a:cubicBezTo>
                <a:cubicBezTo>
                  <a:pt x="41871" y="12408"/>
                  <a:pt x="38971" y="10336"/>
                  <a:pt x="35552" y="10336"/>
                </a:cubicBezTo>
                <a:cubicBezTo>
                  <a:pt x="34936" y="10336"/>
                  <a:pt x="34304" y="10404"/>
                  <a:pt x="33669" y="10561"/>
                </a:cubicBezTo>
                <a:cubicBezTo>
                  <a:pt x="31602" y="11078"/>
                  <a:pt x="29596" y="11747"/>
                  <a:pt x="27620" y="12567"/>
                </a:cubicBezTo>
                <a:lnTo>
                  <a:pt x="26951" y="12841"/>
                </a:lnTo>
                <a:lnTo>
                  <a:pt x="26678" y="12932"/>
                </a:lnTo>
                <a:cubicBezTo>
                  <a:pt x="25431" y="12355"/>
                  <a:pt x="24216" y="11807"/>
                  <a:pt x="22939" y="11291"/>
                </a:cubicBezTo>
                <a:cubicBezTo>
                  <a:pt x="22270" y="10987"/>
                  <a:pt x="21571" y="10713"/>
                  <a:pt x="20842" y="10440"/>
                </a:cubicBezTo>
                <a:lnTo>
                  <a:pt x="20842" y="10440"/>
                </a:lnTo>
                <a:cubicBezTo>
                  <a:pt x="21582" y="10592"/>
                  <a:pt x="22332" y="10668"/>
                  <a:pt x="23080" y="10668"/>
                </a:cubicBezTo>
                <a:cubicBezTo>
                  <a:pt x="24267" y="10668"/>
                  <a:pt x="25449" y="10478"/>
                  <a:pt x="26587" y="10105"/>
                </a:cubicBezTo>
                <a:cubicBezTo>
                  <a:pt x="30321" y="8773"/>
                  <a:pt x="33532" y="7635"/>
                  <a:pt x="33855" y="7635"/>
                </a:cubicBezTo>
                <a:cubicBezTo>
                  <a:pt x="33871" y="7635"/>
                  <a:pt x="33880" y="7637"/>
                  <a:pt x="33881" y="7643"/>
                </a:cubicBezTo>
                <a:cubicBezTo>
                  <a:pt x="33881" y="7550"/>
                  <a:pt x="31375" y="6124"/>
                  <a:pt x="28388" y="6124"/>
                </a:cubicBezTo>
                <a:cubicBezTo>
                  <a:pt x="27469" y="6124"/>
                  <a:pt x="26504" y="6259"/>
                  <a:pt x="25553" y="6610"/>
                </a:cubicBezTo>
                <a:cubicBezTo>
                  <a:pt x="23577" y="7370"/>
                  <a:pt x="21632" y="8251"/>
                  <a:pt x="19778" y="9285"/>
                </a:cubicBezTo>
                <a:lnTo>
                  <a:pt x="19109" y="9619"/>
                </a:lnTo>
                <a:lnTo>
                  <a:pt x="18927" y="9710"/>
                </a:lnTo>
                <a:lnTo>
                  <a:pt x="18866" y="9710"/>
                </a:lnTo>
                <a:cubicBezTo>
                  <a:pt x="16799" y="8981"/>
                  <a:pt x="14671" y="8373"/>
                  <a:pt x="12544" y="7826"/>
                </a:cubicBezTo>
                <a:lnTo>
                  <a:pt x="12544" y="7826"/>
                </a:lnTo>
                <a:cubicBezTo>
                  <a:pt x="12794" y="7842"/>
                  <a:pt x="13045" y="7850"/>
                  <a:pt x="13295" y="7850"/>
                </a:cubicBezTo>
                <a:cubicBezTo>
                  <a:pt x="14933" y="7850"/>
                  <a:pt x="16573" y="7504"/>
                  <a:pt x="18076" y="6792"/>
                </a:cubicBezTo>
                <a:cubicBezTo>
                  <a:pt x="21707" y="4991"/>
                  <a:pt x="24823" y="3506"/>
                  <a:pt x="25026" y="3506"/>
                </a:cubicBezTo>
                <a:cubicBezTo>
                  <a:pt x="25032" y="3506"/>
                  <a:pt x="25035" y="3507"/>
                  <a:pt x="25036" y="3509"/>
                </a:cubicBezTo>
                <a:cubicBezTo>
                  <a:pt x="25036" y="3429"/>
                  <a:pt x="23058" y="2573"/>
                  <a:pt x="20599" y="2573"/>
                </a:cubicBezTo>
                <a:cubicBezTo>
                  <a:pt x="19350" y="2573"/>
                  <a:pt x="17978" y="2794"/>
                  <a:pt x="16678" y="3449"/>
                </a:cubicBezTo>
                <a:cubicBezTo>
                  <a:pt x="14763" y="4421"/>
                  <a:pt x="12939" y="5516"/>
                  <a:pt x="11176" y="6762"/>
                </a:cubicBezTo>
                <a:lnTo>
                  <a:pt x="10538" y="7187"/>
                </a:lnTo>
                <a:lnTo>
                  <a:pt x="10386" y="7279"/>
                </a:lnTo>
                <a:cubicBezTo>
                  <a:pt x="9808" y="7157"/>
                  <a:pt x="9231" y="7035"/>
                  <a:pt x="8653" y="6914"/>
                </a:cubicBezTo>
                <a:cubicBezTo>
                  <a:pt x="7316" y="6640"/>
                  <a:pt x="5978" y="6397"/>
                  <a:pt x="4610" y="6215"/>
                </a:cubicBezTo>
                <a:lnTo>
                  <a:pt x="4306" y="6184"/>
                </a:lnTo>
                <a:cubicBezTo>
                  <a:pt x="6191" y="6093"/>
                  <a:pt x="8045" y="5516"/>
                  <a:pt x="9656" y="4543"/>
                </a:cubicBezTo>
                <a:cubicBezTo>
                  <a:pt x="13103" y="2363"/>
                  <a:pt x="16065" y="525"/>
                  <a:pt x="16271" y="525"/>
                </a:cubicBezTo>
                <a:cubicBezTo>
                  <a:pt x="16278" y="525"/>
                  <a:pt x="16281" y="527"/>
                  <a:pt x="16282" y="531"/>
                </a:cubicBezTo>
                <a:cubicBezTo>
                  <a:pt x="16282" y="448"/>
                  <a:pt x="14882" y="1"/>
                  <a:pt x="13017" y="1"/>
                </a:cubicBezTo>
                <a:close/>
                <a:moveTo>
                  <a:pt x="33334" y="26276"/>
                </a:moveTo>
                <a:cubicBezTo>
                  <a:pt x="33333" y="26276"/>
                  <a:pt x="33332" y="26276"/>
                  <a:pt x="33331" y="26276"/>
                </a:cubicBezTo>
                <a:cubicBezTo>
                  <a:pt x="33331" y="26276"/>
                  <a:pt x="33330" y="26276"/>
                  <a:pt x="33330" y="26276"/>
                </a:cubicBezTo>
                <a:lnTo>
                  <a:pt x="33330" y="26276"/>
                </a:lnTo>
                <a:cubicBezTo>
                  <a:pt x="33331" y="26276"/>
                  <a:pt x="33331" y="26277"/>
                  <a:pt x="33332" y="26277"/>
                </a:cubicBezTo>
                <a:cubicBezTo>
                  <a:pt x="33333" y="26277"/>
                  <a:pt x="33334" y="26276"/>
                  <a:pt x="33334" y="2627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0" name="Google Shape;1220;p62"/>
          <p:cNvGrpSpPr/>
          <p:nvPr/>
        </p:nvGrpSpPr>
        <p:grpSpPr>
          <a:xfrm rot="-1667100">
            <a:off x="-217189" y="3854139"/>
            <a:ext cx="1860850" cy="907981"/>
            <a:chOff x="10083475" y="3839575"/>
            <a:chExt cx="1221925" cy="596225"/>
          </a:xfrm>
        </p:grpSpPr>
        <p:sp>
          <p:nvSpPr>
            <p:cNvPr id="1221" name="Google Shape;1221;p62"/>
            <p:cNvSpPr/>
            <p:nvPr/>
          </p:nvSpPr>
          <p:spPr>
            <a:xfrm>
              <a:off x="10144250" y="3839575"/>
              <a:ext cx="1161150" cy="596225"/>
            </a:xfrm>
            <a:custGeom>
              <a:avLst/>
              <a:gdLst/>
              <a:ahLst/>
              <a:cxnLst/>
              <a:rect l="l" t="t" r="r" b="b"/>
              <a:pathLst>
                <a:path w="46446" h="23849" extrusionOk="0">
                  <a:moveTo>
                    <a:pt x="17876" y="1"/>
                  </a:moveTo>
                  <a:cubicBezTo>
                    <a:pt x="16386" y="1"/>
                    <a:pt x="14900" y="446"/>
                    <a:pt x="13648" y="1320"/>
                  </a:cubicBezTo>
                  <a:cubicBezTo>
                    <a:pt x="13192" y="1716"/>
                    <a:pt x="12676" y="2050"/>
                    <a:pt x="12129" y="2384"/>
                  </a:cubicBezTo>
                  <a:cubicBezTo>
                    <a:pt x="10730" y="3023"/>
                    <a:pt x="9059" y="2627"/>
                    <a:pt x="7569" y="2901"/>
                  </a:cubicBezTo>
                  <a:cubicBezTo>
                    <a:pt x="6110" y="3235"/>
                    <a:pt x="4803" y="4056"/>
                    <a:pt x="3861" y="5211"/>
                  </a:cubicBezTo>
                  <a:cubicBezTo>
                    <a:pt x="2888" y="6366"/>
                    <a:pt x="2189" y="7703"/>
                    <a:pt x="1429" y="9011"/>
                  </a:cubicBezTo>
                  <a:cubicBezTo>
                    <a:pt x="92" y="11290"/>
                    <a:pt x="1" y="13539"/>
                    <a:pt x="1247" y="15941"/>
                  </a:cubicBezTo>
                  <a:cubicBezTo>
                    <a:pt x="1976" y="17369"/>
                    <a:pt x="2736" y="18767"/>
                    <a:pt x="3861" y="19983"/>
                  </a:cubicBezTo>
                  <a:cubicBezTo>
                    <a:pt x="5016" y="21290"/>
                    <a:pt x="6597" y="22172"/>
                    <a:pt x="8329" y="22445"/>
                  </a:cubicBezTo>
                  <a:cubicBezTo>
                    <a:pt x="8723" y="22503"/>
                    <a:pt x="9119" y="22523"/>
                    <a:pt x="9514" y="22523"/>
                  </a:cubicBezTo>
                  <a:cubicBezTo>
                    <a:pt x="10431" y="22523"/>
                    <a:pt x="11348" y="22415"/>
                    <a:pt x="12246" y="22415"/>
                  </a:cubicBezTo>
                  <a:cubicBezTo>
                    <a:pt x="12813" y="22415"/>
                    <a:pt x="13373" y="22458"/>
                    <a:pt x="13922" y="22597"/>
                  </a:cubicBezTo>
                  <a:cubicBezTo>
                    <a:pt x="14651" y="22810"/>
                    <a:pt x="15351" y="23053"/>
                    <a:pt x="16019" y="23357"/>
                  </a:cubicBezTo>
                  <a:cubicBezTo>
                    <a:pt x="17005" y="23686"/>
                    <a:pt x="18022" y="23849"/>
                    <a:pt x="19033" y="23849"/>
                  </a:cubicBezTo>
                  <a:cubicBezTo>
                    <a:pt x="20830" y="23849"/>
                    <a:pt x="22610" y="23335"/>
                    <a:pt x="24165" y="22324"/>
                  </a:cubicBezTo>
                  <a:cubicBezTo>
                    <a:pt x="25290" y="21564"/>
                    <a:pt x="26202" y="20530"/>
                    <a:pt x="27387" y="19831"/>
                  </a:cubicBezTo>
                  <a:cubicBezTo>
                    <a:pt x="29120" y="18859"/>
                    <a:pt x="31248" y="18707"/>
                    <a:pt x="33162" y="18038"/>
                  </a:cubicBezTo>
                  <a:cubicBezTo>
                    <a:pt x="36536" y="16822"/>
                    <a:pt x="38968" y="14087"/>
                    <a:pt x="40853" y="11351"/>
                  </a:cubicBezTo>
                  <a:cubicBezTo>
                    <a:pt x="42768" y="8585"/>
                    <a:pt x="44530" y="5849"/>
                    <a:pt x="46445" y="3144"/>
                  </a:cubicBezTo>
                  <a:cubicBezTo>
                    <a:pt x="43071" y="3083"/>
                    <a:pt x="40275" y="2475"/>
                    <a:pt x="37357" y="1685"/>
                  </a:cubicBezTo>
                  <a:cubicBezTo>
                    <a:pt x="35161" y="1067"/>
                    <a:pt x="32913" y="467"/>
                    <a:pt x="30691" y="467"/>
                  </a:cubicBezTo>
                  <a:cubicBezTo>
                    <a:pt x="29961" y="467"/>
                    <a:pt x="29234" y="532"/>
                    <a:pt x="28512" y="682"/>
                  </a:cubicBezTo>
                  <a:cubicBezTo>
                    <a:pt x="27051" y="974"/>
                    <a:pt x="25612" y="1638"/>
                    <a:pt x="24157" y="1638"/>
                  </a:cubicBezTo>
                  <a:cubicBezTo>
                    <a:pt x="23947" y="1638"/>
                    <a:pt x="23737" y="1625"/>
                    <a:pt x="23527" y="1594"/>
                  </a:cubicBezTo>
                  <a:cubicBezTo>
                    <a:pt x="22342" y="1412"/>
                    <a:pt x="21308" y="773"/>
                    <a:pt x="20214" y="378"/>
                  </a:cubicBezTo>
                  <a:cubicBezTo>
                    <a:pt x="19456" y="126"/>
                    <a:pt x="18665" y="1"/>
                    <a:pt x="178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62"/>
            <p:cNvSpPr/>
            <p:nvPr/>
          </p:nvSpPr>
          <p:spPr>
            <a:xfrm>
              <a:off x="10083475" y="3891625"/>
              <a:ext cx="1124650" cy="476675"/>
            </a:xfrm>
            <a:custGeom>
              <a:avLst/>
              <a:gdLst/>
              <a:ahLst/>
              <a:cxnLst/>
              <a:rect l="l" t="t" r="r" b="b"/>
              <a:pathLst>
                <a:path w="44986" h="19067" extrusionOk="0">
                  <a:moveTo>
                    <a:pt x="21643" y="0"/>
                  </a:moveTo>
                  <a:cubicBezTo>
                    <a:pt x="21623" y="0"/>
                    <a:pt x="21601" y="9"/>
                    <a:pt x="21581" y="29"/>
                  </a:cubicBezTo>
                  <a:cubicBezTo>
                    <a:pt x="20304" y="1214"/>
                    <a:pt x="19575" y="2825"/>
                    <a:pt x="18997" y="4527"/>
                  </a:cubicBezTo>
                  <a:cubicBezTo>
                    <a:pt x="18390" y="6351"/>
                    <a:pt x="18177" y="8570"/>
                    <a:pt x="16657" y="9938"/>
                  </a:cubicBezTo>
                  <a:cubicBezTo>
                    <a:pt x="15502" y="10029"/>
                    <a:pt x="14347" y="10090"/>
                    <a:pt x="13192" y="10150"/>
                  </a:cubicBezTo>
                  <a:cubicBezTo>
                    <a:pt x="15016" y="7932"/>
                    <a:pt x="14712" y="4649"/>
                    <a:pt x="16535" y="2460"/>
                  </a:cubicBezTo>
                  <a:cubicBezTo>
                    <a:pt x="16578" y="2396"/>
                    <a:pt x="16530" y="2331"/>
                    <a:pt x="16477" y="2331"/>
                  </a:cubicBezTo>
                  <a:cubicBezTo>
                    <a:pt x="16455" y="2331"/>
                    <a:pt x="16432" y="2342"/>
                    <a:pt x="16414" y="2369"/>
                  </a:cubicBezTo>
                  <a:cubicBezTo>
                    <a:pt x="14408" y="4527"/>
                    <a:pt x="14803" y="7992"/>
                    <a:pt x="12736" y="10150"/>
                  </a:cubicBezTo>
                  <a:cubicBezTo>
                    <a:pt x="12250" y="10150"/>
                    <a:pt x="11733" y="10181"/>
                    <a:pt x="11216" y="10211"/>
                  </a:cubicBezTo>
                  <a:lnTo>
                    <a:pt x="8663" y="10211"/>
                  </a:lnTo>
                  <a:cubicBezTo>
                    <a:pt x="9484" y="9512"/>
                    <a:pt x="9909" y="8418"/>
                    <a:pt x="10304" y="7476"/>
                  </a:cubicBezTo>
                  <a:cubicBezTo>
                    <a:pt x="10912" y="6047"/>
                    <a:pt x="11520" y="4558"/>
                    <a:pt x="12797" y="3585"/>
                  </a:cubicBezTo>
                  <a:cubicBezTo>
                    <a:pt x="12870" y="3536"/>
                    <a:pt x="12825" y="3408"/>
                    <a:pt x="12741" y="3408"/>
                  </a:cubicBezTo>
                  <a:cubicBezTo>
                    <a:pt x="12721" y="3408"/>
                    <a:pt x="12699" y="3415"/>
                    <a:pt x="12675" y="3433"/>
                  </a:cubicBezTo>
                  <a:cubicBezTo>
                    <a:pt x="11672" y="4193"/>
                    <a:pt x="10912" y="5226"/>
                    <a:pt x="10426" y="6381"/>
                  </a:cubicBezTo>
                  <a:cubicBezTo>
                    <a:pt x="9788" y="7810"/>
                    <a:pt x="9301" y="9087"/>
                    <a:pt x="8207" y="10181"/>
                  </a:cubicBezTo>
                  <a:cubicBezTo>
                    <a:pt x="7295" y="10181"/>
                    <a:pt x="6414" y="10150"/>
                    <a:pt x="5502" y="10120"/>
                  </a:cubicBezTo>
                  <a:lnTo>
                    <a:pt x="5319" y="10120"/>
                  </a:lnTo>
                  <a:cubicBezTo>
                    <a:pt x="6870" y="8479"/>
                    <a:pt x="7204" y="6047"/>
                    <a:pt x="8784" y="4466"/>
                  </a:cubicBezTo>
                  <a:cubicBezTo>
                    <a:pt x="8831" y="4420"/>
                    <a:pt x="8788" y="4355"/>
                    <a:pt x="8752" y="4355"/>
                  </a:cubicBezTo>
                  <a:cubicBezTo>
                    <a:pt x="8741" y="4355"/>
                    <a:pt x="8731" y="4361"/>
                    <a:pt x="8724" y="4375"/>
                  </a:cubicBezTo>
                  <a:cubicBezTo>
                    <a:pt x="6961" y="5895"/>
                    <a:pt x="6626" y="8448"/>
                    <a:pt x="4924" y="10059"/>
                  </a:cubicBezTo>
                  <a:cubicBezTo>
                    <a:pt x="3724" y="9987"/>
                    <a:pt x="2447" y="9801"/>
                    <a:pt x="1230" y="9801"/>
                  </a:cubicBezTo>
                  <a:cubicBezTo>
                    <a:pt x="906" y="9801"/>
                    <a:pt x="587" y="9815"/>
                    <a:pt x="274" y="9846"/>
                  </a:cubicBezTo>
                  <a:cubicBezTo>
                    <a:pt x="30" y="9907"/>
                    <a:pt x="0" y="10211"/>
                    <a:pt x="243" y="10302"/>
                  </a:cubicBezTo>
                  <a:cubicBezTo>
                    <a:pt x="1672" y="10819"/>
                    <a:pt x="3374" y="10819"/>
                    <a:pt x="4894" y="10850"/>
                  </a:cubicBezTo>
                  <a:cubicBezTo>
                    <a:pt x="6566" y="12643"/>
                    <a:pt x="6930" y="15227"/>
                    <a:pt x="8997" y="16807"/>
                  </a:cubicBezTo>
                  <a:cubicBezTo>
                    <a:pt x="9011" y="16821"/>
                    <a:pt x="9027" y="16827"/>
                    <a:pt x="9042" y="16827"/>
                  </a:cubicBezTo>
                  <a:cubicBezTo>
                    <a:pt x="9092" y="16827"/>
                    <a:pt x="9135" y="16763"/>
                    <a:pt x="9088" y="16716"/>
                  </a:cubicBezTo>
                  <a:cubicBezTo>
                    <a:pt x="7234" y="15105"/>
                    <a:pt x="6839" y="12643"/>
                    <a:pt x="5289" y="10880"/>
                  </a:cubicBezTo>
                  <a:lnTo>
                    <a:pt x="5502" y="10880"/>
                  </a:lnTo>
                  <a:cubicBezTo>
                    <a:pt x="6383" y="10910"/>
                    <a:pt x="7295" y="10941"/>
                    <a:pt x="8177" y="10971"/>
                  </a:cubicBezTo>
                  <a:cubicBezTo>
                    <a:pt x="9362" y="12096"/>
                    <a:pt x="9939" y="13372"/>
                    <a:pt x="10760" y="14771"/>
                  </a:cubicBezTo>
                  <a:cubicBezTo>
                    <a:pt x="11398" y="15956"/>
                    <a:pt x="12371" y="16959"/>
                    <a:pt x="13587" y="17597"/>
                  </a:cubicBezTo>
                  <a:cubicBezTo>
                    <a:pt x="13607" y="17607"/>
                    <a:pt x="13625" y="17611"/>
                    <a:pt x="13643" y="17611"/>
                  </a:cubicBezTo>
                  <a:cubicBezTo>
                    <a:pt x="13732" y="17611"/>
                    <a:pt x="13780" y="17496"/>
                    <a:pt x="13678" y="17445"/>
                  </a:cubicBezTo>
                  <a:cubicBezTo>
                    <a:pt x="12128" y="16594"/>
                    <a:pt x="11277" y="15105"/>
                    <a:pt x="10517" y="13676"/>
                  </a:cubicBezTo>
                  <a:cubicBezTo>
                    <a:pt x="10031" y="12734"/>
                    <a:pt x="9514" y="11640"/>
                    <a:pt x="8663" y="10971"/>
                  </a:cubicBezTo>
                  <a:lnTo>
                    <a:pt x="11247" y="10971"/>
                  </a:lnTo>
                  <a:cubicBezTo>
                    <a:pt x="11733" y="10971"/>
                    <a:pt x="12250" y="10941"/>
                    <a:pt x="12766" y="10910"/>
                  </a:cubicBezTo>
                  <a:cubicBezTo>
                    <a:pt x="15107" y="12886"/>
                    <a:pt x="15289" y="16382"/>
                    <a:pt x="18086" y="18144"/>
                  </a:cubicBezTo>
                  <a:cubicBezTo>
                    <a:pt x="18103" y="18156"/>
                    <a:pt x="18120" y="18161"/>
                    <a:pt x="18137" y="18161"/>
                  </a:cubicBezTo>
                  <a:cubicBezTo>
                    <a:pt x="18205" y="18161"/>
                    <a:pt x="18251" y="18072"/>
                    <a:pt x="18177" y="18023"/>
                  </a:cubicBezTo>
                  <a:cubicBezTo>
                    <a:pt x="15623" y="16230"/>
                    <a:pt x="15380" y="12916"/>
                    <a:pt x="13222" y="10910"/>
                  </a:cubicBezTo>
                  <a:cubicBezTo>
                    <a:pt x="14377" y="10850"/>
                    <a:pt x="15563" y="10789"/>
                    <a:pt x="16718" y="10698"/>
                  </a:cubicBezTo>
                  <a:cubicBezTo>
                    <a:pt x="18511" y="11792"/>
                    <a:pt x="19271" y="13859"/>
                    <a:pt x="20426" y="15500"/>
                  </a:cubicBezTo>
                  <a:cubicBezTo>
                    <a:pt x="21490" y="17020"/>
                    <a:pt x="22797" y="18357"/>
                    <a:pt x="24681" y="19056"/>
                  </a:cubicBezTo>
                  <a:cubicBezTo>
                    <a:pt x="24695" y="19063"/>
                    <a:pt x="24708" y="19066"/>
                    <a:pt x="24721" y="19066"/>
                  </a:cubicBezTo>
                  <a:cubicBezTo>
                    <a:pt x="24821" y="19066"/>
                    <a:pt x="24881" y="18874"/>
                    <a:pt x="24773" y="18874"/>
                  </a:cubicBezTo>
                  <a:cubicBezTo>
                    <a:pt x="22523" y="17871"/>
                    <a:pt x="21095" y="16047"/>
                    <a:pt x="19940" y="14132"/>
                  </a:cubicBezTo>
                  <a:cubicBezTo>
                    <a:pt x="19180" y="12856"/>
                    <a:pt x="18450" y="11518"/>
                    <a:pt x="17234" y="10637"/>
                  </a:cubicBezTo>
                  <a:cubicBezTo>
                    <a:pt x="18541" y="10515"/>
                    <a:pt x="19818" y="10394"/>
                    <a:pt x="21125" y="10211"/>
                  </a:cubicBezTo>
                  <a:cubicBezTo>
                    <a:pt x="22554" y="11336"/>
                    <a:pt x="23557" y="12856"/>
                    <a:pt x="24955" y="14071"/>
                  </a:cubicBezTo>
                  <a:cubicBezTo>
                    <a:pt x="26171" y="15166"/>
                    <a:pt x="27630" y="15956"/>
                    <a:pt x="29241" y="16351"/>
                  </a:cubicBezTo>
                  <a:cubicBezTo>
                    <a:pt x="29251" y="16354"/>
                    <a:pt x="29260" y="16356"/>
                    <a:pt x="29268" y="16356"/>
                  </a:cubicBezTo>
                  <a:cubicBezTo>
                    <a:pt x="29337" y="16356"/>
                    <a:pt x="29352" y="16257"/>
                    <a:pt x="29271" y="16230"/>
                  </a:cubicBezTo>
                  <a:cubicBezTo>
                    <a:pt x="27417" y="15622"/>
                    <a:pt x="25715" y="14558"/>
                    <a:pt x="24377" y="13129"/>
                  </a:cubicBezTo>
                  <a:cubicBezTo>
                    <a:pt x="23435" y="12187"/>
                    <a:pt x="22645" y="10941"/>
                    <a:pt x="21551" y="10150"/>
                  </a:cubicBezTo>
                  <a:lnTo>
                    <a:pt x="22766" y="9968"/>
                  </a:lnTo>
                  <a:cubicBezTo>
                    <a:pt x="23253" y="9877"/>
                    <a:pt x="23739" y="9816"/>
                    <a:pt x="24225" y="9725"/>
                  </a:cubicBezTo>
                  <a:cubicBezTo>
                    <a:pt x="25016" y="10059"/>
                    <a:pt x="25624" y="11002"/>
                    <a:pt x="26201" y="11609"/>
                  </a:cubicBezTo>
                  <a:cubicBezTo>
                    <a:pt x="26748" y="12187"/>
                    <a:pt x="27387" y="12704"/>
                    <a:pt x="28086" y="13160"/>
                  </a:cubicBezTo>
                  <a:cubicBezTo>
                    <a:pt x="28094" y="13164"/>
                    <a:pt x="28102" y="13166"/>
                    <a:pt x="28110" y="13166"/>
                  </a:cubicBezTo>
                  <a:cubicBezTo>
                    <a:pt x="28161" y="13166"/>
                    <a:pt x="28199" y="13091"/>
                    <a:pt x="28147" y="13038"/>
                  </a:cubicBezTo>
                  <a:cubicBezTo>
                    <a:pt x="27265" y="12339"/>
                    <a:pt x="26475" y="11549"/>
                    <a:pt x="25745" y="10667"/>
                  </a:cubicBezTo>
                  <a:cubicBezTo>
                    <a:pt x="25441" y="10272"/>
                    <a:pt x="25107" y="9938"/>
                    <a:pt x="24712" y="9634"/>
                  </a:cubicBezTo>
                  <a:cubicBezTo>
                    <a:pt x="25745" y="9451"/>
                    <a:pt x="26779" y="9239"/>
                    <a:pt x="27782" y="9026"/>
                  </a:cubicBezTo>
                  <a:cubicBezTo>
                    <a:pt x="29302" y="11549"/>
                    <a:pt x="31764" y="13342"/>
                    <a:pt x="34621" y="14071"/>
                  </a:cubicBezTo>
                  <a:cubicBezTo>
                    <a:pt x="34632" y="14074"/>
                    <a:pt x="34642" y="14075"/>
                    <a:pt x="34651" y="14075"/>
                  </a:cubicBezTo>
                  <a:cubicBezTo>
                    <a:pt x="34747" y="14075"/>
                    <a:pt x="34765" y="13947"/>
                    <a:pt x="34682" y="13919"/>
                  </a:cubicBezTo>
                  <a:cubicBezTo>
                    <a:pt x="31976" y="13068"/>
                    <a:pt x="29666" y="11305"/>
                    <a:pt x="28147" y="8935"/>
                  </a:cubicBezTo>
                  <a:cubicBezTo>
                    <a:pt x="28906" y="8783"/>
                    <a:pt x="29666" y="8600"/>
                    <a:pt x="30426" y="8387"/>
                  </a:cubicBezTo>
                  <a:cubicBezTo>
                    <a:pt x="31095" y="9451"/>
                    <a:pt x="32493" y="10242"/>
                    <a:pt x="33587" y="10758"/>
                  </a:cubicBezTo>
                  <a:cubicBezTo>
                    <a:pt x="33604" y="10767"/>
                    <a:pt x="33621" y="10771"/>
                    <a:pt x="33636" y="10771"/>
                  </a:cubicBezTo>
                  <a:cubicBezTo>
                    <a:pt x="33731" y="10771"/>
                    <a:pt x="33787" y="10628"/>
                    <a:pt x="33709" y="10576"/>
                  </a:cubicBezTo>
                  <a:cubicBezTo>
                    <a:pt x="33010" y="10242"/>
                    <a:pt x="32372" y="9816"/>
                    <a:pt x="31794" y="9330"/>
                  </a:cubicBezTo>
                  <a:cubicBezTo>
                    <a:pt x="31429" y="9026"/>
                    <a:pt x="31095" y="8631"/>
                    <a:pt x="30761" y="8296"/>
                  </a:cubicBezTo>
                  <a:cubicBezTo>
                    <a:pt x="31855" y="8023"/>
                    <a:pt x="32949" y="7719"/>
                    <a:pt x="34043" y="7384"/>
                  </a:cubicBezTo>
                  <a:lnTo>
                    <a:pt x="34651" y="7202"/>
                  </a:lnTo>
                  <a:cubicBezTo>
                    <a:pt x="36019" y="8479"/>
                    <a:pt x="37721" y="9360"/>
                    <a:pt x="39545" y="9725"/>
                  </a:cubicBezTo>
                  <a:cubicBezTo>
                    <a:pt x="39636" y="9725"/>
                    <a:pt x="39636" y="9634"/>
                    <a:pt x="39575" y="9603"/>
                  </a:cubicBezTo>
                  <a:cubicBezTo>
                    <a:pt x="37873" y="9147"/>
                    <a:pt x="36293" y="8296"/>
                    <a:pt x="35016" y="7080"/>
                  </a:cubicBezTo>
                  <a:cubicBezTo>
                    <a:pt x="36080" y="6777"/>
                    <a:pt x="37144" y="6412"/>
                    <a:pt x="38208" y="6047"/>
                  </a:cubicBezTo>
                  <a:cubicBezTo>
                    <a:pt x="39423" y="6716"/>
                    <a:pt x="41065" y="6868"/>
                    <a:pt x="42463" y="6868"/>
                  </a:cubicBezTo>
                  <a:cubicBezTo>
                    <a:pt x="42524" y="6868"/>
                    <a:pt x="42554" y="6777"/>
                    <a:pt x="42463" y="6746"/>
                  </a:cubicBezTo>
                  <a:cubicBezTo>
                    <a:pt x="41703" y="6716"/>
                    <a:pt x="40913" y="6594"/>
                    <a:pt x="40153" y="6412"/>
                  </a:cubicBezTo>
                  <a:cubicBezTo>
                    <a:pt x="39636" y="6290"/>
                    <a:pt x="39150" y="6077"/>
                    <a:pt x="38633" y="5895"/>
                  </a:cubicBezTo>
                  <a:cubicBezTo>
                    <a:pt x="39758" y="5470"/>
                    <a:pt x="40882" y="5044"/>
                    <a:pt x="41946" y="4558"/>
                  </a:cubicBezTo>
                  <a:cubicBezTo>
                    <a:pt x="42433" y="4588"/>
                    <a:pt x="42919" y="4770"/>
                    <a:pt x="43405" y="4831"/>
                  </a:cubicBezTo>
                  <a:cubicBezTo>
                    <a:pt x="43591" y="4854"/>
                    <a:pt x="43781" y="4864"/>
                    <a:pt x="43974" y="4864"/>
                  </a:cubicBezTo>
                  <a:cubicBezTo>
                    <a:pt x="44286" y="4864"/>
                    <a:pt x="44606" y="4838"/>
                    <a:pt x="44925" y="4801"/>
                  </a:cubicBezTo>
                  <a:cubicBezTo>
                    <a:pt x="44986" y="4801"/>
                    <a:pt x="44986" y="4679"/>
                    <a:pt x="44925" y="4679"/>
                  </a:cubicBezTo>
                  <a:cubicBezTo>
                    <a:pt x="44821" y="4684"/>
                    <a:pt x="44716" y="4687"/>
                    <a:pt x="44612" y="4687"/>
                  </a:cubicBezTo>
                  <a:cubicBezTo>
                    <a:pt x="44108" y="4687"/>
                    <a:pt x="43605" y="4628"/>
                    <a:pt x="43101" y="4527"/>
                  </a:cubicBezTo>
                  <a:cubicBezTo>
                    <a:pt x="42888" y="4497"/>
                    <a:pt x="42645" y="4406"/>
                    <a:pt x="42433" y="4345"/>
                  </a:cubicBezTo>
                  <a:cubicBezTo>
                    <a:pt x="43162" y="4011"/>
                    <a:pt x="43892" y="3646"/>
                    <a:pt x="44591" y="3281"/>
                  </a:cubicBezTo>
                  <a:cubicBezTo>
                    <a:pt x="44727" y="3254"/>
                    <a:pt x="44642" y="3029"/>
                    <a:pt x="44535" y="3029"/>
                  </a:cubicBezTo>
                  <a:cubicBezTo>
                    <a:pt x="44524" y="3029"/>
                    <a:pt x="44512" y="3032"/>
                    <a:pt x="44499" y="3038"/>
                  </a:cubicBezTo>
                  <a:cubicBezTo>
                    <a:pt x="43740" y="3311"/>
                    <a:pt x="42980" y="3585"/>
                    <a:pt x="42250" y="3859"/>
                  </a:cubicBezTo>
                  <a:cubicBezTo>
                    <a:pt x="42372" y="3676"/>
                    <a:pt x="42493" y="3463"/>
                    <a:pt x="42645" y="3251"/>
                  </a:cubicBezTo>
                  <a:cubicBezTo>
                    <a:pt x="42980" y="2734"/>
                    <a:pt x="43344" y="2248"/>
                    <a:pt x="43800" y="1822"/>
                  </a:cubicBezTo>
                  <a:cubicBezTo>
                    <a:pt x="43847" y="1775"/>
                    <a:pt x="43822" y="1711"/>
                    <a:pt x="43780" y="1711"/>
                  </a:cubicBezTo>
                  <a:cubicBezTo>
                    <a:pt x="43768" y="1711"/>
                    <a:pt x="43754" y="1717"/>
                    <a:pt x="43740" y="1731"/>
                  </a:cubicBezTo>
                  <a:cubicBezTo>
                    <a:pt x="43344" y="2065"/>
                    <a:pt x="42980" y="2400"/>
                    <a:pt x="42676" y="2825"/>
                  </a:cubicBezTo>
                  <a:cubicBezTo>
                    <a:pt x="42402" y="3251"/>
                    <a:pt x="42068" y="3646"/>
                    <a:pt x="41764" y="4041"/>
                  </a:cubicBezTo>
                  <a:cubicBezTo>
                    <a:pt x="40639" y="4436"/>
                    <a:pt x="39545" y="4862"/>
                    <a:pt x="38420" y="5257"/>
                  </a:cubicBezTo>
                  <a:cubicBezTo>
                    <a:pt x="38724" y="4801"/>
                    <a:pt x="38967" y="4314"/>
                    <a:pt x="39302" y="3859"/>
                  </a:cubicBezTo>
                  <a:cubicBezTo>
                    <a:pt x="39727" y="3220"/>
                    <a:pt x="40244" y="2612"/>
                    <a:pt x="40761" y="2035"/>
                  </a:cubicBezTo>
                  <a:cubicBezTo>
                    <a:pt x="40804" y="1992"/>
                    <a:pt x="40771" y="1949"/>
                    <a:pt x="40726" y="1949"/>
                  </a:cubicBezTo>
                  <a:cubicBezTo>
                    <a:pt x="40708" y="1949"/>
                    <a:pt x="40687" y="1956"/>
                    <a:pt x="40670" y="1974"/>
                  </a:cubicBezTo>
                  <a:cubicBezTo>
                    <a:pt x="39697" y="2916"/>
                    <a:pt x="38603" y="4102"/>
                    <a:pt x="38025" y="5409"/>
                  </a:cubicBezTo>
                  <a:cubicBezTo>
                    <a:pt x="36961" y="5773"/>
                    <a:pt x="35897" y="6138"/>
                    <a:pt x="34834" y="6473"/>
                  </a:cubicBezTo>
                  <a:cubicBezTo>
                    <a:pt x="35290" y="4770"/>
                    <a:pt x="36019" y="3159"/>
                    <a:pt x="37022" y="1700"/>
                  </a:cubicBezTo>
                  <a:cubicBezTo>
                    <a:pt x="37065" y="1657"/>
                    <a:pt x="37032" y="1614"/>
                    <a:pt x="36988" y="1614"/>
                  </a:cubicBezTo>
                  <a:cubicBezTo>
                    <a:pt x="36969" y="1614"/>
                    <a:pt x="36949" y="1622"/>
                    <a:pt x="36931" y="1640"/>
                  </a:cubicBezTo>
                  <a:cubicBezTo>
                    <a:pt x="35806" y="3099"/>
                    <a:pt x="34955" y="4770"/>
                    <a:pt x="34499" y="6564"/>
                  </a:cubicBezTo>
                  <a:lnTo>
                    <a:pt x="33891" y="6746"/>
                  </a:lnTo>
                  <a:cubicBezTo>
                    <a:pt x="32797" y="7080"/>
                    <a:pt x="31703" y="7354"/>
                    <a:pt x="30609" y="7628"/>
                  </a:cubicBezTo>
                  <a:cubicBezTo>
                    <a:pt x="30761" y="7172"/>
                    <a:pt x="30882" y="6685"/>
                    <a:pt x="31065" y="6260"/>
                  </a:cubicBezTo>
                  <a:cubicBezTo>
                    <a:pt x="31308" y="5530"/>
                    <a:pt x="31642" y="4862"/>
                    <a:pt x="32037" y="4193"/>
                  </a:cubicBezTo>
                  <a:cubicBezTo>
                    <a:pt x="32078" y="4112"/>
                    <a:pt x="32010" y="4044"/>
                    <a:pt x="31943" y="4044"/>
                  </a:cubicBezTo>
                  <a:cubicBezTo>
                    <a:pt x="31909" y="4044"/>
                    <a:pt x="31875" y="4061"/>
                    <a:pt x="31855" y="4102"/>
                  </a:cubicBezTo>
                  <a:cubicBezTo>
                    <a:pt x="31216" y="5105"/>
                    <a:pt x="30396" y="6473"/>
                    <a:pt x="30274" y="7719"/>
                  </a:cubicBezTo>
                  <a:cubicBezTo>
                    <a:pt x="29514" y="7901"/>
                    <a:pt x="28754" y="8084"/>
                    <a:pt x="28025" y="8236"/>
                  </a:cubicBezTo>
                  <a:cubicBezTo>
                    <a:pt x="28450" y="5530"/>
                    <a:pt x="29545" y="2977"/>
                    <a:pt x="31247" y="819"/>
                  </a:cubicBezTo>
                  <a:cubicBezTo>
                    <a:pt x="31292" y="751"/>
                    <a:pt x="31235" y="665"/>
                    <a:pt x="31178" y="665"/>
                  </a:cubicBezTo>
                  <a:cubicBezTo>
                    <a:pt x="31159" y="665"/>
                    <a:pt x="31141" y="675"/>
                    <a:pt x="31125" y="697"/>
                  </a:cubicBezTo>
                  <a:cubicBezTo>
                    <a:pt x="29241" y="2825"/>
                    <a:pt x="28025" y="5500"/>
                    <a:pt x="27660" y="8327"/>
                  </a:cubicBezTo>
                  <a:cubicBezTo>
                    <a:pt x="26657" y="8539"/>
                    <a:pt x="25624" y="8722"/>
                    <a:pt x="24590" y="8904"/>
                  </a:cubicBezTo>
                  <a:cubicBezTo>
                    <a:pt x="24864" y="8509"/>
                    <a:pt x="25046" y="8053"/>
                    <a:pt x="25198" y="7597"/>
                  </a:cubicBezTo>
                  <a:cubicBezTo>
                    <a:pt x="25532" y="6503"/>
                    <a:pt x="25928" y="5470"/>
                    <a:pt x="26414" y="4466"/>
                  </a:cubicBezTo>
                  <a:cubicBezTo>
                    <a:pt x="26435" y="4423"/>
                    <a:pt x="26396" y="4380"/>
                    <a:pt x="26361" y="4380"/>
                  </a:cubicBezTo>
                  <a:cubicBezTo>
                    <a:pt x="26346" y="4380"/>
                    <a:pt x="26332" y="4388"/>
                    <a:pt x="26323" y="4406"/>
                  </a:cubicBezTo>
                  <a:cubicBezTo>
                    <a:pt x="25897" y="5074"/>
                    <a:pt x="25532" y="5804"/>
                    <a:pt x="25259" y="6564"/>
                  </a:cubicBezTo>
                  <a:cubicBezTo>
                    <a:pt x="24955" y="7324"/>
                    <a:pt x="24742" y="8418"/>
                    <a:pt x="24104" y="8995"/>
                  </a:cubicBezTo>
                  <a:cubicBezTo>
                    <a:pt x="23648" y="9087"/>
                    <a:pt x="23162" y="9147"/>
                    <a:pt x="22675" y="9239"/>
                  </a:cubicBezTo>
                  <a:lnTo>
                    <a:pt x="21459" y="9391"/>
                  </a:lnTo>
                  <a:cubicBezTo>
                    <a:pt x="22280" y="8327"/>
                    <a:pt x="22615" y="6929"/>
                    <a:pt x="23162" y="5713"/>
                  </a:cubicBezTo>
                  <a:cubicBezTo>
                    <a:pt x="23830" y="4011"/>
                    <a:pt x="24864" y="2430"/>
                    <a:pt x="26140" y="1123"/>
                  </a:cubicBezTo>
                  <a:cubicBezTo>
                    <a:pt x="26187" y="1076"/>
                    <a:pt x="26144" y="1012"/>
                    <a:pt x="26094" y="1012"/>
                  </a:cubicBezTo>
                  <a:cubicBezTo>
                    <a:pt x="26079" y="1012"/>
                    <a:pt x="26063" y="1018"/>
                    <a:pt x="26049" y="1032"/>
                  </a:cubicBezTo>
                  <a:cubicBezTo>
                    <a:pt x="24925" y="2035"/>
                    <a:pt x="24013" y="3281"/>
                    <a:pt x="23344" y="4649"/>
                  </a:cubicBezTo>
                  <a:cubicBezTo>
                    <a:pt x="22554" y="6229"/>
                    <a:pt x="22098" y="7992"/>
                    <a:pt x="21034" y="9451"/>
                  </a:cubicBezTo>
                  <a:cubicBezTo>
                    <a:pt x="19757" y="9634"/>
                    <a:pt x="18481" y="9786"/>
                    <a:pt x="17174" y="9877"/>
                  </a:cubicBezTo>
                  <a:cubicBezTo>
                    <a:pt x="18177" y="8813"/>
                    <a:pt x="18541" y="7354"/>
                    <a:pt x="18937" y="5956"/>
                  </a:cubicBezTo>
                  <a:cubicBezTo>
                    <a:pt x="19514" y="3859"/>
                    <a:pt x="20244" y="1761"/>
                    <a:pt x="21703" y="150"/>
                  </a:cubicBezTo>
                  <a:cubicBezTo>
                    <a:pt x="21774" y="103"/>
                    <a:pt x="21716" y="0"/>
                    <a:pt x="216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3" name="Google Shape;1223;p62"/>
          <p:cNvSpPr/>
          <p:nvPr/>
        </p:nvSpPr>
        <p:spPr>
          <a:xfrm>
            <a:off x="3939007" y="3399878"/>
            <a:ext cx="1090189" cy="439686"/>
          </a:xfrm>
          <a:custGeom>
            <a:avLst/>
            <a:gdLst/>
            <a:ahLst/>
            <a:cxnLst/>
            <a:rect l="l" t="t" r="r" b="b"/>
            <a:pathLst>
              <a:path w="27661" h="11156" extrusionOk="0">
                <a:moveTo>
                  <a:pt x="15411" y="0"/>
                </a:moveTo>
                <a:cubicBezTo>
                  <a:pt x="14256" y="0"/>
                  <a:pt x="13192" y="790"/>
                  <a:pt x="12463" y="2037"/>
                </a:cubicBezTo>
                <a:cubicBezTo>
                  <a:pt x="11916" y="1763"/>
                  <a:pt x="11308" y="1641"/>
                  <a:pt x="10730" y="1611"/>
                </a:cubicBezTo>
                <a:cubicBezTo>
                  <a:pt x="8663" y="1611"/>
                  <a:pt x="6900" y="3313"/>
                  <a:pt x="6171" y="5684"/>
                </a:cubicBezTo>
                <a:cubicBezTo>
                  <a:pt x="5654" y="5471"/>
                  <a:pt x="5107" y="5350"/>
                  <a:pt x="4560" y="5350"/>
                </a:cubicBezTo>
                <a:cubicBezTo>
                  <a:pt x="3375" y="5380"/>
                  <a:pt x="2219" y="5897"/>
                  <a:pt x="1429" y="6839"/>
                </a:cubicBezTo>
                <a:cubicBezTo>
                  <a:pt x="1" y="8420"/>
                  <a:pt x="1064" y="11155"/>
                  <a:pt x="3101" y="11155"/>
                </a:cubicBezTo>
                <a:lnTo>
                  <a:pt x="24408" y="11155"/>
                </a:lnTo>
                <a:cubicBezTo>
                  <a:pt x="27144" y="11155"/>
                  <a:pt x="27661" y="6809"/>
                  <a:pt x="25016" y="6140"/>
                </a:cubicBezTo>
                <a:cubicBezTo>
                  <a:pt x="24834" y="6110"/>
                  <a:pt x="24652" y="6079"/>
                  <a:pt x="24469" y="6049"/>
                </a:cubicBezTo>
                <a:cubicBezTo>
                  <a:pt x="23952" y="3374"/>
                  <a:pt x="22402" y="1398"/>
                  <a:pt x="20548" y="1398"/>
                </a:cubicBezTo>
                <a:cubicBezTo>
                  <a:pt x="19788" y="1398"/>
                  <a:pt x="19059" y="1733"/>
                  <a:pt x="18512" y="2280"/>
                </a:cubicBezTo>
                <a:cubicBezTo>
                  <a:pt x="17752" y="882"/>
                  <a:pt x="16657" y="0"/>
                  <a:pt x="154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2"/>
          <p:cNvSpPr/>
          <p:nvPr/>
        </p:nvSpPr>
        <p:spPr>
          <a:xfrm>
            <a:off x="2027450" y="3839579"/>
            <a:ext cx="1340537" cy="492420"/>
          </a:xfrm>
          <a:custGeom>
            <a:avLst/>
            <a:gdLst/>
            <a:ahLst/>
            <a:cxnLst/>
            <a:rect l="l" t="t" r="r" b="b"/>
            <a:pathLst>
              <a:path w="34013" h="12494" extrusionOk="0">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62"/>
          <p:cNvSpPr/>
          <p:nvPr/>
        </p:nvSpPr>
        <p:spPr>
          <a:xfrm>
            <a:off x="5294365" y="311495"/>
            <a:ext cx="1196432" cy="439695"/>
          </a:xfrm>
          <a:custGeom>
            <a:avLst/>
            <a:gdLst/>
            <a:ahLst/>
            <a:cxnLst/>
            <a:rect l="l" t="t" r="r" b="b"/>
            <a:pathLst>
              <a:path w="26718" h="9819" extrusionOk="0">
                <a:moveTo>
                  <a:pt x="11824" y="0"/>
                </a:moveTo>
                <a:cubicBezTo>
                  <a:pt x="10639" y="0"/>
                  <a:pt x="9544" y="760"/>
                  <a:pt x="8815" y="2006"/>
                </a:cubicBezTo>
                <a:cubicBezTo>
                  <a:pt x="8268" y="1520"/>
                  <a:pt x="7569" y="1216"/>
                  <a:pt x="6839" y="1216"/>
                </a:cubicBezTo>
                <a:cubicBezTo>
                  <a:pt x="5046" y="1216"/>
                  <a:pt x="3556" y="2949"/>
                  <a:pt x="3070" y="5320"/>
                </a:cubicBezTo>
                <a:cubicBezTo>
                  <a:pt x="2888" y="5350"/>
                  <a:pt x="2705" y="5380"/>
                  <a:pt x="2553" y="5411"/>
                </a:cubicBezTo>
                <a:cubicBezTo>
                  <a:pt x="0" y="6019"/>
                  <a:pt x="486" y="9818"/>
                  <a:pt x="3101" y="9818"/>
                </a:cubicBezTo>
                <a:lnTo>
                  <a:pt x="23739" y="9818"/>
                </a:lnTo>
                <a:cubicBezTo>
                  <a:pt x="25715" y="9818"/>
                  <a:pt x="26718" y="7417"/>
                  <a:pt x="25320" y="6019"/>
                </a:cubicBezTo>
                <a:cubicBezTo>
                  <a:pt x="24529" y="5198"/>
                  <a:pt x="23435" y="4712"/>
                  <a:pt x="22280" y="4681"/>
                </a:cubicBezTo>
                <a:cubicBezTo>
                  <a:pt x="21763" y="4712"/>
                  <a:pt x="21247" y="4803"/>
                  <a:pt x="20760" y="5016"/>
                </a:cubicBezTo>
                <a:cubicBezTo>
                  <a:pt x="20061" y="2888"/>
                  <a:pt x="18359" y="1429"/>
                  <a:pt x="16383" y="1429"/>
                </a:cubicBezTo>
                <a:cubicBezTo>
                  <a:pt x="15776" y="1429"/>
                  <a:pt x="15228" y="1550"/>
                  <a:pt x="14681" y="1794"/>
                </a:cubicBezTo>
                <a:cubicBezTo>
                  <a:pt x="13982" y="669"/>
                  <a:pt x="12979" y="0"/>
                  <a:pt x="11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151"/>
                                        </p:tgtEl>
                                        <p:attrNameLst>
                                          <p:attrName>style.visibility</p:attrName>
                                        </p:attrNameLst>
                                      </p:cBhvr>
                                      <p:to>
                                        <p:strVal val="visible"/>
                                      </p:to>
                                    </p:set>
                                    <p:anim calcmode="lin" valueType="num">
                                      <p:cBhvr additive="base">
                                        <p:cTn id="7" dur="1000"/>
                                        <p:tgtEl>
                                          <p:spTgt spid="1151"/>
                                        </p:tgtEl>
                                        <p:attrNameLst>
                                          <p:attrName>ppt_w</p:attrName>
                                        </p:attrNameLst>
                                      </p:cBhvr>
                                      <p:tavLst>
                                        <p:tav tm="0">
                                          <p:val>
                                            <p:strVal val="0"/>
                                          </p:val>
                                        </p:tav>
                                        <p:tav tm="100000">
                                          <p:val>
                                            <p:strVal val="#ppt_w"/>
                                          </p:val>
                                        </p:tav>
                                      </p:tavLst>
                                    </p:anim>
                                    <p:anim calcmode="lin" valueType="num">
                                      <p:cBhvr additive="base">
                                        <p:cTn id="8" dur="1000"/>
                                        <p:tgtEl>
                                          <p:spTgt spid="1151"/>
                                        </p:tgtEl>
                                        <p:attrNameLst>
                                          <p:attrName>ppt_h</p:attrName>
                                        </p:attrNameLst>
                                      </p:cBhvr>
                                      <p:tavLst>
                                        <p:tav tm="0">
                                          <p:val>
                                            <p:strVal val="0"/>
                                          </p:val>
                                        </p:tav>
                                        <p:tav tm="100000">
                                          <p:val>
                                            <p:strVal val="#ppt_h"/>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1223"/>
                                        </p:tgtEl>
                                        <p:attrNameLst>
                                          <p:attrName>style.visibility</p:attrName>
                                        </p:attrNameLst>
                                      </p:cBhvr>
                                      <p:to>
                                        <p:strVal val="visible"/>
                                      </p:to>
                                    </p:set>
                                    <p:animEffect transition="in" filter="fade">
                                      <p:cBhvr>
                                        <p:cTn id="12" dur="1200"/>
                                        <p:tgtEl>
                                          <p:spTgt spid="1223"/>
                                        </p:tgtEl>
                                      </p:cBhvr>
                                    </p:animEffect>
                                  </p:childTnLst>
                                </p:cTn>
                              </p:par>
                              <p:par>
                                <p:cTn id="13" presetID="10" presetClass="entr" presetSubtype="0" fill="hold" nodeType="withEffect">
                                  <p:stCondLst>
                                    <p:cond delay="0"/>
                                  </p:stCondLst>
                                  <p:childTnLst>
                                    <p:set>
                                      <p:cBhvr>
                                        <p:cTn id="14" dur="1" fill="hold">
                                          <p:stCondLst>
                                            <p:cond delay="0"/>
                                          </p:stCondLst>
                                        </p:cTn>
                                        <p:tgtEl>
                                          <p:spTgt spid="1224"/>
                                        </p:tgtEl>
                                        <p:attrNameLst>
                                          <p:attrName>style.visibility</p:attrName>
                                        </p:attrNameLst>
                                      </p:cBhvr>
                                      <p:to>
                                        <p:strVal val="visible"/>
                                      </p:to>
                                    </p:set>
                                    <p:animEffect transition="in" filter="fade">
                                      <p:cBhvr>
                                        <p:cTn id="15" dur="1000"/>
                                        <p:tgtEl>
                                          <p:spTgt spid="1224"/>
                                        </p:tgtEl>
                                      </p:cBhvr>
                                    </p:animEffect>
                                  </p:childTnLst>
                                </p:cTn>
                              </p:par>
                              <p:par>
                                <p:cTn id="16" presetID="10" presetClass="entr" presetSubtype="0" fill="hold" nodeType="withEffect">
                                  <p:stCondLst>
                                    <p:cond delay="0"/>
                                  </p:stCondLst>
                                  <p:childTnLst>
                                    <p:set>
                                      <p:cBhvr>
                                        <p:cTn id="17" dur="1" fill="hold">
                                          <p:stCondLst>
                                            <p:cond delay="0"/>
                                          </p:stCondLst>
                                        </p:cTn>
                                        <p:tgtEl>
                                          <p:spTgt spid="1225"/>
                                        </p:tgtEl>
                                        <p:attrNameLst>
                                          <p:attrName>style.visibility</p:attrName>
                                        </p:attrNameLst>
                                      </p:cBhvr>
                                      <p:to>
                                        <p:strVal val="visible"/>
                                      </p:to>
                                    </p:set>
                                    <p:animEffect transition="in" filter="fade">
                                      <p:cBhvr>
                                        <p:cTn id="18" dur="1000"/>
                                        <p:tgtEl>
                                          <p:spTgt spid="1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5">
          <a:extLst>
            <a:ext uri="{FF2B5EF4-FFF2-40B4-BE49-F238E27FC236}">
              <a16:creationId xmlns:a16="http://schemas.microsoft.com/office/drawing/2014/main" id="{976C06CE-C355-FB34-E735-04608065769C}"/>
            </a:ext>
          </a:extLst>
        </p:cNvPr>
        <p:cNvGrpSpPr/>
        <p:nvPr/>
      </p:nvGrpSpPr>
      <p:grpSpPr>
        <a:xfrm>
          <a:off x="0" y="0"/>
          <a:ext cx="0" cy="0"/>
          <a:chOff x="0" y="0"/>
          <a:chExt cx="0" cy="0"/>
        </a:xfrm>
      </p:grpSpPr>
      <p:sp>
        <p:nvSpPr>
          <p:cNvPr id="2146" name="Google Shape;2146;p73">
            <a:extLst>
              <a:ext uri="{FF2B5EF4-FFF2-40B4-BE49-F238E27FC236}">
                <a16:creationId xmlns:a16="http://schemas.microsoft.com/office/drawing/2014/main" id="{386AEF33-4CD7-A06D-F7F1-9F6DB0514467}"/>
              </a:ext>
            </a:extLst>
          </p:cNvPr>
          <p:cNvSpPr txBox="1">
            <a:spLocks noGrp="1"/>
          </p:cNvSpPr>
          <p:nvPr>
            <p:ph type="title"/>
          </p:nvPr>
        </p:nvSpPr>
        <p:spPr>
          <a:xfrm>
            <a:off x="605150" y="36882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Thought Experiment 3: Pros and Cons</a:t>
            </a:r>
            <a:endParaRPr sz="2400" dirty="0"/>
          </a:p>
        </p:txBody>
      </p:sp>
      <p:sp>
        <p:nvSpPr>
          <p:cNvPr id="2" name="Google Shape;2398;p76">
            <a:extLst>
              <a:ext uri="{FF2B5EF4-FFF2-40B4-BE49-F238E27FC236}">
                <a16:creationId xmlns:a16="http://schemas.microsoft.com/office/drawing/2014/main" id="{5F13DFE1-E6CA-D775-2153-0C9E68808B1E}"/>
              </a:ext>
            </a:extLst>
          </p:cNvPr>
          <p:cNvSpPr txBox="1">
            <a:spLocks/>
          </p:cNvSpPr>
          <p:nvPr/>
        </p:nvSpPr>
        <p:spPr>
          <a:xfrm>
            <a:off x="1345792" y="941525"/>
            <a:ext cx="6877458" cy="338522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100" b="1" dirty="0">
                <a:latin typeface="Calibri-Bold"/>
              </a:rPr>
              <a:t>Pros</a:t>
            </a:r>
            <a:r>
              <a:rPr lang="en-US" sz="1100" b="1" i="0" u="none" strike="noStrike" baseline="0" dirty="0">
                <a:latin typeface="Calibri-Bold"/>
              </a:rPr>
              <a:t>:</a:t>
            </a:r>
          </a:p>
          <a:p>
            <a:pPr algn="l"/>
            <a:r>
              <a:rPr lang="en-US" sz="1100" b="0" i="0" u="none" strike="noStrike" baseline="0" dirty="0">
                <a:latin typeface="Calibri" panose="020F0502020204030204" pitchFamily="34" charset="0"/>
              </a:rPr>
              <a:t>GAN’s can produce synthetic data that can be used to project historical data into the future</a:t>
            </a:r>
            <a:r>
              <a:rPr lang="en-US" sz="1100" dirty="0">
                <a:latin typeface="Calibri" panose="020F0502020204030204" pitchFamily="34" charset="0"/>
              </a:rPr>
              <a:t>.</a:t>
            </a:r>
          </a:p>
          <a:p>
            <a:pPr algn="l"/>
            <a:endParaRPr lang="en-US" sz="1100" b="0" i="0" u="none" strike="noStrike" baseline="0" dirty="0">
              <a:latin typeface="Calibri" panose="020F0502020204030204" pitchFamily="34" charset="0"/>
            </a:endParaRPr>
          </a:p>
          <a:p>
            <a:pPr algn="l"/>
            <a:r>
              <a:rPr lang="en-US" sz="1100" dirty="0">
                <a:latin typeface="Calibri" panose="020F0502020204030204" pitchFamily="34" charset="0"/>
              </a:rPr>
              <a:t>RNN’s can then use this synthetic data and compare it to historical data to identify future trends in the climate for future geographic regions</a:t>
            </a:r>
            <a:r>
              <a:rPr lang="en-US" sz="1100" b="0" i="0" u="none" strike="noStrike" baseline="0" dirty="0">
                <a:latin typeface="Calibri" panose="020F0502020204030204" pitchFamily="34" charset="0"/>
              </a:rPr>
              <a:t>.</a:t>
            </a:r>
          </a:p>
          <a:p>
            <a:pPr algn="l"/>
            <a:endParaRPr lang="en-US" sz="1100" b="1" i="0" u="none" strike="noStrike" baseline="0" dirty="0">
              <a:latin typeface="Calibri-Bold"/>
            </a:endParaRPr>
          </a:p>
          <a:p>
            <a:pPr algn="l"/>
            <a:r>
              <a:rPr lang="en-US" sz="1100" b="1" i="0" u="none" strike="noStrike" baseline="0" dirty="0">
                <a:latin typeface="Calibri-Bold"/>
              </a:rPr>
              <a:t>Cons:</a:t>
            </a:r>
          </a:p>
          <a:p>
            <a:pPr algn="l"/>
            <a:r>
              <a:rPr lang="en-US" sz="1100" b="0" i="0" u="none" strike="noStrike" baseline="0" dirty="0">
                <a:latin typeface="Calibri" panose="020F0502020204030204" pitchFamily="34" charset="0"/>
              </a:rPr>
              <a:t>Multiple models may be needed across different geographic regions to be accurate.</a:t>
            </a:r>
          </a:p>
          <a:p>
            <a:pPr algn="l"/>
            <a:endParaRPr lang="en-US" sz="1100" dirty="0">
              <a:latin typeface="Calibri" panose="020F0502020204030204" pitchFamily="34" charset="0"/>
            </a:endParaRPr>
          </a:p>
          <a:p>
            <a:pPr algn="l"/>
            <a:r>
              <a:rPr lang="en-US" sz="1100" b="0" i="0" u="none" strike="noStrike" baseline="0" dirty="0">
                <a:latin typeface="Calibri" panose="020F0502020204030204" pitchFamily="34" charset="0"/>
              </a:rPr>
              <a:t>There is a complexity in integrating different datasets and different models to produce reliable results.</a:t>
            </a:r>
          </a:p>
        </p:txBody>
      </p:sp>
    </p:spTree>
    <p:extLst>
      <p:ext uri="{BB962C8B-B14F-4D97-AF65-F5344CB8AC3E}">
        <p14:creationId xmlns:p14="http://schemas.microsoft.com/office/powerpoint/2010/main" val="1990821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95">
          <a:extLst>
            <a:ext uri="{FF2B5EF4-FFF2-40B4-BE49-F238E27FC236}">
              <a16:creationId xmlns:a16="http://schemas.microsoft.com/office/drawing/2014/main" id="{D0E1EBD9-B22F-B6A0-CD43-35D19A4CD763}"/>
            </a:ext>
          </a:extLst>
        </p:cNvPr>
        <p:cNvGrpSpPr/>
        <p:nvPr/>
      </p:nvGrpSpPr>
      <p:grpSpPr>
        <a:xfrm>
          <a:off x="0" y="0"/>
          <a:ext cx="0" cy="0"/>
          <a:chOff x="0" y="0"/>
          <a:chExt cx="0" cy="0"/>
        </a:xfrm>
      </p:grpSpPr>
      <p:sp>
        <p:nvSpPr>
          <p:cNvPr id="2396" name="Google Shape;2396;p76">
            <a:extLst>
              <a:ext uri="{FF2B5EF4-FFF2-40B4-BE49-F238E27FC236}">
                <a16:creationId xmlns:a16="http://schemas.microsoft.com/office/drawing/2014/main" id="{D646744D-55ED-A27B-D2E0-0645F3E71ABD}"/>
              </a:ext>
            </a:extLst>
          </p:cNvPr>
          <p:cNvSpPr txBox="1">
            <a:spLocks noGrp="1"/>
          </p:cNvSpPr>
          <p:nvPr>
            <p:ph type="title" idx="6"/>
          </p:nvPr>
        </p:nvSpPr>
        <p:spPr>
          <a:xfrm>
            <a:off x="713100" y="36882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Summary</a:t>
            </a:r>
            <a:endParaRPr sz="3600" dirty="0"/>
          </a:p>
        </p:txBody>
      </p:sp>
      <p:sp>
        <p:nvSpPr>
          <p:cNvPr id="2397" name="Google Shape;2397;p76">
            <a:extLst>
              <a:ext uri="{FF2B5EF4-FFF2-40B4-BE49-F238E27FC236}">
                <a16:creationId xmlns:a16="http://schemas.microsoft.com/office/drawing/2014/main" id="{92338AC9-55EF-BDB3-D232-E3A7DE63B208}"/>
              </a:ext>
            </a:extLst>
          </p:cNvPr>
          <p:cNvSpPr txBox="1">
            <a:spLocks noGrp="1"/>
          </p:cNvSpPr>
          <p:nvPr>
            <p:ph type="title"/>
          </p:nvPr>
        </p:nvSpPr>
        <p:spPr>
          <a:xfrm>
            <a:off x="825746" y="941525"/>
            <a:ext cx="6973977"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Thought Experiment 1:  </a:t>
            </a:r>
            <a:r>
              <a:rPr lang="en-US" sz="1400" dirty="0">
                <a:latin typeface="Oxygen" panose="02000503000000000000" pitchFamily="2" charset="0"/>
              </a:rPr>
              <a:t>Detect unusual weather patterns</a:t>
            </a:r>
            <a:endParaRPr sz="1400" dirty="0"/>
          </a:p>
        </p:txBody>
      </p:sp>
      <p:sp>
        <p:nvSpPr>
          <p:cNvPr id="2398" name="Google Shape;2398;p76">
            <a:extLst>
              <a:ext uri="{FF2B5EF4-FFF2-40B4-BE49-F238E27FC236}">
                <a16:creationId xmlns:a16="http://schemas.microsoft.com/office/drawing/2014/main" id="{BCD54E7B-2CE7-6AA3-710C-CF4C1E1B9086}"/>
              </a:ext>
            </a:extLst>
          </p:cNvPr>
          <p:cNvSpPr txBox="1">
            <a:spLocks noGrp="1"/>
          </p:cNvSpPr>
          <p:nvPr>
            <p:ph type="subTitle" idx="1"/>
          </p:nvPr>
        </p:nvSpPr>
        <p:spPr>
          <a:xfrm>
            <a:off x="825746" y="1209369"/>
            <a:ext cx="7588027" cy="72983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100" dirty="0">
                <a:latin typeface="Calibri" panose="020F0502020204030204" pitchFamily="34" charset="0"/>
                <a:ea typeface="Calibri" panose="020F0502020204030204" pitchFamily="34" charset="0"/>
                <a:cs typeface="Calibri" panose="020F0502020204030204" pitchFamily="34" charset="0"/>
              </a:rPr>
              <a:t>This approach has strong use of GAN’s image recognition capability and RNN review of historical data. It faces challenges using multiple models.</a:t>
            </a:r>
          </a:p>
          <a:p>
            <a:pPr marL="0" lvl="0" indent="0" algn="l" rtl="0">
              <a:spcBef>
                <a:spcPts val="0"/>
              </a:spcBef>
              <a:spcAft>
                <a:spcPts val="0"/>
              </a:spcAft>
              <a:buNone/>
            </a:pPr>
            <a:endParaRPr sz="1200" dirty="0"/>
          </a:p>
        </p:txBody>
      </p:sp>
      <p:sp>
        <p:nvSpPr>
          <p:cNvPr id="8" name="Google Shape;2397;p76">
            <a:extLst>
              <a:ext uri="{FF2B5EF4-FFF2-40B4-BE49-F238E27FC236}">
                <a16:creationId xmlns:a16="http://schemas.microsoft.com/office/drawing/2014/main" id="{74B48653-3C39-0687-0B2E-6CF37D299D39}"/>
              </a:ext>
            </a:extLst>
          </p:cNvPr>
          <p:cNvSpPr txBox="1">
            <a:spLocks/>
          </p:cNvSpPr>
          <p:nvPr/>
        </p:nvSpPr>
        <p:spPr>
          <a:xfrm>
            <a:off x="825745" y="1743439"/>
            <a:ext cx="6973977"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Cairo"/>
              <a:buNone/>
              <a:defRPr sz="2800" b="1" i="0" u="none" strike="noStrike" cap="none">
                <a:solidFill>
                  <a:schemeClr val="dk2"/>
                </a:solidFill>
                <a:latin typeface="Cairo"/>
                <a:ea typeface="Cairo"/>
                <a:cs typeface="Cairo"/>
                <a:sym typeface="Cairo"/>
              </a:defRPr>
            </a:lvl1pPr>
            <a:lvl2pPr marR="0" lvl="1" algn="ctr" rtl="0">
              <a:lnSpc>
                <a:spcPct val="100000"/>
              </a:lnSpc>
              <a:spcBef>
                <a:spcPts val="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9pPr>
          </a:lstStyle>
          <a:p>
            <a:pPr algn="l"/>
            <a:r>
              <a:rPr lang="en" sz="1400" dirty="0">
                <a:latin typeface="Cairo" panose="020B0604020202020204" charset="-78"/>
                <a:cs typeface="Cairo" panose="020B0604020202020204" charset="-78"/>
              </a:rPr>
              <a:t>Thought Experiment 2:  </a:t>
            </a:r>
            <a:r>
              <a:rPr lang="en-US" sz="1400" dirty="0">
                <a:latin typeface="Cairo" panose="020B0604020202020204" charset="-78"/>
                <a:cs typeface="Cairo" panose="020B0604020202020204" charset="-78"/>
              </a:rPr>
              <a:t>Project trends in weather patterns</a:t>
            </a:r>
            <a:endParaRPr lang="en-US" sz="1400" dirty="0"/>
          </a:p>
        </p:txBody>
      </p:sp>
      <p:sp>
        <p:nvSpPr>
          <p:cNvPr id="9" name="Google Shape;2398;p76">
            <a:extLst>
              <a:ext uri="{FF2B5EF4-FFF2-40B4-BE49-F238E27FC236}">
                <a16:creationId xmlns:a16="http://schemas.microsoft.com/office/drawing/2014/main" id="{0DFD4D46-626E-9B62-60C1-55E7D3256951}"/>
              </a:ext>
            </a:extLst>
          </p:cNvPr>
          <p:cNvSpPr txBox="1">
            <a:spLocks/>
          </p:cNvSpPr>
          <p:nvPr/>
        </p:nvSpPr>
        <p:spPr>
          <a:xfrm>
            <a:off x="825746" y="2108354"/>
            <a:ext cx="7588027" cy="7298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400"/>
              <a:buFont typeface="Oxygen"/>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0"/>
              </a:spcBef>
              <a:spcAft>
                <a:spcPts val="0"/>
              </a:spcAft>
              <a:buClr>
                <a:schemeClr val="lt2"/>
              </a:buClr>
              <a:buSzPts val="1400"/>
              <a:buFont typeface="Oxygen"/>
              <a:buNone/>
              <a:defRPr sz="1400" b="0" i="0" u="none" strike="noStrike" cap="none">
                <a:solidFill>
                  <a:schemeClr val="lt2"/>
                </a:solidFill>
                <a:latin typeface="Oxygen"/>
                <a:ea typeface="Oxygen"/>
                <a:cs typeface="Oxygen"/>
                <a:sym typeface="Oxygen"/>
              </a:defRPr>
            </a:lvl2pPr>
            <a:lvl3pPr marL="1371600" marR="0" lvl="2" indent="-317500" algn="ctr" rtl="0">
              <a:lnSpc>
                <a:spcPct val="100000"/>
              </a:lnSpc>
              <a:spcBef>
                <a:spcPts val="0"/>
              </a:spcBef>
              <a:spcAft>
                <a:spcPts val="0"/>
              </a:spcAft>
              <a:buClr>
                <a:schemeClr val="lt2"/>
              </a:buClr>
              <a:buSzPts val="1400"/>
              <a:buFont typeface="Oxygen"/>
              <a:buNone/>
              <a:defRPr sz="1400" b="0" i="0" u="none" strike="noStrike" cap="none">
                <a:solidFill>
                  <a:schemeClr val="lt2"/>
                </a:solidFill>
                <a:latin typeface="Oxygen"/>
                <a:ea typeface="Oxygen"/>
                <a:cs typeface="Oxygen"/>
                <a:sym typeface="Oxygen"/>
              </a:defRPr>
            </a:lvl3pPr>
            <a:lvl4pPr marL="1828800" marR="0" lvl="3" indent="-317500" algn="ctr" rtl="0">
              <a:lnSpc>
                <a:spcPct val="100000"/>
              </a:lnSpc>
              <a:spcBef>
                <a:spcPts val="0"/>
              </a:spcBef>
              <a:spcAft>
                <a:spcPts val="0"/>
              </a:spcAft>
              <a:buClr>
                <a:schemeClr val="lt2"/>
              </a:buClr>
              <a:buSzPts val="1400"/>
              <a:buFont typeface="Oxygen"/>
              <a:buNone/>
              <a:defRPr sz="1400" b="0" i="0" u="none" strike="noStrike" cap="none">
                <a:solidFill>
                  <a:schemeClr val="lt2"/>
                </a:solidFill>
                <a:latin typeface="Oxygen"/>
                <a:ea typeface="Oxygen"/>
                <a:cs typeface="Oxygen"/>
                <a:sym typeface="Oxygen"/>
              </a:defRPr>
            </a:lvl4pPr>
            <a:lvl5pPr marL="2286000" marR="0" lvl="4" indent="-317500" algn="ctr" rtl="0">
              <a:lnSpc>
                <a:spcPct val="100000"/>
              </a:lnSpc>
              <a:spcBef>
                <a:spcPts val="0"/>
              </a:spcBef>
              <a:spcAft>
                <a:spcPts val="0"/>
              </a:spcAft>
              <a:buClr>
                <a:schemeClr val="lt2"/>
              </a:buClr>
              <a:buSzPts val="1400"/>
              <a:buFont typeface="Oxygen"/>
              <a:buNone/>
              <a:defRPr sz="1400" b="0" i="0" u="none" strike="noStrike" cap="none">
                <a:solidFill>
                  <a:schemeClr val="lt2"/>
                </a:solidFill>
                <a:latin typeface="Oxygen"/>
                <a:ea typeface="Oxygen"/>
                <a:cs typeface="Oxygen"/>
                <a:sym typeface="Oxygen"/>
              </a:defRPr>
            </a:lvl5pPr>
            <a:lvl6pPr marL="2743200" marR="0" lvl="5" indent="-317500" algn="ctr" rtl="0">
              <a:lnSpc>
                <a:spcPct val="100000"/>
              </a:lnSpc>
              <a:spcBef>
                <a:spcPts val="0"/>
              </a:spcBef>
              <a:spcAft>
                <a:spcPts val="0"/>
              </a:spcAft>
              <a:buClr>
                <a:schemeClr val="lt2"/>
              </a:buClr>
              <a:buSzPts val="1400"/>
              <a:buFont typeface="Oxygen"/>
              <a:buNone/>
              <a:defRPr sz="1400" b="0" i="0" u="none" strike="noStrike" cap="none">
                <a:solidFill>
                  <a:schemeClr val="lt2"/>
                </a:solidFill>
                <a:latin typeface="Oxygen"/>
                <a:ea typeface="Oxygen"/>
                <a:cs typeface="Oxygen"/>
                <a:sym typeface="Oxygen"/>
              </a:defRPr>
            </a:lvl6pPr>
            <a:lvl7pPr marL="3200400" marR="0" lvl="6" indent="-317500" algn="ctr" rtl="0">
              <a:lnSpc>
                <a:spcPct val="100000"/>
              </a:lnSpc>
              <a:spcBef>
                <a:spcPts val="0"/>
              </a:spcBef>
              <a:spcAft>
                <a:spcPts val="0"/>
              </a:spcAft>
              <a:buClr>
                <a:schemeClr val="lt2"/>
              </a:buClr>
              <a:buSzPts val="1400"/>
              <a:buFont typeface="Oxygen"/>
              <a:buNone/>
              <a:defRPr sz="1400" b="0" i="0" u="none" strike="noStrike" cap="none">
                <a:solidFill>
                  <a:schemeClr val="lt2"/>
                </a:solidFill>
                <a:latin typeface="Oxygen"/>
                <a:ea typeface="Oxygen"/>
                <a:cs typeface="Oxygen"/>
                <a:sym typeface="Oxygen"/>
              </a:defRPr>
            </a:lvl7pPr>
            <a:lvl8pPr marL="3657600" marR="0" lvl="7" indent="-317500" algn="ctr" rtl="0">
              <a:lnSpc>
                <a:spcPct val="100000"/>
              </a:lnSpc>
              <a:spcBef>
                <a:spcPts val="0"/>
              </a:spcBef>
              <a:spcAft>
                <a:spcPts val="0"/>
              </a:spcAft>
              <a:buClr>
                <a:schemeClr val="lt2"/>
              </a:buClr>
              <a:buSzPts val="1400"/>
              <a:buFont typeface="Oxygen"/>
              <a:buNone/>
              <a:defRPr sz="1400" b="0" i="0" u="none" strike="noStrike" cap="none">
                <a:solidFill>
                  <a:schemeClr val="lt2"/>
                </a:solidFill>
                <a:latin typeface="Oxygen"/>
                <a:ea typeface="Oxygen"/>
                <a:cs typeface="Oxygen"/>
                <a:sym typeface="Oxygen"/>
              </a:defRPr>
            </a:lvl8pPr>
            <a:lvl9pPr marL="4114800" marR="0" lvl="8" indent="-317500" algn="ctr" rtl="0">
              <a:lnSpc>
                <a:spcPct val="100000"/>
              </a:lnSpc>
              <a:spcBef>
                <a:spcPts val="0"/>
              </a:spcBef>
              <a:spcAft>
                <a:spcPts val="0"/>
              </a:spcAft>
              <a:buClr>
                <a:schemeClr val="lt2"/>
              </a:buClr>
              <a:buSzPts val="1400"/>
              <a:buFont typeface="Oxygen"/>
              <a:buNone/>
              <a:defRPr sz="1400" b="0" i="0" u="none" strike="noStrike" cap="none">
                <a:solidFill>
                  <a:schemeClr val="lt2"/>
                </a:solidFill>
                <a:latin typeface="Oxygen"/>
                <a:ea typeface="Oxygen"/>
                <a:cs typeface="Oxygen"/>
                <a:sym typeface="Oxygen"/>
              </a:defRPr>
            </a:lvl9pPr>
          </a:lstStyle>
          <a:p>
            <a:pPr marL="0" indent="0" algn="l"/>
            <a:r>
              <a:rPr lang="en-US" sz="1100" dirty="0">
                <a:latin typeface="Calibri" panose="020F0502020204030204" pitchFamily="34" charset="0"/>
                <a:ea typeface="Calibri" panose="020F0502020204030204" pitchFamily="34" charset="0"/>
                <a:cs typeface="Calibri" panose="020F0502020204030204" pitchFamily="34" charset="0"/>
              </a:rPr>
              <a:t>This method is robust as it combines models using historical weather imagery and historical data to identify patterns that can then be used to compare to real-time information to create actionable information.  It is likely to require many models to accommodate variation between geographic regions.</a:t>
            </a:r>
          </a:p>
          <a:p>
            <a:pPr marL="0" indent="0" algn="l"/>
            <a:endParaRPr lang="en-US" sz="1200" dirty="0"/>
          </a:p>
        </p:txBody>
      </p:sp>
      <p:sp>
        <p:nvSpPr>
          <p:cNvPr id="10" name="Google Shape;2397;p76">
            <a:extLst>
              <a:ext uri="{FF2B5EF4-FFF2-40B4-BE49-F238E27FC236}">
                <a16:creationId xmlns:a16="http://schemas.microsoft.com/office/drawing/2014/main" id="{1F95A1EF-158F-7A38-EBF7-5C26FE822280}"/>
              </a:ext>
            </a:extLst>
          </p:cNvPr>
          <p:cNvSpPr txBox="1">
            <a:spLocks/>
          </p:cNvSpPr>
          <p:nvPr/>
        </p:nvSpPr>
        <p:spPr>
          <a:xfrm>
            <a:off x="825744" y="2673770"/>
            <a:ext cx="7257806"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Cairo"/>
              <a:buNone/>
              <a:defRPr sz="2800" b="1" i="0" u="none" strike="noStrike" cap="none">
                <a:solidFill>
                  <a:schemeClr val="dk2"/>
                </a:solidFill>
                <a:latin typeface="Cairo"/>
                <a:ea typeface="Cairo"/>
                <a:cs typeface="Cairo"/>
                <a:sym typeface="Cairo"/>
              </a:defRPr>
            </a:lvl1pPr>
            <a:lvl2pPr marR="0" lvl="1" algn="ctr" rtl="0">
              <a:lnSpc>
                <a:spcPct val="100000"/>
              </a:lnSpc>
              <a:spcBef>
                <a:spcPts val="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9pPr>
          </a:lstStyle>
          <a:p>
            <a:pPr algn="l"/>
            <a:r>
              <a:rPr lang="en" sz="1400" dirty="0">
                <a:latin typeface="Cairo" panose="020B0604020202020204" charset="-78"/>
                <a:cs typeface="Cairo" panose="020B0604020202020204" charset="-78"/>
              </a:rPr>
              <a:t>Thought Experiment 3: </a:t>
            </a:r>
            <a:r>
              <a:rPr lang="en-US" sz="1400" dirty="0">
                <a:latin typeface="Cairo" panose="020B0604020202020204" charset="-78"/>
                <a:cs typeface="Cairo" panose="020B0604020202020204" charset="-78"/>
              </a:rPr>
              <a:t>Assess future scenarios for long-term weather changes by location</a:t>
            </a:r>
          </a:p>
        </p:txBody>
      </p:sp>
      <p:sp>
        <p:nvSpPr>
          <p:cNvPr id="11" name="Google Shape;2398;p76">
            <a:extLst>
              <a:ext uri="{FF2B5EF4-FFF2-40B4-BE49-F238E27FC236}">
                <a16:creationId xmlns:a16="http://schemas.microsoft.com/office/drawing/2014/main" id="{958450FC-6854-53FC-990D-DF59FB5B7DA1}"/>
              </a:ext>
            </a:extLst>
          </p:cNvPr>
          <p:cNvSpPr txBox="1">
            <a:spLocks/>
          </p:cNvSpPr>
          <p:nvPr/>
        </p:nvSpPr>
        <p:spPr>
          <a:xfrm>
            <a:off x="825744" y="3073053"/>
            <a:ext cx="7588027" cy="7298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400"/>
              <a:buFont typeface="Oxygen"/>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0"/>
              </a:spcBef>
              <a:spcAft>
                <a:spcPts val="0"/>
              </a:spcAft>
              <a:buClr>
                <a:schemeClr val="lt2"/>
              </a:buClr>
              <a:buSzPts val="1400"/>
              <a:buFont typeface="Oxygen"/>
              <a:buNone/>
              <a:defRPr sz="1400" b="0" i="0" u="none" strike="noStrike" cap="none">
                <a:solidFill>
                  <a:schemeClr val="lt2"/>
                </a:solidFill>
                <a:latin typeface="Oxygen"/>
                <a:ea typeface="Oxygen"/>
                <a:cs typeface="Oxygen"/>
                <a:sym typeface="Oxygen"/>
              </a:defRPr>
            </a:lvl2pPr>
            <a:lvl3pPr marL="1371600" marR="0" lvl="2" indent="-317500" algn="ctr" rtl="0">
              <a:lnSpc>
                <a:spcPct val="100000"/>
              </a:lnSpc>
              <a:spcBef>
                <a:spcPts val="0"/>
              </a:spcBef>
              <a:spcAft>
                <a:spcPts val="0"/>
              </a:spcAft>
              <a:buClr>
                <a:schemeClr val="lt2"/>
              </a:buClr>
              <a:buSzPts val="1400"/>
              <a:buFont typeface="Oxygen"/>
              <a:buNone/>
              <a:defRPr sz="1400" b="0" i="0" u="none" strike="noStrike" cap="none">
                <a:solidFill>
                  <a:schemeClr val="lt2"/>
                </a:solidFill>
                <a:latin typeface="Oxygen"/>
                <a:ea typeface="Oxygen"/>
                <a:cs typeface="Oxygen"/>
                <a:sym typeface="Oxygen"/>
              </a:defRPr>
            </a:lvl3pPr>
            <a:lvl4pPr marL="1828800" marR="0" lvl="3" indent="-317500" algn="ctr" rtl="0">
              <a:lnSpc>
                <a:spcPct val="100000"/>
              </a:lnSpc>
              <a:spcBef>
                <a:spcPts val="0"/>
              </a:spcBef>
              <a:spcAft>
                <a:spcPts val="0"/>
              </a:spcAft>
              <a:buClr>
                <a:schemeClr val="lt2"/>
              </a:buClr>
              <a:buSzPts val="1400"/>
              <a:buFont typeface="Oxygen"/>
              <a:buNone/>
              <a:defRPr sz="1400" b="0" i="0" u="none" strike="noStrike" cap="none">
                <a:solidFill>
                  <a:schemeClr val="lt2"/>
                </a:solidFill>
                <a:latin typeface="Oxygen"/>
                <a:ea typeface="Oxygen"/>
                <a:cs typeface="Oxygen"/>
                <a:sym typeface="Oxygen"/>
              </a:defRPr>
            </a:lvl4pPr>
            <a:lvl5pPr marL="2286000" marR="0" lvl="4" indent="-317500" algn="ctr" rtl="0">
              <a:lnSpc>
                <a:spcPct val="100000"/>
              </a:lnSpc>
              <a:spcBef>
                <a:spcPts val="0"/>
              </a:spcBef>
              <a:spcAft>
                <a:spcPts val="0"/>
              </a:spcAft>
              <a:buClr>
                <a:schemeClr val="lt2"/>
              </a:buClr>
              <a:buSzPts val="1400"/>
              <a:buFont typeface="Oxygen"/>
              <a:buNone/>
              <a:defRPr sz="1400" b="0" i="0" u="none" strike="noStrike" cap="none">
                <a:solidFill>
                  <a:schemeClr val="lt2"/>
                </a:solidFill>
                <a:latin typeface="Oxygen"/>
                <a:ea typeface="Oxygen"/>
                <a:cs typeface="Oxygen"/>
                <a:sym typeface="Oxygen"/>
              </a:defRPr>
            </a:lvl5pPr>
            <a:lvl6pPr marL="2743200" marR="0" lvl="5" indent="-317500" algn="ctr" rtl="0">
              <a:lnSpc>
                <a:spcPct val="100000"/>
              </a:lnSpc>
              <a:spcBef>
                <a:spcPts val="0"/>
              </a:spcBef>
              <a:spcAft>
                <a:spcPts val="0"/>
              </a:spcAft>
              <a:buClr>
                <a:schemeClr val="lt2"/>
              </a:buClr>
              <a:buSzPts val="1400"/>
              <a:buFont typeface="Oxygen"/>
              <a:buNone/>
              <a:defRPr sz="1400" b="0" i="0" u="none" strike="noStrike" cap="none">
                <a:solidFill>
                  <a:schemeClr val="lt2"/>
                </a:solidFill>
                <a:latin typeface="Oxygen"/>
                <a:ea typeface="Oxygen"/>
                <a:cs typeface="Oxygen"/>
                <a:sym typeface="Oxygen"/>
              </a:defRPr>
            </a:lvl6pPr>
            <a:lvl7pPr marL="3200400" marR="0" lvl="6" indent="-317500" algn="ctr" rtl="0">
              <a:lnSpc>
                <a:spcPct val="100000"/>
              </a:lnSpc>
              <a:spcBef>
                <a:spcPts val="0"/>
              </a:spcBef>
              <a:spcAft>
                <a:spcPts val="0"/>
              </a:spcAft>
              <a:buClr>
                <a:schemeClr val="lt2"/>
              </a:buClr>
              <a:buSzPts val="1400"/>
              <a:buFont typeface="Oxygen"/>
              <a:buNone/>
              <a:defRPr sz="1400" b="0" i="0" u="none" strike="noStrike" cap="none">
                <a:solidFill>
                  <a:schemeClr val="lt2"/>
                </a:solidFill>
                <a:latin typeface="Oxygen"/>
                <a:ea typeface="Oxygen"/>
                <a:cs typeface="Oxygen"/>
                <a:sym typeface="Oxygen"/>
              </a:defRPr>
            </a:lvl7pPr>
            <a:lvl8pPr marL="3657600" marR="0" lvl="7" indent="-317500" algn="ctr" rtl="0">
              <a:lnSpc>
                <a:spcPct val="100000"/>
              </a:lnSpc>
              <a:spcBef>
                <a:spcPts val="0"/>
              </a:spcBef>
              <a:spcAft>
                <a:spcPts val="0"/>
              </a:spcAft>
              <a:buClr>
                <a:schemeClr val="lt2"/>
              </a:buClr>
              <a:buSzPts val="1400"/>
              <a:buFont typeface="Oxygen"/>
              <a:buNone/>
              <a:defRPr sz="1400" b="0" i="0" u="none" strike="noStrike" cap="none">
                <a:solidFill>
                  <a:schemeClr val="lt2"/>
                </a:solidFill>
                <a:latin typeface="Oxygen"/>
                <a:ea typeface="Oxygen"/>
                <a:cs typeface="Oxygen"/>
                <a:sym typeface="Oxygen"/>
              </a:defRPr>
            </a:lvl8pPr>
            <a:lvl9pPr marL="4114800" marR="0" lvl="8" indent="-317500" algn="ctr" rtl="0">
              <a:lnSpc>
                <a:spcPct val="100000"/>
              </a:lnSpc>
              <a:spcBef>
                <a:spcPts val="0"/>
              </a:spcBef>
              <a:spcAft>
                <a:spcPts val="0"/>
              </a:spcAft>
              <a:buClr>
                <a:schemeClr val="lt2"/>
              </a:buClr>
              <a:buSzPts val="1400"/>
              <a:buFont typeface="Oxygen"/>
              <a:buNone/>
              <a:defRPr sz="1400" b="0" i="0" u="none" strike="noStrike" cap="none">
                <a:solidFill>
                  <a:schemeClr val="lt2"/>
                </a:solidFill>
                <a:latin typeface="Oxygen"/>
                <a:ea typeface="Oxygen"/>
                <a:cs typeface="Oxygen"/>
                <a:sym typeface="Oxygen"/>
              </a:defRPr>
            </a:lvl9pPr>
          </a:lstStyle>
          <a:p>
            <a:pPr marL="0" indent="0" algn="l"/>
            <a:r>
              <a:rPr lang="en-US" sz="1100" dirty="0">
                <a:latin typeface="Calibri" panose="020F0502020204030204" pitchFamily="34" charset="0"/>
                <a:ea typeface="Calibri" panose="020F0502020204030204" pitchFamily="34" charset="0"/>
                <a:cs typeface="Calibri" panose="020F0502020204030204" pitchFamily="34" charset="0"/>
              </a:rPr>
              <a:t>This method is the most interesting in some ways as it is using machine learning to project synthetic data into the future and then do the analysis on that. It has several challenges as extrapolated data is always questionable and the complexity and number of the models needed to develop useful information over a large and varied geographic area may be challenging.  </a:t>
            </a:r>
          </a:p>
          <a:p>
            <a:pPr marL="0" indent="0" algn="l"/>
            <a:endParaRPr lang="en-US" sz="1200" dirty="0"/>
          </a:p>
        </p:txBody>
      </p:sp>
      <p:sp>
        <p:nvSpPr>
          <p:cNvPr id="12" name="Google Shape;2397;p76">
            <a:extLst>
              <a:ext uri="{FF2B5EF4-FFF2-40B4-BE49-F238E27FC236}">
                <a16:creationId xmlns:a16="http://schemas.microsoft.com/office/drawing/2014/main" id="{39A93925-8226-C711-E2BA-E1E7DBE1AEC9}"/>
              </a:ext>
            </a:extLst>
          </p:cNvPr>
          <p:cNvSpPr txBox="1">
            <a:spLocks/>
          </p:cNvSpPr>
          <p:nvPr/>
        </p:nvSpPr>
        <p:spPr>
          <a:xfrm>
            <a:off x="825744" y="3739534"/>
            <a:ext cx="7257806"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Cairo"/>
              <a:buNone/>
              <a:defRPr sz="2800" b="1" i="0" u="none" strike="noStrike" cap="none">
                <a:solidFill>
                  <a:schemeClr val="dk2"/>
                </a:solidFill>
                <a:latin typeface="Cairo"/>
                <a:ea typeface="Cairo"/>
                <a:cs typeface="Cairo"/>
                <a:sym typeface="Cairo"/>
              </a:defRPr>
            </a:lvl1pPr>
            <a:lvl2pPr marR="0" lvl="1" algn="ctr" rtl="0">
              <a:lnSpc>
                <a:spcPct val="100000"/>
              </a:lnSpc>
              <a:spcBef>
                <a:spcPts val="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2500"/>
              <a:buFont typeface="Arial"/>
              <a:buNone/>
              <a:defRPr sz="2500" b="0" i="0" u="none" strike="noStrike" cap="none">
                <a:solidFill>
                  <a:schemeClr val="dk1"/>
                </a:solidFill>
                <a:latin typeface="Arial"/>
                <a:ea typeface="Arial"/>
                <a:cs typeface="Arial"/>
                <a:sym typeface="Arial"/>
              </a:defRPr>
            </a:lvl9pPr>
          </a:lstStyle>
          <a:p>
            <a:pPr algn="l"/>
            <a:r>
              <a:rPr lang="en-US" sz="1400" dirty="0">
                <a:latin typeface="Cairo" panose="020B0604020202020204" charset="-78"/>
                <a:cs typeface="Cairo" panose="020B0604020202020204" charset="-78"/>
              </a:rPr>
              <a:t>Recommendations</a:t>
            </a:r>
          </a:p>
        </p:txBody>
      </p:sp>
      <p:sp>
        <p:nvSpPr>
          <p:cNvPr id="13" name="Google Shape;2398;p76">
            <a:extLst>
              <a:ext uri="{FF2B5EF4-FFF2-40B4-BE49-F238E27FC236}">
                <a16:creationId xmlns:a16="http://schemas.microsoft.com/office/drawing/2014/main" id="{338ABFFE-2C15-8A03-8599-904D99E530CE}"/>
              </a:ext>
            </a:extLst>
          </p:cNvPr>
          <p:cNvSpPr txBox="1">
            <a:spLocks/>
          </p:cNvSpPr>
          <p:nvPr/>
        </p:nvSpPr>
        <p:spPr>
          <a:xfrm>
            <a:off x="842873" y="4096197"/>
            <a:ext cx="7588027" cy="72983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2"/>
              </a:buClr>
              <a:buSzPts val="1400"/>
              <a:buFont typeface="Oxygen"/>
              <a:buNone/>
              <a:defRPr sz="1600" b="0" i="0" u="none" strike="noStrike" cap="none">
                <a:solidFill>
                  <a:schemeClr val="lt2"/>
                </a:solidFill>
                <a:latin typeface="Oxygen"/>
                <a:ea typeface="Oxygen"/>
                <a:cs typeface="Oxygen"/>
                <a:sym typeface="Oxygen"/>
              </a:defRPr>
            </a:lvl1pPr>
            <a:lvl2pPr marL="914400" marR="0" lvl="1" indent="-317500" algn="ctr" rtl="0">
              <a:lnSpc>
                <a:spcPct val="100000"/>
              </a:lnSpc>
              <a:spcBef>
                <a:spcPts val="0"/>
              </a:spcBef>
              <a:spcAft>
                <a:spcPts val="0"/>
              </a:spcAft>
              <a:buClr>
                <a:schemeClr val="lt2"/>
              </a:buClr>
              <a:buSzPts val="1400"/>
              <a:buFont typeface="Oxygen"/>
              <a:buNone/>
              <a:defRPr sz="1400" b="0" i="0" u="none" strike="noStrike" cap="none">
                <a:solidFill>
                  <a:schemeClr val="lt2"/>
                </a:solidFill>
                <a:latin typeface="Oxygen"/>
                <a:ea typeface="Oxygen"/>
                <a:cs typeface="Oxygen"/>
                <a:sym typeface="Oxygen"/>
              </a:defRPr>
            </a:lvl2pPr>
            <a:lvl3pPr marL="1371600" marR="0" lvl="2" indent="-317500" algn="ctr" rtl="0">
              <a:lnSpc>
                <a:spcPct val="100000"/>
              </a:lnSpc>
              <a:spcBef>
                <a:spcPts val="0"/>
              </a:spcBef>
              <a:spcAft>
                <a:spcPts val="0"/>
              </a:spcAft>
              <a:buClr>
                <a:schemeClr val="lt2"/>
              </a:buClr>
              <a:buSzPts val="1400"/>
              <a:buFont typeface="Oxygen"/>
              <a:buNone/>
              <a:defRPr sz="1400" b="0" i="0" u="none" strike="noStrike" cap="none">
                <a:solidFill>
                  <a:schemeClr val="lt2"/>
                </a:solidFill>
                <a:latin typeface="Oxygen"/>
                <a:ea typeface="Oxygen"/>
                <a:cs typeface="Oxygen"/>
                <a:sym typeface="Oxygen"/>
              </a:defRPr>
            </a:lvl3pPr>
            <a:lvl4pPr marL="1828800" marR="0" lvl="3" indent="-317500" algn="ctr" rtl="0">
              <a:lnSpc>
                <a:spcPct val="100000"/>
              </a:lnSpc>
              <a:spcBef>
                <a:spcPts val="0"/>
              </a:spcBef>
              <a:spcAft>
                <a:spcPts val="0"/>
              </a:spcAft>
              <a:buClr>
                <a:schemeClr val="lt2"/>
              </a:buClr>
              <a:buSzPts val="1400"/>
              <a:buFont typeface="Oxygen"/>
              <a:buNone/>
              <a:defRPr sz="1400" b="0" i="0" u="none" strike="noStrike" cap="none">
                <a:solidFill>
                  <a:schemeClr val="lt2"/>
                </a:solidFill>
                <a:latin typeface="Oxygen"/>
                <a:ea typeface="Oxygen"/>
                <a:cs typeface="Oxygen"/>
                <a:sym typeface="Oxygen"/>
              </a:defRPr>
            </a:lvl4pPr>
            <a:lvl5pPr marL="2286000" marR="0" lvl="4" indent="-317500" algn="ctr" rtl="0">
              <a:lnSpc>
                <a:spcPct val="100000"/>
              </a:lnSpc>
              <a:spcBef>
                <a:spcPts val="0"/>
              </a:spcBef>
              <a:spcAft>
                <a:spcPts val="0"/>
              </a:spcAft>
              <a:buClr>
                <a:schemeClr val="lt2"/>
              </a:buClr>
              <a:buSzPts val="1400"/>
              <a:buFont typeface="Oxygen"/>
              <a:buNone/>
              <a:defRPr sz="1400" b="0" i="0" u="none" strike="noStrike" cap="none">
                <a:solidFill>
                  <a:schemeClr val="lt2"/>
                </a:solidFill>
                <a:latin typeface="Oxygen"/>
                <a:ea typeface="Oxygen"/>
                <a:cs typeface="Oxygen"/>
                <a:sym typeface="Oxygen"/>
              </a:defRPr>
            </a:lvl5pPr>
            <a:lvl6pPr marL="2743200" marR="0" lvl="5" indent="-317500" algn="ctr" rtl="0">
              <a:lnSpc>
                <a:spcPct val="100000"/>
              </a:lnSpc>
              <a:spcBef>
                <a:spcPts val="0"/>
              </a:spcBef>
              <a:spcAft>
                <a:spcPts val="0"/>
              </a:spcAft>
              <a:buClr>
                <a:schemeClr val="lt2"/>
              </a:buClr>
              <a:buSzPts val="1400"/>
              <a:buFont typeface="Oxygen"/>
              <a:buNone/>
              <a:defRPr sz="1400" b="0" i="0" u="none" strike="noStrike" cap="none">
                <a:solidFill>
                  <a:schemeClr val="lt2"/>
                </a:solidFill>
                <a:latin typeface="Oxygen"/>
                <a:ea typeface="Oxygen"/>
                <a:cs typeface="Oxygen"/>
                <a:sym typeface="Oxygen"/>
              </a:defRPr>
            </a:lvl6pPr>
            <a:lvl7pPr marL="3200400" marR="0" lvl="6" indent="-317500" algn="ctr" rtl="0">
              <a:lnSpc>
                <a:spcPct val="100000"/>
              </a:lnSpc>
              <a:spcBef>
                <a:spcPts val="0"/>
              </a:spcBef>
              <a:spcAft>
                <a:spcPts val="0"/>
              </a:spcAft>
              <a:buClr>
                <a:schemeClr val="lt2"/>
              </a:buClr>
              <a:buSzPts val="1400"/>
              <a:buFont typeface="Oxygen"/>
              <a:buNone/>
              <a:defRPr sz="1400" b="0" i="0" u="none" strike="noStrike" cap="none">
                <a:solidFill>
                  <a:schemeClr val="lt2"/>
                </a:solidFill>
                <a:latin typeface="Oxygen"/>
                <a:ea typeface="Oxygen"/>
                <a:cs typeface="Oxygen"/>
                <a:sym typeface="Oxygen"/>
              </a:defRPr>
            </a:lvl7pPr>
            <a:lvl8pPr marL="3657600" marR="0" lvl="7" indent="-317500" algn="ctr" rtl="0">
              <a:lnSpc>
                <a:spcPct val="100000"/>
              </a:lnSpc>
              <a:spcBef>
                <a:spcPts val="0"/>
              </a:spcBef>
              <a:spcAft>
                <a:spcPts val="0"/>
              </a:spcAft>
              <a:buClr>
                <a:schemeClr val="lt2"/>
              </a:buClr>
              <a:buSzPts val="1400"/>
              <a:buFont typeface="Oxygen"/>
              <a:buNone/>
              <a:defRPr sz="1400" b="0" i="0" u="none" strike="noStrike" cap="none">
                <a:solidFill>
                  <a:schemeClr val="lt2"/>
                </a:solidFill>
                <a:latin typeface="Oxygen"/>
                <a:ea typeface="Oxygen"/>
                <a:cs typeface="Oxygen"/>
                <a:sym typeface="Oxygen"/>
              </a:defRPr>
            </a:lvl8pPr>
            <a:lvl9pPr marL="4114800" marR="0" lvl="8" indent="-317500" algn="ctr" rtl="0">
              <a:lnSpc>
                <a:spcPct val="100000"/>
              </a:lnSpc>
              <a:spcBef>
                <a:spcPts val="0"/>
              </a:spcBef>
              <a:spcAft>
                <a:spcPts val="0"/>
              </a:spcAft>
              <a:buClr>
                <a:schemeClr val="lt2"/>
              </a:buClr>
              <a:buSzPts val="1400"/>
              <a:buFont typeface="Oxygen"/>
              <a:buNone/>
              <a:defRPr sz="1400" b="0" i="0" u="none" strike="noStrike" cap="none">
                <a:solidFill>
                  <a:schemeClr val="lt2"/>
                </a:solidFill>
                <a:latin typeface="Oxygen"/>
                <a:ea typeface="Oxygen"/>
                <a:cs typeface="Oxygen"/>
                <a:sym typeface="Oxygen"/>
              </a:defRPr>
            </a:lvl9pPr>
          </a:lstStyle>
          <a:p>
            <a:pPr marL="0" indent="0" algn="l"/>
            <a:r>
              <a:rPr lang="en-US" sz="1100" dirty="0">
                <a:latin typeface="Calibri" panose="020F0502020204030204" pitchFamily="34" charset="0"/>
                <a:ea typeface="Calibri" panose="020F0502020204030204" pitchFamily="34" charset="0"/>
                <a:cs typeface="Calibri" panose="020F0502020204030204" pitchFamily="34" charset="0"/>
              </a:rPr>
              <a:t>Thought Experiment 3 is the most interesting and shows the most potential to reach beyond what is common in modern meteorology. To best meet the organizational goals of </a:t>
            </a:r>
            <a:r>
              <a:rPr lang="en-US" sz="1100" dirty="0" err="1">
                <a:latin typeface="Calibri" panose="020F0502020204030204" pitchFamily="34" charset="0"/>
                <a:ea typeface="Calibri" panose="020F0502020204030204" pitchFamily="34" charset="0"/>
                <a:cs typeface="Calibri" panose="020F0502020204030204" pitchFamily="34" charset="0"/>
              </a:rPr>
              <a:t>ClimateWins</a:t>
            </a:r>
            <a:r>
              <a:rPr lang="en-US" sz="1100" dirty="0">
                <a:latin typeface="Calibri" panose="020F0502020204030204" pitchFamily="34" charset="0"/>
                <a:ea typeface="Calibri" panose="020F0502020204030204" pitchFamily="34" charset="0"/>
                <a:cs typeface="Calibri" panose="020F0502020204030204" pitchFamily="34" charset="0"/>
              </a:rPr>
              <a:t>, to provide information beyond immediate forecasting. The recommendation is that all approaches have value, but the ability to do future projections using Thought Experiment 3 is the best use of limited resources.  </a:t>
            </a:r>
          </a:p>
          <a:p>
            <a:pPr marL="0" indent="0" algn="l"/>
            <a:endParaRPr lang="en-US" sz="1200" dirty="0"/>
          </a:p>
        </p:txBody>
      </p:sp>
    </p:spTree>
    <p:extLst>
      <p:ext uri="{BB962C8B-B14F-4D97-AF65-F5344CB8AC3E}">
        <p14:creationId xmlns:p14="http://schemas.microsoft.com/office/powerpoint/2010/main" val="989174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70"/>
        <p:cNvGrpSpPr/>
        <p:nvPr/>
      </p:nvGrpSpPr>
      <p:grpSpPr>
        <a:xfrm>
          <a:off x="0" y="0"/>
          <a:ext cx="0" cy="0"/>
          <a:chOff x="0" y="0"/>
          <a:chExt cx="0" cy="0"/>
        </a:xfrm>
      </p:grpSpPr>
      <p:sp>
        <p:nvSpPr>
          <p:cNvPr id="5271" name="Google Shape;5271;p121"/>
          <p:cNvSpPr txBox="1">
            <a:spLocks noGrp="1"/>
          </p:cNvSpPr>
          <p:nvPr>
            <p:ph type="ctrTitle"/>
          </p:nvPr>
        </p:nvSpPr>
        <p:spPr>
          <a:xfrm>
            <a:off x="713225" y="564025"/>
            <a:ext cx="3858900" cy="80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
        <p:nvSpPr>
          <p:cNvPr id="5272" name="Google Shape;5272;p121"/>
          <p:cNvSpPr txBox="1">
            <a:spLocks noGrp="1"/>
          </p:cNvSpPr>
          <p:nvPr>
            <p:ph type="subTitle" idx="1"/>
          </p:nvPr>
        </p:nvSpPr>
        <p:spPr>
          <a:xfrm>
            <a:off x="816670" y="1538725"/>
            <a:ext cx="3630300" cy="156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100"/>
              <a:buFont typeface="Arial"/>
              <a:buNone/>
            </a:pPr>
            <a:r>
              <a:rPr lang="en" b="1" dirty="0">
                <a:solidFill>
                  <a:schemeClr val="dk2"/>
                </a:solidFill>
              </a:rPr>
              <a:t>Do you have any questions?</a:t>
            </a:r>
            <a:endParaRPr b="1" dirty="0">
              <a:solidFill>
                <a:schemeClr val="dk2"/>
              </a:solidFill>
            </a:endParaRPr>
          </a:p>
          <a:p>
            <a:pPr marL="0" lvl="0" indent="0" algn="ctr" rtl="0">
              <a:spcBef>
                <a:spcPts val="0"/>
              </a:spcBef>
              <a:spcAft>
                <a:spcPts val="0"/>
              </a:spcAft>
              <a:buClr>
                <a:schemeClr val="lt1"/>
              </a:buClr>
              <a:buSzPts val="1100"/>
              <a:buFont typeface="Arial"/>
              <a:buNone/>
            </a:pPr>
            <a:endParaRPr dirty="0"/>
          </a:p>
          <a:p>
            <a:pPr marL="0" lvl="0" indent="0" algn="ctr" rtl="0">
              <a:spcBef>
                <a:spcPts val="0"/>
              </a:spcBef>
              <a:spcAft>
                <a:spcPts val="0"/>
              </a:spcAft>
              <a:buClr>
                <a:schemeClr val="lt1"/>
              </a:buClr>
              <a:buSzPts val="1100"/>
              <a:buFont typeface="Arial"/>
              <a:buNone/>
            </a:pPr>
            <a:r>
              <a:rPr lang="en-US" dirty="0"/>
              <a:t>Jack Bartman</a:t>
            </a:r>
          </a:p>
          <a:p>
            <a:pPr marL="0" lvl="0" indent="0" algn="ctr" rtl="0">
              <a:spcBef>
                <a:spcPts val="0"/>
              </a:spcBef>
              <a:spcAft>
                <a:spcPts val="0"/>
              </a:spcAft>
              <a:buClr>
                <a:schemeClr val="lt1"/>
              </a:buClr>
              <a:buSzPts val="1100"/>
              <a:buFont typeface="Arial"/>
              <a:buNone/>
            </a:pPr>
            <a:r>
              <a:rPr lang="en-US" dirty="0"/>
              <a:t>Prepared for CareerFoundry</a:t>
            </a:r>
          </a:p>
          <a:p>
            <a:pPr marL="0" lvl="0" indent="0" algn="ctr" rtl="0">
              <a:spcBef>
                <a:spcPts val="0"/>
              </a:spcBef>
              <a:spcAft>
                <a:spcPts val="0"/>
              </a:spcAft>
              <a:buClr>
                <a:schemeClr val="lt1"/>
              </a:buClr>
              <a:buSzPts val="1100"/>
              <a:buFont typeface="Arial"/>
              <a:buNone/>
            </a:pPr>
            <a:r>
              <a:rPr lang="en-US" dirty="0"/>
              <a:t>2025</a:t>
            </a:r>
            <a:endParaRPr dirty="0"/>
          </a:p>
        </p:txBody>
      </p:sp>
      <p:grpSp>
        <p:nvGrpSpPr>
          <p:cNvPr id="5274" name="Google Shape;5274;p121"/>
          <p:cNvGrpSpPr/>
          <p:nvPr/>
        </p:nvGrpSpPr>
        <p:grpSpPr>
          <a:xfrm>
            <a:off x="918177" y="3273335"/>
            <a:ext cx="3427287" cy="3203676"/>
            <a:chOff x="10368334" y="-3016863"/>
            <a:chExt cx="2959405" cy="2766321"/>
          </a:xfrm>
        </p:grpSpPr>
        <p:sp>
          <p:nvSpPr>
            <p:cNvPr id="5275" name="Google Shape;5275;p121"/>
            <p:cNvSpPr/>
            <p:nvPr/>
          </p:nvSpPr>
          <p:spPr>
            <a:xfrm>
              <a:off x="10368334" y="-3016863"/>
              <a:ext cx="2766321" cy="2766321"/>
            </a:xfrm>
            <a:custGeom>
              <a:avLst/>
              <a:gdLst/>
              <a:ahLst/>
              <a:cxnLst/>
              <a:rect l="l" t="t" r="r" b="b"/>
              <a:pathLst>
                <a:path w="81005" h="81005" extrusionOk="0">
                  <a:moveTo>
                    <a:pt x="40487" y="0"/>
                  </a:moveTo>
                  <a:cubicBezTo>
                    <a:pt x="18146" y="0"/>
                    <a:pt x="0" y="18147"/>
                    <a:pt x="0" y="40518"/>
                  </a:cubicBezTo>
                  <a:cubicBezTo>
                    <a:pt x="0" y="62889"/>
                    <a:pt x="18146" y="81005"/>
                    <a:pt x="40487" y="81005"/>
                  </a:cubicBezTo>
                  <a:cubicBezTo>
                    <a:pt x="62858" y="81005"/>
                    <a:pt x="81005" y="62889"/>
                    <a:pt x="81005" y="40518"/>
                  </a:cubicBezTo>
                  <a:cubicBezTo>
                    <a:pt x="81005" y="18147"/>
                    <a:pt x="62858" y="0"/>
                    <a:pt x="404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6" name="Google Shape;5276;p121"/>
            <p:cNvSpPr/>
            <p:nvPr/>
          </p:nvSpPr>
          <p:spPr>
            <a:xfrm>
              <a:off x="12251262" y="-2759440"/>
              <a:ext cx="1076476" cy="2224087"/>
            </a:xfrm>
            <a:custGeom>
              <a:avLst/>
              <a:gdLst/>
              <a:ahLst/>
              <a:cxnLst/>
              <a:rect l="l" t="t" r="r" b="b"/>
              <a:pathLst>
                <a:path w="31522" h="65127" extrusionOk="0">
                  <a:moveTo>
                    <a:pt x="8907" y="0"/>
                  </a:moveTo>
                  <a:cubicBezTo>
                    <a:pt x="6414" y="548"/>
                    <a:pt x="6262" y="2918"/>
                    <a:pt x="6323" y="5137"/>
                  </a:cubicBezTo>
                  <a:cubicBezTo>
                    <a:pt x="6354" y="6049"/>
                    <a:pt x="6080" y="6931"/>
                    <a:pt x="6262" y="7812"/>
                  </a:cubicBezTo>
                  <a:cubicBezTo>
                    <a:pt x="6417" y="8559"/>
                    <a:pt x="7074" y="9285"/>
                    <a:pt x="7770" y="9285"/>
                  </a:cubicBezTo>
                  <a:cubicBezTo>
                    <a:pt x="7896" y="9285"/>
                    <a:pt x="8022" y="9261"/>
                    <a:pt x="8147" y="9210"/>
                  </a:cubicBezTo>
                  <a:cubicBezTo>
                    <a:pt x="8542" y="9028"/>
                    <a:pt x="8846" y="8633"/>
                    <a:pt x="9241" y="8633"/>
                  </a:cubicBezTo>
                  <a:cubicBezTo>
                    <a:pt x="9253" y="8632"/>
                    <a:pt x="9264" y="8632"/>
                    <a:pt x="9275" y="8632"/>
                  </a:cubicBezTo>
                  <a:cubicBezTo>
                    <a:pt x="9947" y="8632"/>
                    <a:pt x="10152" y="9525"/>
                    <a:pt x="10092" y="10183"/>
                  </a:cubicBezTo>
                  <a:cubicBezTo>
                    <a:pt x="10001" y="10852"/>
                    <a:pt x="9910" y="11703"/>
                    <a:pt x="10457" y="12037"/>
                  </a:cubicBezTo>
                  <a:cubicBezTo>
                    <a:pt x="9150" y="13526"/>
                    <a:pt x="7600" y="14803"/>
                    <a:pt x="5898" y="15837"/>
                  </a:cubicBezTo>
                  <a:cubicBezTo>
                    <a:pt x="7022" y="16870"/>
                    <a:pt x="7691" y="18299"/>
                    <a:pt x="7752" y="19818"/>
                  </a:cubicBezTo>
                  <a:cubicBezTo>
                    <a:pt x="7397" y="20072"/>
                    <a:pt x="6977" y="20128"/>
                    <a:pt x="6543" y="20128"/>
                  </a:cubicBezTo>
                  <a:cubicBezTo>
                    <a:pt x="6196" y="20128"/>
                    <a:pt x="5840" y="20092"/>
                    <a:pt x="5503" y="20092"/>
                  </a:cubicBezTo>
                  <a:cubicBezTo>
                    <a:pt x="4651" y="20092"/>
                    <a:pt x="2189" y="21673"/>
                    <a:pt x="3800" y="22524"/>
                  </a:cubicBezTo>
                  <a:cubicBezTo>
                    <a:pt x="4044" y="22615"/>
                    <a:pt x="4287" y="22706"/>
                    <a:pt x="4530" y="22828"/>
                  </a:cubicBezTo>
                  <a:cubicBezTo>
                    <a:pt x="4773" y="23071"/>
                    <a:pt x="4955" y="23344"/>
                    <a:pt x="5077" y="23679"/>
                  </a:cubicBezTo>
                  <a:cubicBezTo>
                    <a:pt x="5478" y="24480"/>
                    <a:pt x="6254" y="24883"/>
                    <a:pt x="7033" y="24883"/>
                  </a:cubicBezTo>
                  <a:cubicBezTo>
                    <a:pt x="7790" y="24883"/>
                    <a:pt x="8548" y="24503"/>
                    <a:pt x="8968" y="23739"/>
                  </a:cubicBezTo>
                  <a:cubicBezTo>
                    <a:pt x="9393" y="22919"/>
                    <a:pt x="9302" y="21946"/>
                    <a:pt x="9545" y="21065"/>
                  </a:cubicBezTo>
                  <a:cubicBezTo>
                    <a:pt x="9745" y="20366"/>
                    <a:pt x="10415" y="19647"/>
                    <a:pt x="11086" y="19647"/>
                  </a:cubicBezTo>
                  <a:cubicBezTo>
                    <a:pt x="11233" y="19647"/>
                    <a:pt x="11379" y="19681"/>
                    <a:pt x="11521" y="19758"/>
                  </a:cubicBezTo>
                  <a:cubicBezTo>
                    <a:pt x="11946" y="19970"/>
                    <a:pt x="12190" y="20457"/>
                    <a:pt x="12676" y="20548"/>
                  </a:cubicBezTo>
                  <a:cubicBezTo>
                    <a:pt x="12717" y="20554"/>
                    <a:pt x="12758" y="20557"/>
                    <a:pt x="12799" y="20557"/>
                  </a:cubicBezTo>
                  <a:cubicBezTo>
                    <a:pt x="13237" y="20557"/>
                    <a:pt x="13674" y="20216"/>
                    <a:pt x="14081" y="20216"/>
                  </a:cubicBezTo>
                  <a:cubicBezTo>
                    <a:pt x="14172" y="20216"/>
                    <a:pt x="14260" y="20233"/>
                    <a:pt x="14348" y="20274"/>
                  </a:cubicBezTo>
                  <a:cubicBezTo>
                    <a:pt x="14652" y="20852"/>
                    <a:pt x="14986" y="21460"/>
                    <a:pt x="15564" y="21703"/>
                  </a:cubicBezTo>
                  <a:cubicBezTo>
                    <a:pt x="15837" y="21794"/>
                    <a:pt x="16080" y="21855"/>
                    <a:pt x="16354" y="21885"/>
                  </a:cubicBezTo>
                  <a:cubicBezTo>
                    <a:pt x="17326" y="22098"/>
                    <a:pt x="18147" y="22706"/>
                    <a:pt x="18634" y="23587"/>
                  </a:cubicBezTo>
                  <a:cubicBezTo>
                    <a:pt x="18482" y="23071"/>
                    <a:pt x="18512" y="22554"/>
                    <a:pt x="18725" y="22068"/>
                  </a:cubicBezTo>
                  <a:cubicBezTo>
                    <a:pt x="18883" y="21772"/>
                    <a:pt x="19233" y="21565"/>
                    <a:pt x="19551" y="21565"/>
                  </a:cubicBezTo>
                  <a:cubicBezTo>
                    <a:pt x="19722" y="21565"/>
                    <a:pt x="19884" y="21625"/>
                    <a:pt x="20001" y="21764"/>
                  </a:cubicBezTo>
                  <a:cubicBezTo>
                    <a:pt x="20396" y="22220"/>
                    <a:pt x="19941" y="22980"/>
                    <a:pt x="20153" y="23557"/>
                  </a:cubicBezTo>
                  <a:cubicBezTo>
                    <a:pt x="20488" y="24347"/>
                    <a:pt x="21734" y="24135"/>
                    <a:pt x="22372" y="24712"/>
                  </a:cubicBezTo>
                  <a:cubicBezTo>
                    <a:pt x="23010" y="25259"/>
                    <a:pt x="22676" y="26475"/>
                    <a:pt x="22220" y="27265"/>
                  </a:cubicBezTo>
                  <a:cubicBezTo>
                    <a:pt x="22099" y="27508"/>
                    <a:pt x="21947" y="27691"/>
                    <a:pt x="21764" y="27812"/>
                  </a:cubicBezTo>
                  <a:cubicBezTo>
                    <a:pt x="21638" y="27886"/>
                    <a:pt x="21514" y="27918"/>
                    <a:pt x="21390" y="27918"/>
                  </a:cubicBezTo>
                  <a:cubicBezTo>
                    <a:pt x="20645" y="27918"/>
                    <a:pt x="19919" y="26779"/>
                    <a:pt x="19059" y="26779"/>
                  </a:cubicBezTo>
                  <a:cubicBezTo>
                    <a:pt x="18857" y="27589"/>
                    <a:pt x="18103" y="28151"/>
                    <a:pt x="17271" y="28151"/>
                  </a:cubicBezTo>
                  <a:cubicBezTo>
                    <a:pt x="17229" y="28151"/>
                    <a:pt x="17187" y="28150"/>
                    <a:pt x="17144" y="28147"/>
                  </a:cubicBezTo>
                  <a:cubicBezTo>
                    <a:pt x="16080" y="27995"/>
                    <a:pt x="15412" y="26931"/>
                    <a:pt x="14834" y="26019"/>
                  </a:cubicBezTo>
                  <a:cubicBezTo>
                    <a:pt x="14295" y="25091"/>
                    <a:pt x="13520" y="24103"/>
                    <a:pt x="12451" y="24103"/>
                  </a:cubicBezTo>
                  <a:cubicBezTo>
                    <a:pt x="12435" y="24103"/>
                    <a:pt x="12419" y="24104"/>
                    <a:pt x="12402" y="24104"/>
                  </a:cubicBezTo>
                  <a:cubicBezTo>
                    <a:pt x="11339" y="24165"/>
                    <a:pt x="10548" y="25138"/>
                    <a:pt x="9515" y="25198"/>
                  </a:cubicBezTo>
                  <a:cubicBezTo>
                    <a:pt x="9288" y="25198"/>
                    <a:pt x="9052" y="25164"/>
                    <a:pt x="8826" y="25164"/>
                  </a:cubicBezTo>
                  <a:cubicBezTo>
                    <a:pt x="8629" y="25164"/>
                    <a:pt x="8439" y="25190"/>
                    <a:pt x="8269" y="25290"/>
                  </a:cubicBezTo>
                  <a:cubicBezTo>
                    <a:pt x="8056" y="25442"/>
                    <a:pt x="7934" y="25715"/>
                    <a:pt x="7721" y="25867"/>
                  </a:cubicBezTo>
                  <a:cubicBezTo>
                    <a:pt x="7521" y="26034"/>
                    <a:pt x="7280" y="26087"/>
                    <a:pt x="7020" y="26087"/>
                  </a:cubicBezTo>
                  <a:cubicBezTo>
                    <a:pt x="6568" y="26087"/>
                    <a:pt x="6056" y="25928"/>
                    <a:pt x="5594" y="25928"/>
                  </a:cubicBezTo>
                  <a:cubicBezTo>
                    <a:pt x="3952" y="25958"/>
                    <a:pt x="3375" y="28967"/>
                    <a:pt x="2645" y="30153"/>
                  </a:cubicBezTo>
                  <a:cubicBezTo>
                    <a:pt x="1794" y="31521"/>
                    <a:pt x="882" y="33010"/>
                    <a:pt x="974" y="34651"/>
                  </a:cubicBezTo>
                  <a:cubicBezTo>
                    <a:pt x="1004" y="35442"/>
                    <a:pt x="1308" y="36323"/>
                    <a:pt x="974" y="37053"/>
                  </a:cubicBezTo>
                  <a:cubicBezTo>
                    <a:pt x="700" y="37661"/>
                    <a:pt x="92" y="38086"/>
                    <a:pt x="1" y="38724"/>
                  </a:cubicBezTo>
                  <a:cubicBezTo>
                    <a:pt x="1" y="39059"/>
                    <a:pt x="62" y="39393"/>
                    <a:pt x="214" y="39697"/>
                  </a:cubicBezTo>
                  <a:lnTo>
                    <a:pt x="1338" y="42737"/>
                  </a:lnTo>
                  <a:cubicBezTo>
                    <a:pt x="1582" y="43345"/>
                    <a:pt x="1916" y="44074"/>
                    <a:pt x="2554" y="44196"/>
                  </a:cubicBezTo>
                  <a:cubicBezTo>
                    <a:pt x="2889" y="44196"/>
                    <a:pt x="3192" y="44196"/>
                    <a:pt x="3496" y="44226"/>
                  </a:cubicBezTo>
                  <a:cubicBezTo>
                    <a:pt x="3983" y="44348"/>
                    <a:pt x="4196" y="44864"/>
                    <a:pt x="4591" y="45168"/>
                  </a:cubicBezTo>
                  <a:cubicBezTo>
                    <a:pt x="4914" y="45384"/>
                    <a:pt x="5290" y="45451"/>
                    <a:pt x="5681" y="45451"/>
                  </a:cubicBezTo>
                  <a:cubicBezTo>
                    <a:pt x="5953" y="45451"/>
                    <a:pt x="6232" y="45418"/>
                    <a:pt x="6506" y="45381"/>
                  </a:cubicBezTo>
                  <a:lnTo>
                    <a:pt x="9758" y="44925"/>
                  </a:lnTo>
                  <a:cubicBezTo>
                    <a:pt x="9915" y="44903"/>
                    <a:pt x="10074" y="44892"/>
                    <a:pt x="10234" y="44892"/>
                  </a:cubicBezTo>
                  <a:cubicBezTo>
                    <a:pt x="11623" y="44892"/>
                    <a:pt x="13015" y="45721"/>
                    <a:pt x="12524" y="47357"/>
                  </a:cubicBezTo>
                  <a:cubicBezTo>
                    <a:pt x="12342" y="48025"/>
                    <a:pt x="11946" y="48603"/>
                    <a:pt x="11825" y="49272"/>
                  </a:cubicBezTo>
                  <a:cubicBezTo>
                    <a:pt x="11187" y="52250"/>
                    <a:pt x="12098" y="54652"/>
                    <a:pt x="9606" y="57144"/>
                  </a:cubicBezTo>
                  <a:cubicBezTo>
                    <a:pt x="8907" y="57843"/>
                    <a:pt x="7995" y="58664"/>
                    <a:pt x="8208" y="59606"/>
                  </a:cubicBezTo>
                  <a:cubicBezTo>
                    <a:pt x="8299" y="59910"/>
                    <a:pt x="8512" y="60184"/>
                    <a:pt x="8573" y="60518"/>
                  </a:cubicBezTo>
                  <a:cubicBezTo>
                    <a:pt x="8755" y="61339"/>
                    <a:pt x="7995" y="62068"/>
                    <a:pt x="7417" y="62707"/>
                  </a:cubicBezTo>
                  <a:cubicBezTo>
                    <a:pt x="6870" y="63314"/>
                    <a:pt x="6445" y="64439"/>
                    <a:pt x="7114" y="64956"/>
                  </a:cubicBezTo>
                  <a:cubicBezTo>
                    <a:pt x="7279" y="65075"/>
                    <a:pt x="7456" y="65127"/>
                    <a:pt x="7636" y="65127"/>
                  </a:cubicBezTo>
                  <a:cubicBezTo>
                    <a:pt x="8281" y="65127"/>
                    <a:pt x="8979" y="64469"/>
                    <a:pt x="9454" y="63922"/>
                  </a:cubicBezTo>
                  <a:cubicBezTo>
                    <a:pt x="10731" y="62463"/>
                    <a:pt x="12433" y="61673"/>
                    <a:pt x="13861" y="60396"/>
                  </a:cubicBezTo>
                  <a:cubicBezTo>
                    <a:pt x="15168" y="59211"/>
                    <a:pt x="15716" y="58238"/>
                    <a:pt x="17509" y="57630"/>
                  </a:cubicBezTo>
                  <a:lnTo>
                    <a:pt x="17630" y="57600"/>
                  </a:lnTo>
                  <a:cubicBezTo>
                    <a:pt x="31521" y="39393"/>
                    <a:pt x="27600" y="13314"/>
                    <a:pt x="8968" y="31"/>
                  </a:cubicBezTo>
                  <a:lnTo>
                    <a:pt x="89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7" name="Google Shape;5277;p121"/>
            <p:cNvSpPr/>
            <p:nvPr/>
          </p:nvSpPr>
          <p:spPr>
            <a:xfrm>
              <a:off x="10419183" y="-2931761"/>
              <a:ext cx="1444955" cy="2627228"/>
            </a:xfrm>
            <a:custGeom>
              <a:avLst/>
              <a:gdLst/>
              <a:ahLst/>
              <a:cxnLst/>
              <a:rect l="l" t="t" r="r" b="b"/>
              <a:pathLst>
                <a:path w="42312" h="76932" extrusionOk="0">
                  <a:moveTo>
                    <a:pt x="24986" y="1"/>
                  </a:moveTo>
                  <a:cubicBezTo>
                    <a:pt x="12858" y="4499"/>
                    <a:pt x="3557" y="14499"/>
                    <a:pt x="1" y="26962"/>
                  </a:cubicBezTo>
                  <a:cubicBezTo>
                    <a:pt x="669" y="28360"/>
                    <a:pt x="700" y="30123"/>
                    <a:pt x="821" y="31734"/>
                  </a:cubicBezTo>
                  <a:cubicBezTo>
                    <a:pt x="973" y="34165"/>
                    <a:pt x="1490" y="36536"/>
                    <a:pt x="2311" y="38846"/>
                  </a:cubicBezTo>
                  <a:cubicBezTo>
                    <a:pt x="2858" y="40397"/>
                    <a:pt x="3648" y="42007"/>
                    <a:pt x="5107" y="42828"/>
                  </a:cubicBezTo>
                  <a:cubicBezTo>
                    <a:pt x="5745" y="43132"/>
                    <a:pt x="6444" y="43375"/>
                    <a:pt x="7144" y="43588"/>
                  </a:cubicBezTo>
                  <a:cubicBezTo>
                    <a:pt x="9241" y="44287"/>
                    <a:pt x="11125" y="45594"/>
                    <a:pt x="12524" y="47327"/>
                  </a:cubicBezTo>
                  <a:cubicBezTo>
                    <a:pt x="12829" y="47687"/>
                    <a:pt x="13184" y="48098"/>
                    <a:pt x="13614" y="48098"/>
                  </a:cubicBezTo>
                  <a:cubicBezTo>
                    <a:pt x="13655" y="48098"/>
                    <a:pt x="13697" y="48095"/>
                    <a:pt x="13739" y="48087"/>
                  </a:cubicBezTo>
                  <a:cubicBezTo>
                    <a:pt x="13922" y="48026"/>
                    <a:pt x="14104" y="47965"/>
                    <a:pt x="14287" y="47874"/>
                  </a:cubicBezTo>
                  <a:cubicBezTo>
                    <a:pt x="14428" y="47810"/>
                    <a:pt x="14572" y="47781"/>
                    <a:pt x="14714" y="47781"/>
                  </a:cubicBezTo>
                  <a:cubicBezTo>
                    <a:pt x="15458" y="47781"/>
                    <a:pt x="16155" y="48572"/>
                    <a:pt x="16232" y="49363"/>
                  </a:cubicBezTo>
                  <a:cubicBezTo>
                    <a:pt x="16414" y="51065"/>
                    <a:pt x="15229" y="52129"/>
                    <a:pt x="15746" y="53923"/>
                  </a:cubicBezTo>
                  <a:cubicBezTo>
                    <a:pt x="16080" y="55047"/>
                    <a:pt x="16414" y="56233"/>
                    <a:pt x="17174" y="57175"/>
                  </a:cubicBezTo>
                  <a:cubicBezTo>
                    <a:pt x="17600" y="57661"/>
                    <a:pt x="18116" y="58087"/>
                    <a:pt x="18542" y="58603"/>
                  </a:cubicBezTo>
                  <a:cubicBezTo>
                    <a:pt x="19028" y="59211"/>
                    <a:pt x="19363" y="59941"/>
                    <a:pt x="19879" y="60549"/>
                  </a:cubicBezTo>
                  <a:cubicBezTo>
                    <a:pt x="21095" y="61947"/>
                    <a:pt x="23162" y="62373"/>
                    <a:pt x="24317" y="63832"/>
                  </a:cubicBezTo>
                  <a:cubicBezTo>
                    <a:pt x="24955" y="64622"/>
                    <a:pt x="25259" y="65686"/>
                    <a:pt x="25533" y="66689"/>
                  </a:cubicBezTo>
                  <a:cubicBezTo>
                    <a:pt x="26110" y="68816"/>
                    <a:pt x="26718" y="70944"/>
                    <a:pt x="27813" y="72859"/>
                  </a:cubicBezTo>
                  <a:cubicBezTo>
                    <a:pt x="28907" y="74744"/>
                    <a:pt x="30639" y="76385"/>
                    <a:pt x="32797" y="76932"/>
                  </a:cubicBezTo>
                  <a:cubicBezTo>
                    <a:pt x="33162" y="76324"/>
                    <a:pt x="32615" y="75534"/>
                    <a:pt x="32038" y="75078"/>
                  </a:cubicBezTo>
                  <a:cubicBezTo>
                    <a:pt x="31490" y="74622"/>
                    <a:pt x="30791" y="74136"/>
                    <a:pt x="30822" y="73406"/>
                  </a:cubicBezTo>
                  <a:cubicBezTo>
                    <a:pt x="30852" y="73072"/>
                    <a:pt x="30974" y="72737"/>
                    <a:pt x="31187" y="72464"/>
                  </a:cubicBezTo>
                  <a:cubicBezTo>
                    <a:pt x="31642" y="71734"/>
                    <a:pt x="32220" y="71126"/>
                    <a:pt x="32919" y="70579"/>
                  </a:cubicBezTo>
                  <a:cubicBezTo>
                    <a:pt x="33253" y="70367"/>
                    <a:pt x="33557" y="70093"/>
                    <a:pt x="33801" y="69759"/>
                  </a:cubicBezTo>
                  <a:cubicBezTo>
                    <a:pt x="34256" y="69090"/>
                    <a:pt x="34105" y="68178"/>
                    <a:pt x="34439" y="67449"/>
                  </a:cubicBezTo>
                  <a:cubicBezTo>
                    <a:pt x="34864" y="66567"/>
                    <a:pt x="36019" y="65625"/>
                    <a:pt x="35381" y="64865"/>
                  </a:cubicBezTo>
                  <a:lnTo>
                    <a:pt x="35381" y="64865"/>
                  </a:lnTo>
                  <a:cubicBezTo>
                    <a:pt x="35694" y="64994"/>
                    <a:pt x="36016" y="65055"/>
                    <a:pt x="36332" y="65055"/>
                  </a:cubicBezTo>
                  <a:cubicBezTo>
                    <a:pt x="37426" y="65055"/>
                    <a:pt x="38442" y="64325"/>
                    <a:pt x="38725" y="63193"/>
                  </a:cubicBezTo>
                  <a:cubicBezTo>
                    <a:pt x="38816" y="62616"/>
                    <a:pt x="38725" y="62038"/>
                    <a:pt x="38785" y="61461"/>
                  </a:cubicBezTo>
                  <a:cubicBezTo>
                    <a:pt x="39120" y="59363"/>
                    <a:pt x="42311" y="57752"/>
                    <a:pt x="40974" y="55625"/>
                  </a:cubicBezTo>
                  <a:cubicBezTo>
                    <a:pt x="40191" y="54362"/>
                    <a:pt x="37730" y="53792"/>
                    <a:pt x="36048" y="53792"/>
                  </a:cubicBezTo>
                  <a:cubicBezTo>
                    <a:pt x="35705" y="53792"/>
                    <a:pt x="35395" y="53815"/>
                    <a:pt x="35138" y="53862"/>
                  </a:cubicBezTo>
                  <a:cubicBezTo>
                    <a:pt x="34834" y="53923"/>
                    <a:pt x="34560" y="53953"/>
                    <a:pt x="34287" y="53953"/>
                  </a:cubicBezTo>
                  <a:cubicBezTo>
                    <a:pt x="33740" y="53831"/>
                    <a:pt x="33284" y="53527"/>
                    <a:pt x="32949" y="53102"/>
                  </a:cubicBezTo>
                  <a:cubicBezTo>
                    <a:pt x="32828" y="52980"/>
                    <a:pt x="32706" y="52859"/>
                    <a:pt x="32646" y="52707"/>
                  </a:cubicBezTo>
                  <a:cubicBezTo>
                    <a:pt x="32585" y="52494"/>
                    <a:pt x="32554" y="52251"/>
                    <a:pt x="32615" y="52038"/>
                  </a:cubicBezTo>
                  <a:cubicBezTo>
                    <a:pt x="32842" y="49694"/>
                    <a:pt x="32106" y="49299"/>
                    <a:pt x="31031" y="49299"/>
                  </a:cubicBezTo>
                  <a:cubicBezTo>
                    <a:pt x="30485" y="49299"/>
                    <a:pt x="29851" y="49401"/>
                    <a:pt x="29212" y="49401"/>
                  </a:cubicBezTo>
                  <a:cubicBezTo>
                    <a:pt x="28583" y="49401"/>
                    <a:pt x="27948" y="49301"/>
                    <a:pt x="27387" y="48907"/>
                  </a:cubicBezTo>
                  <a:cubicBezTo>
                    <a:pt x="27022" y="48634"/>
                    <a:pt x="26749" y="48178"/>
                    <a:pt x="26354" y="47904"/>
                  </a:cubicBezTo>
                  <a:cubicBezTo>
                    <a:pt x="25867" y="47600"/>
                    <a:pt x="25168" y="47600"/>
                    <a:pt x="24743" y="47205"/>
                  </a:cubicBezTo>
                  <a:cubicBezTo>
                    <a:pt x="24530" y="46992"/>
                    <a:pt x="24408" y="46719"/>
                    <a:pt x="24196" y="46536"/>
                  </a:cubicBezTo>
                  <a:cubicBezTo>
                    <a:pt x="23898" y="46239"/>
                    <a:pt x="23509" y="46140"/>
                    <a:pt x="23088" y="46140"/>
                  </a:cubicBezTo>
                  <a:cubicBezTo>
                    <a:pt x="22606" y="46140"/>
                    <a:pt x="22083" y="46271"/>
                    <a:pt x="21612" y="46384"/>
                  </a:cubicBezTo>
                  <a:cubicBezTo>
                    <a:pt x="21419" y="46431"/>
                    <a:pt x="21250" y="46451"/>
                    <a:pt x="21097" y="46451"/>
                  </a:cubicBezTo>
                  <a:cubicBezTo>
                    <a:pt x="20453" y="46451"/>
                    <a:pt x="20092" y="46100"/>
                    <a:pt x="19454" y="45929"/>
                  </a:cubicBezTo>
                  <a:cubicBezTo>
                    <a:pt x="19054" y="45789"/>
                    <a:pt x="18642" y="45715"/>
                    <a:pt x="18225" y="45715"/>
                  </a:cubicBezTo>
                  <a:cubicBezTo>
                    <a:pt x="18007" y="45715"/>
                    <a:pt x="17788" y="45735"/>
                    <a:pt x="17569" y="45777"/>
                  </a:cubicBezTo>
                  <a:cubicBezTo>
                    <a:pt x="17387" y="46506"/>
                    <a:pt x="16779" y="47053"/>
                    <a:pt x="16049" y="47144"/>
                  </a:cubicBezTo>
                  <a:cubicBezTo>
                    <a:pt x="15583" y="46577"/>
                    <a:pt x="14888" y="46266"/>
                    <a:pt x="14178" y="46266"/>
                  </a:cubicBezTo>
                  <a:cubicBezTo>
                    <a:pt x="13824" y="46266"/>
                    <a:pt x="13466" y="46344"/>
                    <a:pt x="13131" y="46506"/>
                  </a:cubicBezTo>
                  <a:cubicBezTo>
                    <a:pt x="12372" y="45746"/>
                    <a:pt x="12250" y="44561"/>
                    <a:pt x="12858" y="43649"/>
                  </a:cubicBezTo>
                  <a:cubicBezTo>
                    <a:pt x="12702" y="43463"/>
                    <a:pt x="12498" y="43399"/>
                    <a:pt x="12269" y="43399"/>
                  </a:cubicBezTo>
                  <a:cubicBezTo>
                    <a:pt x="11761" y="43399"/>
                    <a:pt x="11126" y="43713"/>
                    <a:pt x="10596" y="43713"/>
                  </a:cubicBezTo>
                  <a:cubicBezTo>
                    <a:pt x="10387" y="43713"/>
                    <a:pt x="10194" y="43664"/>
                    <a:pt x="10031" y="43527"/>
                  </a:cubicBezTo>
                  <a:cubicBezTo>
                    <a:pt x="8998" y="42676"/>
                    <a:pt x="11399" y="40640"/>
                    <a:pt x="10274" y="39880"/>
                  </a:cubicBezTo>
                  <a:cubicBezTo>
                    <a:pt x="10061" y="39552"/>
                    <a:pt x="9715" y="39383"/>
                    <a:pt x="9370" y="39383"/>
                  </a:cubicBezTo>
                  <a:cubicBezTo>
                    <a:pt x="9076" y="39383"/>
                    <a:pt x="8782" y="39506"/>
                    <a:pt x="8572" y="39758"/>
                  </a:cubicBezTo>
                  <a:cubicBezTo>
                    <a:pt x="8086" y="40275"/>
                    <a:pt x="8268" y="41126"/>
                    <a:pt x="8906" y="41430"/>
                  </a:cubicBezTo>
                  <a:lnTo>
                    <a:pt x="8268" y="41856"/>
                  </a:lnTo>
                  <a:cubicBezTo>
                    <a:pt x="7144" y="41004"/>
                    <a:pt x="5897" y="39880"/>
                    <a:pt x="6019" y="38482"/>
                  </a:cubicBezTo>
                  <a:cubicBezTo>
                    <a:pt x="6080" y="37722"/>
                    <a:pt x="6536" y="37023"/>
                    <a:pt x="6444" y="36293"/>
                  </a:cubicBezTo>
                  <a:cubicBezTo>
                    <a:pt x="6323" y="35989"/>
                    <a:pt x="6323" y="35655"/>
                    <a:pt x="6353" y="35320"/>
                  </a:cubicBezTo>
                  <a:cubicBezTo>
                    <a:pt x="6505" y="35047"/>
                    <a:pt x="6748" y="34834"/>
                    <a:pt x="7083" y="34743"/>
                  </a:cubicBezTo>
                  <a:cubicBezTo>
                    <a:pt x="7903" y="34287"/>
                    <a:pt x="8785" y="34013"/>
                    <a:pt x="9727" y="33922"/>
                  </a:cubicBezTo>
                  <a:cubicBezTo>
                    <a:pt x="9773" y="33920"/>
                    <a:pt x="9819" y="33919"/>
                    <a:pt x="9864" y="33919"/>
                  </a:cubicBezTo>
                  <a:cubicBezTo>
                    <a:pt x="11679" y="33919"/>
                    <a:pt x="12431" y="35684"/>
                    <a:pt x="13587" y="36871"/>
                  </a:cubicBezTo>
                  <a:cubicBezTo>
                    <a:pt x="14074" y="36688"/>
                    <a:pt x="14165" y="35989"/>
                    <a:pt x="13983" y="35503"/>
                  </a:cubicBezTo>
                  <a:cubicBezTo>
                    <a:pt x="13831" y="34986"/>
                    <a:pt x="13496" y="34530"/>
                    <a:pt x="13466" y="34013"/>
                  </a:cubicBezTo>
                  <a:cubicBezTo>
                    <a:pt x="13375" y="33284"/>
                    <a:pt x="13831" y="32676"/>
                    <a:pt x="14256" y="32099"/>
                  </a:cubicBezTo>
                  <a:lnTo>
                    <a:pt x="17478" y="27782"/>
                  </a:lnTo>
                  <a:cubicBezTo>
                    <a:pt x="18420" y="26567"/>
                    <a:pt x="19363" y="25320"/>
                    <a:pt x="20609" y="24408"/>
                  </a:cubicBezTo>
                  <a:cubicBezTo>
                    <a:pt x="20943" y="24135"/>
                    <a:pt x="21308" y="23953"/>
                    <a:pt x="21733" y="23831"/>
                  </a:cubicBezTo>
                  <a:cubicBezTo>
                    <a:pt x="22706" y="23618"/>
                    <a:pt x="24074" y="24013"/>
                    <a:pt x="24499" y="23071"/>
                  </a:cubicBezTo>
                  <a:cubicBezTo>
                    <a:pt x="23831" y="22342"/>
                    <a:pt x="23831" y="21217"/>
                    <a:pt x="24499" y="20487"/>
                  </a:cubicBezTo>
                  <a:cubicBezTo>
                    <a:pt x="24349" y="20465"/>
                    <a:pt x="24198" y="20453"/>
                    <a:pt x="24048" y="20453"/>
                  </a:cubicBezTo>
                  <a:cubicBezTo>
                    <a:pt x="23195" y="20453"/>
                    <a:pt x="22363" y="20814"/>
                    <a:pt x="21794" y="21460"/>
                  </a:cubicBezTo>
                  <a:cubicBezTo>
                    <a:pt x="21429" y="20518"/>
                    <a:pt x="22737" y="19849"/>
                    <a:pt x="23679" y="19697"/>
                  </a:cubicBezTo>
                  <a:lnTo>
                    <a:pt x="29150" y="18724"/>
                  </a:lnTo>
                  <a:cubicBezTo>
                    <a:pt x="29363" y="17995"/>
                    <a:pt x="28177" y="17813"/>
                    <a:pt x="27630" y="17296"/>
                  </a:cubicBezTo>
                  <a:cubicBezTo>
                    <a:pt x="27113" y="16779"/>
                    <a:pt x="27265" y="15898"/>
                    <a:pt x="27326" y="15138"/>
                  </a:cubicBezTo>
                  <a:cubicBezTo>
                    <a:pt x="27417" y="14408"/>
                    <a:pt x="27144" y="13405"/>
                    <a:pt x="26384" y="13375"/>
                  </a:cubicBezTo>
                  <a:cubicBezTo>
                    <a:pt x="26080" y="13436"/>
                    <a:pt x="25806" y="13466"/>
                    <a:pt x="25503" y="13557"/>
                  </a:cubicBezTo>
                  <a:cubicBezTo>
                    <a:pt x="25480" y="13559"/>
                    <a:pt x="25457" y="13559"/>
                    <a:pt x="25435" y="13559"/>
                  </a:cubicBezTo>
                  <a:cubicBezTo>
                    <a:pt x="24065" y="13559"/>
                    <a:pt x="23789" y="10879"/>
                    <a:pt x="22459" y="10879"/>
                  </a:cubicBezTo>
                  <a:cubicBezTo>
                    <a:pt x="22430" y="10879"/>
                    <a:pt x="22401" y="10880"/>
                    <a:pt x="22372" y="10882"/>
                  </a:cubicBezTo>
                  <a:cubicBezTo>
                    <a:pt x="21095" y="11004"/>
                    <a:pt x="21338" y="13101"/>
                    <a:pt x="20396" y="13983"/>
                  </a:cubicBezTo>
                  <a:cubicBezTo>
                    <a:pt x="19940" y="14408"/>
                    <a:pt x="19211" y="14530"/>
                    <a:pt x="18876" y="15077"/>
                  </a:cubicBezTo>
                  <a:cubicBezTo>
                    <a:pt x="18755" y="15411"/>
                    <a:pt x="18694" y="15776"/>
                    <a:pt x="18663" y="16110"/>
                  </a:cubicBezTo>
                  <a:cubicBezTo>
                    <a:pt x="18445" y="17255"/>
                    <a:pt x="17421" y="18058"/>
                    <a:pt x="16291" y="18058"/>
                  </a:cubicBezTo>
                  <a:cubicBezTo>
                    <a:pt x="16161" y="18058"/>
                    <a:pt x="16029" y="18047"/>
                    <a:pt x="15897" y="18025"/>
                  </a:cubicBezTo>
                  <a:lnTo>
                    <a:pt x="16414" y="15685"/>
                  </a:lnTo>
                  <a:cubicBezTo>
                    <a:pt x="15624" y="15685"/>
                    <a:pt x="14742" y="15685"/>
                    <a:pt x="14074" y="15259"/>
                  </a:cubicBezTo>
                  <a:cubicBezTo>
                    <a:pt x="13375" y="14834"/>
                    <a:pt x="13010" y="13800"/>
                    <a:pt x="13527" y="13192"/>
                  </a:cubicBezTo>
                  <a:cubicBezTo>
                    <a:pt x="14165" y="12463"/>
                    <a:pt x="15624" y="12706"/>
                    <a:pt x="15958" y="11794"/>
                  </a:cubicBezTo>
                  <a:cubicBezTo>
                    <a:pt x="16110" y="11430"/>
                    <a:pt x="15958" y="11004"/>
                    <a:pt x="15989" y="10609"/>
                  </a:cubicBezTo>
                  <a:cubicBezTo>
                    <a:pt x="16118" y="9243"/>
                    <a:pt x="17820" y="8773"/>
                    <a:pt x="19095" y="8773"/>
                  </a:cubicBezTo>
                  <a:cubicBezTo>
                    <a:pt x="19323" y="8773"/>
                    <a:pt x="19538" y="8788"/>
                    <a:pt x="19727" y="8816"/>
                  </a:cubicBezTo>
                  <a:cubicBezTo>
                    <a:pt x="20285" y="8912"/>
                    <a:pt x="20866" y="9044"/>
                    <a:pt x="21426" y="9044"/>
                  </a:cubicBezTo>
                  <a:cubicBezTo>
                    <a:pt x="21752" y="9044"/>
                    <a:pt x="22070" y="8999"/>
                    <a:pt x="22372" y="8876"/>
                  </a:cubicBezTo>
                  <a:cubicBezTo>
                    <a:pt x="23192" y="8542"/>
                    <a:pt x="23740" y="7357"/>
                    <a:pt x="23101" y="6718"/>
                  </a:cubicBezTo>
                  <a:cubicBezTo>
                    <a:pt x="23259" y="6519"/>
                    <a:pt x="23500" y="6471"/>
                    <a:pt x="23766" y="6471"/>
                  </a:cubicBezTo>
                  <a:cubicBezTo>
                    <a:pt x="24003" y="6471"/>
                    <a:pt x="24260" y="6509"/>
                    <a:pt x="24494" y="6509"/>
                  </a:cubicBezTo>
                  <a:cubicBezTo>
                    <a:pt x="24756" y="6509"/>
                    <a:pt x="24991" y="6462"/>
                    <a:pt x="25138" y="6262"/>
                  </a:cubicBezTo>
                  <a:cubicBezTo>
                    <a:pt x="25563" y="5654"/>
                    <a:pt x="24469" y="5016"/>
                    <a:pt x="24256" y="4287"/>
                  </a:cubicBezTo>
                  <a:cubicBezTo>
                    <a:pt x="24074" y="3679"/>
                    <a:pt x="24560" y="3101"/>
                    <a:pt x="24864" y="2524"/>
                  </a:cubicBezTo>
                  <a:cubicBezTo>
                    <a:pt x="25229" y="1733"/>
                    <a:pt x="25290" y="852"/>
                    <a:pt x="249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8" name="Google Shape;5278;p121"/>
            <p:cNvSpPr/>
            <p:nvPr/>
          </p:nvSpPr>
          <p:spPr>
            <a:xfrm>
              <a:off x="11275529" y="-3016863"/>
              <a:ext cx="1022485" cy="535062"/>
            </a:xfrm>
            <a:custGeom>
              <a:avLst/>
              <a:gdLst/>
              <a:ahLst/>
              <a:cxnLst/>
              <a:rect l="l" t="t" r="r" b="b"/>
              <a:pathLst>
                <a:path w="29941" h="15668" extrusionOk="0">
                  <a:moveTo>
                    <a:pt x="13953" y="0"/>
                  </a:moveTo>
                  <a:cubicBezTo>
                    <a:pt x="9180" y="0"/>
                    <a:pt x="4469" y="851"/>
                    <a:pt x="1" y="2493"/>
                  </a:cubicBezTo>
                  <a:cubicBezTo>
                    <a:pt x="1" y="2949"/>
                    <a:pt x="244" y="3405"/>
                    <a:pt x="609" y="3709"/>
                  </a:cubicBezTo>
                  <a:cubicBezTo>
                    <a:pt x="1019" y="3982"/>
                    <a:pt x="1498" y="4081"/>
                    <a:pt x="1996" y="4081"/>
                  </a:cubicBezTo>
                  <a:cubicBezTo>
                    <a:pt x="2493" y="4081"/>
                    <a:pt x="3010" y="3982"/>
                    <a:pt x="3496" y="3861"/>
                  </a:cubicBezTo>
                  <a:cubicBezTo>
                    <a:pt x="4161" y="3694"/>
                    <a:pt x="4840" y="3500"/>
                    <a:pt x="5503" y="3500"/>
                  </a:cubicBezTo>
                  <a:cubicBezTo>
                    <a:pt x="5811" y="3500"/>
                    <a:pt x="6116" y="3542"/>
                    <a:pt x="6414" y="3648"/>
                  </a:cubicBezTo>
                  <a:cubicBezTo>
                    <a:pt x="7661" y="4104"/>
                    <a:pt x="8238" y="5502"/>
                    <a:pt x="8694" y="6748"/>
                  </a:cubicBezTo>
                  <a:cubicBezTo>
                    <a:pt x="8755" y="6931"/>
                    <a:pt x="8785" y="7113"/>
                    <a:pt x="8755" y="7326"/>
                  </a:cubicBezTo>
                  <a:cubicBezTo>
                    <a:pt x="8694" y="7569"/>
                    <a:pt x="8451" y="7751"/>
                    <a:pt x="8299" y="7964"/>
                  </a:cubicBezTo>
                  <a:cubicBezTo>
                    <a:pt x="7934" y="8542"/>
                    <a:pt x="8238" y="9301"/>
                    <a:pt x="8907" y="9484"/>
                  </a:cubicBezTo>
                  <a:cubicBezTo>
                    <a:pt x="8025" y="10001"/>
                    <a:pt x="8208" y="11277"/>
                    <a:pt x="8512" y="12250"/>
                  </a:cubicBezTo>
                  <a:cubicBezTo>
                    <a:pt x="8816" y="13222"/>
                    <a:pt x="9120" y="14225"/>
                    <a:pt x="9819" y="14925"/>
                  </a:cubicBezTo>
                  <a:cubicBezTo>
                    <a:pt x="10254" y="15378"/>
                    <a:pt x="10900" y="15668"/>
                    <a:pt x="11517" y="15668"/>
                  </a:cubicBezTo>
                  <a:cubicBezTo>
                    <a:pt x="11892" y="15668"/>
                    <a:pt x="12256" y="15561"/>
                    <a:pt x="12554" y="15320"/>
                  </a:cubicBezTo>
                  <a:cubicBezTo>
                    <a:pt x="13162" y="14803"/>
                    <a:pt x="13314" y="13952"/>
                    <a:pt x="13497" y="13192"/>
                  </a:cubicBezTo>
                  <a:cubicBezTo>
                    <a:pt x="13679" y="12402"/>
                    <a:pt x="14196" y="11551"/>
                    <a:pt x="14986" y="11520"/>
                  </a:cubicBezTo>
                  <a:cubicBezTo>
                    <a:pt x="15018" y="11518"/>
                    <a:pt x="15049" y="11517"/>
                    <a:pt x="15080" y="11517"/>
                  </a:cubicBezTo>
                  <a:cubicBezTo>
                    <a:pt x="15321" y="11517"/>
                    <a:pt x="15552" y="11582"/>
                    <a:pt x="15780" y="11582"/>
                  </a:cubicBezTo>
                  <a:cubicBezTo>
                    <a:pt x="15891" y="11582"/>
                    <a:pt x="16001" y="11566"/>
                    <a:pt x="16111" y="11520"/>
                  </a:cubicBezTo>
                  <a:cubicBezTo>
                    <a:pt x="16536" y="11338"/>
                    <a:pt x="16658" y="10821"/>
                    <a:pt x="16931" y="10456"/>
                  </a:cubicBezTo>
                  <a:cubicBezTo>
                    <a:pt x="17418" y="9818"/>
                    <a:pt x="18269" y="9727"/>
                    <a:pt x="19029" y="9545"/>
                  </a:cubicBezTo>
                  <a:cubicBezTo>
                    <a:pt x="19789" y="9362"/>
                    <a:pt x="20609" y="8845"/>
                    <a:pt x="20609" y="8086"/>
                  </a:cubicBezTo>
                  <a:cubicBezTo>
                    <a:pt x="20609" y="7569"/>
                    <a:pt x="20275" y="6870"/>
                    <a:pt x="20761" y="6687"/>
                  </a:cubicBezTo>
                  <a:cubicBezTo>
                    <a:pt x="20807" y="6672"/>
                    <a:pt x="20851" y="6665"/>
                    <a:pt x="20894" y="6665"/>
                  </a:cubicBezTo>
                  <a:cubicBezTo>
                    <a:pt x="21274" y="6665"/>
                    <a:pt x="21534" y="7222"/>
                    <a:pt x="21916" y="7386"/>
                  </a:cubicBezTo>
                  <a:cubicBezTo>
                    <a:pt x="22002" y="7422"/>
                    <a:pt x="22083" y="7438"/>
                    <a:pt x="22161" y="7438"/>
                  </a:cubicBezTo>
                  <a:cubicBezTo>
                    <a:pt x="22747" y="7438"/>
                    <a:pt x="23105" y="6504"/>
                    <a:pt x="23132" y="5806"/>
                  </a:cubicBezTo>
                  <a:cubicBezTo>
                    <a:pt x="23558" y="6262"/>
                    <a:pt x="24105" y="6627"/>
                    <a:pt x="24743" y="6809"/>
                  </a:cubicBezTo>
                  <a:cubicBezTo>
                    <a:pt x="24826" y="6826"/>
                    <a:pt x="24912" y="6834"/>
                    <a:pt x="25000" y="6834"/>
                  </a:cubicBezTo>
                  <a:cubicBezTo>
                    <a:pt x="25554" y="6834"/>
                    <a:pt x="26158" y="6509"/>
                    <a:pt x="26263" y="5958"/>
                  </a:cubicBezTo>
                  <a:cubicBezTo>
                    <a:pt x="26324" y="5593"/>
                    <a:pt x="26141" y="5198"/>
                    <a:pt x="26293" y="4864"/>
                  </a:cubicBezTo>
                  <a:cubicBezTo>
                    <a:pt x="26435" y="4510"/>
                    <a:pt x="26850" y="4376"/>
                    <a:pt x="27256" y="4376"/>
                  </a:cubicBezTo>
                  <a:cubicBezTo>
                    <a:pt x="27374" y="4376"/>
                    <a:pt x="27491" y="4387"/>
                    <a:pt x="27600" y="4408"/>
                  </a:cubicBezTo>
                  <a:cubicBezTo>
                    <a:pt x="27967" y="4499"/>
                    <a:pt x="28351" y="4643"/>
                    <a:pt x="28726" y="4643"/>
                  </a:cubicBezTo>
                  <a:cubicBezTo>
                    <a:pt x="28848" y="4643"/>
                    <a:pt x="28970" y="4628"/>
                    <a:pt x="29090" y="4590"/>
                  </a:cubicBezTo>
                  <a:cubicBezTo>
                    <a:pt x="29606" y="4377"/>
                    <a:pt x="29941" y="3861"/>
                    <a:pt x="29910" y="3283"/>
                  </a:cubicBezTo>
                  <a:cubicBezTo>
                    <a:pt x="24865" y="1125"/>
                    <a:pt x="19454" y="0"/>
                    <a:pt x="13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9" name="Google Shape;5279;p121"/>
            <p:cNvSpPr/>
            <p:nvPr/>
          </p:nvSpPr>
          <p:spPr>
            <a:xfrm>
              <a:off x="10681797" y="-2812714"/>
              <a:ext cx="1098264" cy="870484"/>
            </a:xfrm>
            <a:custGeom>
              <a:avLst/>
              <a:gdLst/>
              <a:ahLst/>
              <a:cxnLst/>
              <a:rect l="l" t="t" r="r" b="b"/>
              <a:pathLst>
                <a:path w="32160" h="25490" extrusionOk="0">
                  <a:moveTo>
                    <a:pt x="21511" y="1"/>
                  </a:moveTo>
                  <a:cubicBezTo>
                    <a:pt x="19503" y="1"/>
                    <a:pt x="17464" y="352"/>
                    <a:pt x="15563" y="892"/>
                  </a:cubicBezTo>
                  <a:cubicBezTo>
                    <a:pt x="8299" y="2928"/>
                    <a:pt x="1824" y="9038"/>
                    <a:pt x="487" y="16637"/>
                  </a:cubicBezTo>
                  <a:cubicBezTo>
                    <a:pt x="122" y="18734"/>
                    <a:pt x="1" y="20983"/>
                    <a:pt x="973" y="22898"/>
                  </a:cubicBezTo>
                  <a:cubicBezTo>
                    <a:pt x="1733" y="24370"/>
                    <a:pt x="3345" y="25489"/>
                    <a:pt x="4942" y="25489"/>
                  </a:cubicBezTo>
                  <a:cubicBezTo>
                    <a:pt x="5389" y="25489"/>
                    <a:pt x="5836" y="25401"/>
                    <a:pt x="6262" y="25208"/>
                  </a:cubicBezTo>
                  <a:cubicBezTo>
                    <a:pt x="7356" y="24752"/>
                    <a:pt x="8086" y="23719"/>
                    <a:pt x="8755" y="22746"/>
                  </a:cubicBezTo>
                  <a:cubicBezTo>
                    <a:pt x="10791" y="19798"/>
                    <a:pt x="13162" y="16424"/>
                    <a:pt x="16718" y="15269"/>
                  </a:cubicBezTo>
                  <a:cubicBezTo>
                    <a:pt x="20396" y="14114"/>
                    <a:pt x="24469" y="14691"/>
                    <a:pt x="28025" y="13020"/>
                  </a:cubicBezTo>
                  <a:cubicBezTo>
                    <a:pt x="29484" y="12351"/>
                    <a:pt x="30640" y="11135"/>
                    <a:pt x="31217" y="9646"/>
                  </a:cubicBezTo>
                  <a:cubicBezTo>
                    <a:pt x="32159" y="7275"/>
                    <a:pt x="31521" y="4570"/>
                    <a:pt x="29667" y="2837"/>
                  </a:cubicBezTo>
                  <a:cubicBezTo>
                    <a:pt x="27382" y="770"/>
                    <a:pt x="24480" y="1"/>
                    <a:pt x="21511" y="1"/>
                  </a:cubicBezTo>
                  <a:close/>
                </a:path>
              </a:pathLst>
            </a:custGeom>
            <a:solidFill>
              <a:srgbClr val="FFFFFF">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02" name="Google Shape;5302;p121"/>
          <p:cNvSpPr/>
          <p:nvPr/>
        </p:nvSpPr>
        <p:spPr>
          <a:xfrm>
            <a:off x="4446969" y="1501728"/>
            <a:ext cx="1090189" cy="439686"/>
          </a:xfrm>
          <a:custGeom>
            <a:avLst/>
            <a:gdLst/>
            <a:ahLst/>
            <a:cxnLst/>
            <a:rect l="l" t="t" r="r" b="b"/>
            <a:pathLst>
              <a:path w="27661" h="11156" extrusionOk="0">
                <a:moveTo>
                  <a:pt x="15411" y="0"/>
                </a:moveTo>
                <a:cubicBezTo>
                  <a:pt x="14256" y="0"/>
                  <a:pt x="13192" y="790"/>
                  <a:pt x="12463" y="2037"/>
                </a:cubicBezTo>
                <a:cubicBezTo>
                  <a:pt x="11916" y="1763"/>
                  <a:pt x="11308" y="1641"/>
                  <a:pt x="10730" y="1611"/>
                </a:cubicBezTo>
                <a:cubicBezTo>
                  <a:pt x="8663" y="1611"/>
                  <a:pt x="6900" y="3313"/>
                  <a:pt x="6171" y="5684"/>
                </a:cubicBezTo>
                <a:cubicBezTo>
                  <a:pt x="5654" y="5471"/>
                  <a:pt x="5107" y="5350"/>
                  <a:pt x="4560" y="5350"/>
                </a:cubicBezTo>
                <a:cubicBezTo>
                  <a:pt x="3375" y="5380"/>
                  <a:pt x="2219" y="5897"/>
                  <a:pt x="1429" y="6839"/>
                </a:cubicBezTo>
                <a:cubicBezTo>
                  <a:pt x="1" y="8420"/>
                  <a:pt x="1064" y="11155"/>
                  <a:pt x="3101" y="11155"/>
                </a:cubicBezTo>
                <a:lnTo>
                  <a:pt x="24408" y="11155"/>
                </a:lnTo>
                <a:cubicBezTo>
                  <a:pt x="27144" y="11155"/>
                  <a:pt x="27661" y="6809"/>
                  <a:pt x="25016" y="6140"/>
                </a:cubicBezTo>
                <a:cubicBezTo>
                  <a:pt x="24834" y="6110"/>
                  <a:pt x="24652" y="6079"/>
                  <a:pt x="24469" y="6049"/>
                </a:cubicBezTo>
                <a:cubicBezTo>
                  <a:pt x="23952" y="3374"/>
                  <a:pt x="22402" y="1398"/>
                  <a:pt x="20548" y="1398"/>
                </a:cubicBezTo>
                <a:cubicBezTo>
                  <a:pt x="19788" y="1398"/>
                  <a:pt x="19059" y="1733"/>
                  <a:pt x="18512" y="2280"/>
                </a:cubicBezTo>
                <a:cubicBezTo>
                  <a:pt x="17752" y="882"/>
                  <a:pt x="16657" y="0"/>
                  <a:pt x="154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3" name="Google Shape;5303;p121"/>
          <p:cNvSpPr/>
          <p:nvPr/>
        </p:nvSpPr>
        <p:spPr>
          <a:xfrm>
            <a:off x="-49000" y="3083104"/>
            <a:ext cx="1340537" cy="492420"/>
          </a:xfrm>
          <a:custGeom>
            <a:avLst/>
            <a:gdLst/>
            <a:ahLst/>
            <a:cxnLst/>
            <a:rect l="l" t="t" r="r" b="b"/>
            <a:pathLst>
              <a:path w="34013" h="12494" extrusionOk="0">
                <a:moveTo>
                  <a:pt x="18967" y="1"/>
                </a:moveTo>
                <a:cubicBezTo>
                  <a:pt x="17508" y="1"/>
                  <a:pt x="16232" y="882"/>
                  <a:pt x="15320" y="2281"/>
                </a:cubicBezTo>
                <a:cubicBezTo>
                  <a:pt x="14651" y="1977"/>
                  <a:pt x="13921" y="1825"/>
                  <a:pt x="13162" y="1825"/>
                </a:cubicBezTo>
                <a:cubicBezTo>
                  <a:pt x="10639" y="1825"/>
                  <a:pt x="8450" y="3709"/>
                  <a:pt x="7569" y="6384"/>
                </a:cubicBezTo>
                <a:cubicBezTo>
                  <a:pt x="6961" y="6110"/>
                  <a:pt x="6292" y="5989"/>
                  <a:pt x="5623" y="5989"/>
                </a:cubicBezTo>
                <a:cubicBezTo>
                  <a:pt x="4164" y="6019"/>
                  <a:pt x="2766" y="6627"/>
                  <a:pt x="1763" y="7661"/>
                </a:cubicBezTo>
                <a:cubicBezTo>
                  <a:pt x="0" y="9484"/>
                  <a:pt x="1277" y="12494"/>
                  <a:pt x="3800" y="12494"/>
                </a:cubicBezTo>
                <a:lnTo>
                  <a:pt x="30062" y="12494"/>
                </a:lnTo>
                <a:cubicBezTo>
                  <a:pt x="33375" y="12494"/>
                  <a:pt x="34013" y="7630"/>
                  <a:pt x="30761" y="6901"/>
                </a:cubicBezTo>
                <a:cubicBezTo>
                  <a:pt x="30548" y="6840"/>
                  <a:pt x="30305" y="6810"/>
                  <a:pt x="30092" y="6779"/>
                </a:cubicBezTo>
                <a:cubicBezTo>
                  <a:pt x="29484" y="3740"/>
                  <a:pt x="27569" y="1551"/>
                  <a:pt x="25289" y="1551"/>
                </a:cubicBezTo>
                <a:cubicBezTo>
                  <a:pt x="24347" y="1582"/>
                  <a:pt x="23435" y="1916"/>
                  <a:pt x="22767" y="2554"/>
                </a:cubicBezTo>
                <a:cubicBezTo>
                  <a:pt x="21824" y="974"/>
                  <a:pt x="20487" y="1"/>
                  <a:pt x="189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logo with different colors&#10;&#10;AI-generated content may be incorrect.">
            <a:hlinkClick r:id="rId3"/>
            <a:extLst>
              <a:ext uri="{FF2B5EF4-FFF2-40B4-BE49-F238E27FC236}">
                <a16:creationId xmlns:a16="http://schemas.microsoft.com/office/drawing/2014/main" id="{C9A530DE-1101-1442-042C-DA3CC3272D56}"/>
              </a:ext>
            </a:extLst>
          </p:cNvPr>
          <p:cNvPicPr>
            <a:picLocks noChangeAspect="1"/>
          </p:cNvPicPr>
          <p:nvPr/>
        </p:nvPicPr>
        <p:blipFill>
          <a:blip r:embed="rId4"/>
          <a:stretch>
            <a:fillRect/>
          </a:stretch>
        </p:blipFill>
        <p:spPr>
          <a:xfrm>
            <a:off x="5991062" y="3053491"/>
            <a:ext cx="589112" cy="439687"/>
          </a:xfrm>
          <a:prstGeom prst="rect">
            <a:avLst/>
          </a:prstGeom>
        </p:spPr>
      </p:pic>
      <p:pic>
        <p:nvPicPr>
          <p:cNvPr id="5" name="Picture 4" descr="A black cat in a circle&#10;&#10;AI-generated content may be incorrect.">
            <a:hlinkClick r:id="rId5"/>
            <a:extLst>
              <a:ext uri="{FF2B5EF4-FFF2-40B4-BE49-F238E27FC236}">
                <a16:creationId xmlns:a16="http://schemas.microsoft.com/office/drawing/2014/main" id="{3062F7E6-53A3-CA62-C073-46A9A9F5A7D1}"/>
              </a:ext>
            </a:extLst>
          </p:cNvPr>
          <p:cNvPicPr>
            <a:picLocks noChangeAspect="1"/>
          </p:cNvPicPr>
          <p:nvPr/>
        </p:nvPicPr>
        <p:blipFill>
          <a:blip r:embed="rId6"/>
          <a:stretch>
            <a:fillRect/>
          </a:stretch>
        </p:blipFill>
        <p:spPr>
          <a:xfrm>
            <a:off x="7324151" y="2961847"/>
            <a:ext cx="609610" cy="6096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5274"/>
                                        </p:tgtEl>
                                        <p:attrNameLst>
                                          <p:attrName>style.visibility</p:attrName>
                                        </p:attrNameLst>
                                      </p:cBhvr>
                                      <p:to>
                                        <p:strVal val="visible"/>
                                      </p:to>
                                    </p:set>
                                    <p:anim calcmode="lin" valueType="num">
                                      <p:cBhvr additive="base">
                                        <p:cTn id="7" dur="1000"/>
                                        <p:tgtEl>
                                          <p:spTgt spid="5274"/>
                                        </p:tgtEl>
                                        <p:attrNameLst>
                                          <p:attrName>ppt_w</p:attrName>
                                        </p:attrNameLst>
                                      </p:cBhvr>
                                      <p:tavLst>
                                        <p:tav tm="0">
                                          <p:val>
                                            <p:strVal val="0"/>
                                          </p:val>
                                        </p:tav>
                                        <p:tav tm="100000">
                                          <p:val>
                                            <p:strVal val="#ppt_w"/>
                                          </p:val>
                                        </p:tav>
                                      </p:tavLst>
                                    </p:anim>
                                    <p:anim calcmode="lin" valueType="num">
                                      <p:cBhvr additive="base">
                                        <p:cTn id="8" dur="1000"/>
                                        <p:tgtEl>
                                          <p:spTgt spid="5274"/>
                                        </p:tgtEl>
                                        <p:attrNameLst>
                                          <p:attrName>ppt_h</p:attrName>
                                        </p:attrNameLst>
                                      </p:cBhvr>
                                      <p:tavLst>
                                        <p:tav tm="0">
                                          <p:val>
                                            <p:strVal val="0"/>
                                          </p:val>
                                        </p:tav>
                                        <p:tav tm="100000">
                                          <p:val>
                                            <p:strVal val="#ppt_h"/>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5302"/>
                                        </p:tgtEl>
                                        <p:attrNameLst>
                                          <p:attrName>style.visibility</p:attrName>
                                        </p:attrNameLst>
                                      </p:cBhvr>
                                      <p:to>
                                        <p:strVal val="visible"/>
                                      </p:to>
                                    </p:set>
                                    <p:animEffect transition="in" filter="fade">
                                      <p:cBhvr>
                                        <p:cTn id="12" dur="1000"/>
                                        <p:tgtEl>
                                          <p:spTgt spid="5302"/>
                                        </p:tgtEl>
                                      </p:cBhvr>
                                    </p:animEffect>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5303"/>
                                        </p:tgtEl>
                                        <p:attrNameLst>
                                          <p:attrName>style.visibility</p:attrName>
                                        </p:attrNameLst>
                                      </p:cBhvr>
                                      <p:to>
                                        <p:strVal val="visible"/>
                                      </p:to>
                                    </p:set>
                                    <p:animEffect transition="in" filter="fade">
                                      <p:cBhvr>
                                        <p:cTn id="16" dur="1000"/>
                                        <p:tgtEl>
                                          <p:spTgt spid="5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18"/>
        <p:cNvGrpSpPr/>
        <p:nvPr/>
      </p:nvGrpSpPr>
      <p:grpSpPr>
        <a:xfrm>
          <a:off x="0" y="0"/>
          <a:ext cx="0" cy="0"/>
          <a:chOff x="0" y="0"/>
          <a:chExt cx="0" cy="0"/>
        </a:xfrm>
      </p:grpSpPr>
      <p:sp>
        <p:nvSpPr>
          <p:cNvPr id="1819" name="Google Shape;1819;p69"/>
          <p:cNvSpPr txBox="1">
            <a:spLocks noGrp="1"/>
          </p:cNvSpPr>
          <p:nvPr>
            <p:ph type="title"/>
          </p:nvPr>
        </p:nvSpPr>
        <p:spPr>
          <a:xfrm>
            <a:off x="1584786" y="1044747"/>
            <a:ext cx="6804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Goals</a:t>
            </a:r>
            <a:endParaRPr dirty="0"/>
          </a:p>
        </p:txBody>
      </p:sp>
      <p:sp>
        <p:nvSpPr>
          <p:cNvPr id="1820" name="Google Shape;1820;p69"/>
          <p:cNvSpPr txBox="1">
            <a:spLocks noGrp="1"/>
          </p:cNvSpPr>
          <p:nvPr>
            <p:ph type="subTitle" idx="1"/>
          </p:nvPr>
        </p:nvSpPr>
        <p:spPr>
          <a:xfrm>
            <a:off x="2274367" y="1798958"/>
            <a:ext cx="6115320" cy="3201878"/>
          </a:xfrm>
          <a:prstGeom prst="rect">
            <a:avLst/>
          </a:prstGeom>
        </p:spPr>
        <p:txBody>
          <a:bodyPr spcFirstLastPara="1" wrap="square" lIns="91425" tIns="91425" rIns="91425" bIns="91425" anchor="ctr" anchorCtr="0">
            <a:noAutofit/>
          </a:bodyPr>
          <a:lstStyle/>
          <a:p>
            <a:pPr marL="342900" lvl="0" algn="l" rtl="0">
              <a:spcBef>
                <a:spcPts val="0"/>
              </a:spcBef>
              <a:spcAft>
                <a:spcPts val="1200"/>
              </a:spcAft>
              <a:buFont typeface="+mj-lt"/>
              <a:buAutoNum type="arabicPeriod"/>
            </a:pPr>
            <a:r>
              <a:rPr lang="en" dirty="0"/>
              <a:t>Identify weather patterns that are not normal for Europe.</a:t>
            </a:r>
          </a:p>
          <a:p>
            <a:pPr marL="342900" lvl="0" algn="l" rtl="0">
              <a:spcBef>
                <a:spcPts val="0"/>
              </a:spcBef>
              <a:spcAft>
                <a:spcPts val="1200"/>
              </a:spcAft>
              <a:buFont typeface="+mj-lt"/>
              <a:buAutoNum type="arabicPeriod"/>
            </a:pPr>
            <a:r>
              <a:rPr lang="en" dirty="0"/>
              <a:t>Determine if these weather patterns are increasing.</a:t>
            </a:r>
          </a:p>
          <a:p>
            <a:pPr marL="342900" lvl="0" algn="l" rtl="0">
              <a:spcBef>
                <a:spcPts val="0"/>
              </a:spcBef>
              <a:spcAft>
                <a:spcPts val="1200"/>
              </a:spcAft>
              <a:buFont typeface="+mj-lt"/>
              <a:buAutoNum type="arabicPeriod"/>
            </a:pPr>
            <a:r>
              <a:rPr lang="en-US" dirty="0"/>
              <a:t>P</a:t>
            </a:r>
            <a:r>
              <a:rPr lang="en" dirty="0"/>
              <a:t>roject future weather conditions for the next 25 to 50 years</a:t>
            </a:r>
          </a:p>
          <a:p>
            <a:pPr marL="342900" lvl="0" algn="l" rtl="0">
              <a:spcBef>
                <a:spcPts val="0"/>
              </a:spcBef>
              <a:spcAft>
                <a:spcPts val="1200"/>
              </a:spcAft>
              <a:buFont typeface="+mj-lt"/>
              <a:buAutoNum type="arabicPeriod"/>
            </a:pPr>
            <a:r>
              <a:rPr lang="en" dirty="0"/>
              <a:t>Determine the safest areas to live in Europe in the next 25 to 50 years.</a:t>
            </a:r>
            <a:endParaRPr dirty="0"/>
          </a:p>
        </p:txBody>
      </p:sp>
      <p:grpSp>
        <p:nvGrpSpPr>
          <p:cNvPr id="1821" name="Google Shape;1821;p69"/>
          <p:cNvGrpSpPr/>
          <p:nvPr/>
        </p:nvGrpSpPr>
        <p:grpSpPr>
          <a:xfrm>
            <a:off x="-970424" y="-1020535"/>
            <a:ext cx="4537920" cy="4546733"/>
            <a:chOff x="-932324" y="-1020535"/>
            <a:chExt cx="4537920" cy="4546733"/>
          </a:xfrm>
        </p:grpSpPr>
        <p:sp>
          <p:nvSpPr>
            <p:cNvPr id="1822" name="Google Shape;1822;p69"/>
            <p:cNvSpPr/>
            <p:nvPr/>
          </p:nvSpPr>
          <p:spPr>
            <a:xfrm rot="-8572764" flipH="1">
              <a:off x="23545" y="2013692"/>
              <a:ext cx="1211557" cy="1276242"/>
            </a:xfrm>
            <a:custGeom>
              <a:avLst/>
              <a:gdLst/>
              <a:ahLst/>
              <a:cxnLst/>
              <a:rect l="l" t="t" r="r" b="b"/>
              <a:pathLst>
                <a:path w="33341" h="35123" extrusionOk="0">
                  <a:moveTo>
                    <a:pt x="20483" y="22131"/>
                  </a:moveTo>
                  <a:cubicBezTo>
                    <a:pt x="20483" y="22132"/>
                    <a:pt x="20483" y="22133"/>
                    <a:pt x="20483" y="22134"/>
                  </a:cubicBezTo>
                  <a:lnTo>
                    <a:pt x="20483" y="22134"/>
                  </a:lnTo>
                  <a:cubicBezTo>
                    <a:pt x="20484" y="22133"/>
                    <a:pt x="20484" y="22132"/>
                    <a:pt x="20483" y="22131"/>
                  </a:cubicBezTo>
                  <a:close/>
                  <a:moveTo>
                    <a:pt x="15863" y="27724"/>
                  </a:moveTo>
                  <a:lnTo>
                    <a:pt x="15863" y="27724"/>
                  </a:lnTo>
                  <a:cubicBezTo>
                    <a:pt x="15863" y="27725"/>
                    <a:pt x="15863" y="27726"/>
                    <a:pt x="15863" y="27727"/>
                  </a:cubicBezTo>
                  <a:lnTo>
                    <a:pt x="15863" y="27727"/>
                  </a:lnTo>
                  <a:cubicBezTo>
                    <a:pt x="15863" y="27726"/>
                    <a:pt x="15864" y="27725"/>
                    <a:pt x="15863" y="27724"/>
                  </a:cubicBezTo>
                  <a:close/>
                  <a:moveTo>
                    <a:pt x="22390" y="1"/>
                  </a:moveTo>
                  <a:cubicBezTo>
                    <a:pt x="22176" y="1"/>
                    <a:pt x="18347" y="2625"/>
                    <a:pt x="17839" y="6629"/>
                  </a:cubicBezTo>
                  <a:cubicBezTo>
                    <a:pt x="17626" y="8666"/>
                    <a:pt x="17535" y="10702"/>
                    <a:pt x="17596" y="12709"/>
                  </a:cubicBezTo>
                  <a:lnTo>
                    <a:pt x="17596" y="13438"/>
                  </a:lnTo>
                  <a:lnTo>
                    <a:pt x="17596" y="13712"/>
                  </a:lnTo>
                  <a:cubicBezTo>
                    <a:pt x="16653" y="14593"/>
                    <a:pt x="15742" y="15535"/>
                    <a:pt x="14830" y="16478"/>
                  </a:cubicBezTo>
                  <a:cubicBezTo>
                    <a:pt x="14343" y="16994"/>
                    <a:pt x="13857" y="17541"/>
                    <a:pt x="13371" y="18058"/>
                  </a:cubicBezTo>
                  <a:cubicBezTo>
                    <a:pt x="14374" y="16478"/>
                    <a:pt x="14921" y="14684"/>
                    <a:pt x="15012" y="12830"/>
                  </a:cubicBezTo>
                  <a:cubicBezTo>
                    <a:pt x="15103" y="8836"/>
                    <a:pt x="15194" y="5474"/>
                    <a:pt x="15314" y="5474"/>
                  </a:cubicBezTo>
                  <a:cubicBezTo>
                    <a:pt x="15315" y="5474"/>
                    <a:pt x="15315" y="5474"/>
                    <a:pt x="15316" y="5474"/>
                  </a:cubicBezTo>
                  <a:cubicBezTo>
                    <a:pt x="15315" y="5474"/>
                    <a:pt x="15313" y="5473"/>
                    <a:pt x="15311" y="5473"/>
                  </a:cubicBezTo>
                  <a:cubicBezTo>
                    <a:pt x="15123" y="5473"/>
                    <a:pt x="11577" y="8464"/>
                    <a:pt x="11547" y="12526"/>
                  </a:cubicBezTo>
                  <a:cubicBezTo>
                    <a:pt x="11547" y="14593"/>
                    <a:pt x="11669" y="16630"/>
                    <a:pt x="11972" y="18666"/>
                  </a:cubicBezTo>
                  <a:cubicBezTo>
                    <a:pt x="12003" y="18940"/>
                    <a:pt x="12033" y="19183"/>
                    <a:pt x="12033" y="19365"/>
                  </a:cubicBezTo>
                  <a:lnTo>
                    <a:pt x="12064" y="19578"/>
                  </a:lnTo>
                  <a:lnTo>
                    <a:pt x="12064" y="19608"/>
                  </a:lnTo>
                  <a:cubicBezTo>
                    <a:pt x="10696" y="21250"/>
                    <a:pt x="9389" y="22921"/>
                    <a:pt x="8173" y="24624"/>
                  </a:cubicBezTo>
                  <a:cubicBezTo>
                    <a:pt x="8933" y="22982"/>
                    <a:pt x="9267" y="21128"/>
                    <a:pt x="9146" y="19304"/>
                  </a:cubicBezTo>
                  <a:cubicBezTo>
                    <a:pt x="8781" y="15323"/>
                    <a:pt x="8477" y="11949"/>
                    <a:pt x="8599" y="11949"/>
                  </a:cubicBezTo>
                  <a:cubicBezTo>
                    <a:pt x="8598" y="11948"/>
                    <a:pt x="8597" y="11948"/>
                    <a:pt x="8597" y="11948"/>
                  </a:cubicBezTo>
                  <a:cubicBezTo>
                    <a:pt x="8448" y="11948"/>
                    <a:pt x="5257" y="15310"/>
                    <a:pt x="5681" y="19396"/>
                  </a:cubicBezTo>
                  <a:cubicBezTo>
                    <a:pt x="5893" y="21432"/>
                    <a:pt x="6258" y="23469"/>
                    <a:pt x="6775" y="25444"/>
                  </a:cubicBezTo>
                  <a:cubicBezTo>
                    <a:pt x="6836" y="25748"/>
                    <a:pt x="6896" y="25991"/>
                    <a:pt x="6927" y="26174"/>
                  </a:cubicBezTo>
                  <a:lnTo>
                    <a:pt x="6988" y="26356"/>
                  </a:lnTo>
                  <a:cubicBezTo>
                    <a:pt x="6653" y="26812"/>
                    <a:pt x="6349" y="27298"/>
                    <a:pt x="6045" y="27785"/>
                  </a:cubicBezTo>
                  <a:cubicBezTo>
                    <a:pt x="5377" y="28879"/>
                    <a:pt x="4708" y="30004"/>
                    <a:pt x="4070" y="31159"/>
                  </a:cubicBezTo>
                  <a:lnTo>
                    <a:pt x="3918" y="31402"/>
                  </a:lnTo>
                  <a:cubicBezTo>
                    <a:pt x="4495" y="29700"/>
                    <a:pt x="4617" y="27846"/>
                    <a:pt x="4282" y="26052"/>
                  </a:cubicBezTo>
                  <a:cubicBezTo>
                    <a:pt x="3492" y="22131"/>
                    <a:pt x="2823" y="18788"/>
                    <a:pt x="2945" y="18757"/>
                  </a:cubicBezTo>
                  <a:cubicBezTo>
                    <a:pt x="2944" y="18757"/>
                    <a:pt x="2944" y="18757"/>
                    <a:pt x="2943" y="18757"/>
                  </a:cubicBezTo>
                  <a:cubicBezTo>
                    <a:pt x="2801" y="18757"/>
                    <a:pt x="0" y="22482"/>
                    <a:pt x="848" y="26508"/>
                  </a:cubicBezTo>
                  <a:cubicBezTo>
                    <a:pt x="1304" y="28545"/>
                    <a:pt x="1881" y="30520"/>
                    <a:pt x="2641" y="32466"/>
                  </a:cubicBezTo>
                  <a:cubicBezTo>
                    <a:pt x="2763" y="32861"/>
                    <a:pt x="2854" y="33134"/>
                    <a:pt x="2915" y="33317"/>
                  </a:cubicBezTo>
                  <a:cubicBezTo>
                    <a:pt x="2641" y="33833"/>
                    <a:pt x="2428" y="34350"/>
                    <a:pt x="2215" y="34897"/>
                  </a:cubicBezTo>
                  <a:cubicBezTo>
                    <a:pt x="2156" y="35016"/>
                    <a:pt x="2265" y="35123"/>
                    <a:pt x="2373" y="35123"/>
                  </a:cubicBezTo>
                  <a:cubicBezTo>
                    <a:pt x="2431" y="35123"/>
                    <a:pt x="2488" y="35093"/>
                    <a:pt x="2519" y="35019"/>
                  </a:cubicBezTo>
                  <a:cubicBezTo>
                    <a:pt x="2823" y="34533"/>
                    <a:pt x="3097" y="34016"/>
                    <a:pt x="3340" y="33499"/>
                  </a:cubicBezTo>
                  <a:lnTo>
                    <a:pt x="3492" y="33469"/>
                  </a:lnTo>
                  <a:cubicBezTo>
                    <a:pt x="3674" y="33408"/>
                    <a:pt x="3918" y="33317"/>
                    <a:pt x="4191" y="33226"/>
                  </a:cubicBezTo>
                  <a:cubicBezTo>
                    <a:pt x="5468" y="32891"/>
                    <a:pt x="7656" y="32344"/>
                    <a:pt x="10088" y="31767"/>
                  </a:cubicBezTo>
                  <a:cubicBezTo>
                    <a:pt x="13827" y="30832"/>
                    <a:pt x="15831" y="27892"/>
                    <a:pt x="15863" y="27727"/>
                  </a:cubicBezTo>
                  <a:lnTo>
                    <a:pt x="15863" y="27727"/>
                  </a:lnTo>
                  <a:cubicBezTo>
                    <a:pt x="15813" y="27817"/>
                    <a:pt x="12623" y="27887"/>
                    <a:pt x="8781" y="28788"/>
                  </a:cubicBezTo>
                  <a:cubicBezTo>
                    <a:pt x="7079" y="29213"/>
                    <a:pt x="5559" y="30156"/>
                    <a:pt x="4434" y="31493"/>
                  </a:cubicBezTo>
                  <a:cubicBezTo>
                    <a:pt x="4921" y="30581"/>
                    <a:pt x="5468" y="29669"/>
                    <a:pt x="5985" y="28788"/>
                  </a:cubicBezTo>
                  <a:cubicBezTo>
                    <a:pt x="6440" y="28028"/>
                    <a:pt x="6927" y="27298"/>
                    <a:pt x="7413" y="26569"/>
                  </a:cubicBezTo>
                  <a:cubicBezTo>
                    <a:pt x="7595" y="26539"/>
                    <a:pt x="7899" y="26478"/>
                    <a:pt x="8295" y="26387"/>
                  </a:cubicBezTo>
                  <a:cubicBezTo>
                    <a:pt x="9602" y="26174"/>
                    <a:pt x="11820" y="25870"/>
                    <a:pt x="14313" y="25535"/>
                  </a:cubicBezTo>
                  <a:cubicBezTo>
                    <a:pt x="18143" y="25023"/>
                    <a:pt x="20447" y="22296"/>
                    <a:pt x="20483" y="22134"/>
                  </a:cubicBezTo>
                  <a:lnTo>
                    <a:pt x="20483" y="22134"/>
                  </a:lnTo>
                  <a:cubicBezTo>
                    <a:pt x="20475" y="22147"/>
                    <a:pt x="20388" y="22152"/>
                    <a:pt x="20232" y="22152"/>
                  </a:cubicBezTo>
                  <a:cubicBezTo>
                    <a:pt x="19922" y="22152"/>
                    <a:pt x="19339" y="22135"/>
                    <a:pt x="18558" y="22135"/>
                  </a:cubicBezTo>
                  <a:cubicBezTo>
                    <a:pt x="17249" y="22135"/>
                    <a:pt x="15382" y="22182"/>
                    <a:pt x="13310" y="22435"/>
                  </a:cubicBezTo>
                  <a:cubicBezTo>
                    <a:pt x="11577" y="22678"/>
                    <a:pt x="9966" y="23469"/>
                    <a:pt x="8690" y="24684"/>
                  </a:cubicBezTo>
                  <a:cubicBezTo>
                    <a:pt x="9115" y="24076"/>
                    <a:pt x="9541" y="23469"/>
                    <a:pt x="9997" y="22891"/>
                  </a:cubicBezTo>
                  <a:cubicBezTo>
                    <a:pt x="10757" y="21827"/>
                    <a:pt x="11577" y="20824"/>
                    <a:pt x="12428" y="19821"/>
                  </a:cubicBezTo>
                  <a:lnTo>
                    <a:pt x="12550" y="19821"/>
                  </a:lnTo>
                  <a:cubicBezTo>
                    <a:pt x="12732" y="19791"/>
                    <a:pt x="13006" y="19760"/>
                    <a:pt x="13340" y="19730"/>
                  </a:cubicBezTo>
                  <a:cubicBezTo>
                    <a:pt x="14678" y="19669"/>
                    <a:pt x="16927" y="19608"/>
                    <a:pt x="19419" y="19548"/>
                  </a:cubicBezTo>
                  <a:cubicBezTo>
                    <a:pt x="23340" y="19426"/>
                    <a:pt x="25984" y="16934"/>
                    <a:pt x="25985" y="16812"/>
                  </a:cubicBezTo>
                  <a:lnTo>
                    <a:pt x="25985" y="16812"/>
                  </a:lnTo>
                  <a:cubicBezTo>
                    <a:pt x="25985" y="16823"/>
                    <a:pt x="25961" y="16827"/>
                    <a:pt x="25914" y="16827"/>
                  </a:cubicBezTo>
                  <a:cubicBezTo>
                    <a:pt x="25451" y="16827"/>
                    <a:pt x="22763" y="16352"/>
                    <a:pt x="19355" y="16352"/>
                  </a:cubicBezTo>
                  <a:cubicBezTo>
                    <a:pt x="19176" y="16352"/>
                    <a:pt x="18995" y="16353"/>
                    <a:pt x="18812" y="16356"/>
                  </a:cubicBezTo>
                  <a:cubicBezTo>
                    <a:pt x="17018" y="16417"/>
                    <a:pt x="15286" y="17055"/>
                    <a:pt x="13857" y="18149"/>
                  </a:cubicBezTo>
                  <a:cubicBezTo>
                    <a:pt x="15164" y="16690"/>
                    <a:pt x="16501" y="15292"/>
                    <a:pt x="17900" y="13955"/>
                  </a:cubicBezTo>
                  <a:lnTo>
                    <a:pt x="18872" y="13955"/>
                  </a:lnTo>
                  <a:cubicBezTo>
                    <a:pt x="20179" y="14016"/>
                    <a:pt x="22459" y="14198"/>
                    <a:pt x="24951" y="14380"/>
                  </a:cubicBezTo>
                  <a:cubicBezTo>
                    <a:pt x="25177" y="14396"/>
                    <a:pt x="25399" y="14404"/>
                    <a:pt x="25618" y="14404"/>
                  </a:cubicBezTo>
                  <a:cubicBezTo>
                    <a:pt x="29173" y="14404"/>
                    <a:pt x="31789" y="12429"/>
                    <a:pt x="31790" y="12313"/>
                  </a:cubicBezTo>
                  <a:lnTo>
                    <a:pt x="31790" y="12313"/>
                  </a:lnTo>
                  <a:cubicBezTo>
                    <a:pt x="31790" y="12321"/>
                    <a:pt x="31779" y="12324"/>
                    <a:pt x="31757" y="12324"/>
                  </a:cubicBezTo>
                  <a:cubicBezTo>
                    <a:pt x="31415" y="12324"/>
                    <a:pt x="28449" y="11474"/>
                    <a:pt x="24678" y="11189"/>
                  </a:cubicBezTo>
                  <a:cubicBezTo>
                    <a:pt x="24482" y="11176"/>
                    <a:pt x="24287" y="11170"/>
                    <a:pt x="24092" y="11170"/>
                  </a:cubicBezTo>
                  <a:cubicBezTo>
                    <a:pt x="22441" y="11170"/>
                    <a:pt x="20833" y="11629"/>
                    <a:pt x="19419" y="12526"/>
                  </a:cubicBezTo>
                  <a:lnTo>
                    <a:pt x="19571" y="12374"/>
                  </a:lnTo>
                  <a:cubicBezTo>
                    <a:pt x="20210" y="11797"/>
                    <a:pt x="20848" y="11250"/>
                    <a:pt x="21486" y="10702"/>
                  </a:cubicBezTo>
                  <a:cubicBezTo>
                    <a:pt x="21669" y="10672"/>
                    <a:pt x="21851" y="10581"/>
                    <a:pt x="22125" y="10490"/>
                  </a:cubicBezTo>
                  <a:lnTo>
                    <a:pt x="22216" y="10459"/>
                  </a:lnTo>
                  <a:cubicBezTo>
                    <a:pt x="24222" y="9730"/>
                    <a:pt x="26137" y="8757"/>
                    <a:pt x="27900" y="7572"/>
                  </a:cubicBezTo>
                  <a:cubicBezTo>
                    <a:pt x="29967" y="6082"/>
                    <a:pt x="31790" y="4319"/>
                    <a:pt x="33341" y="2283"/>
                  </a:cubicBezTo>
                  <a:lnTo>
                    <a:pt x="33341" y="2283"/>
                  </a:lnTo>
                  <a:cubicBezTo>
                    <a:pt x="30696" y="2587"/>
                    <a:pt x="28173" y="3499"/>
                    <a:pt x="25954" y="4988"/>
                  </a:cubicBezTo>
                  <a:cubicBezTo>
                    <a:pt x="24283" y="6173"/>
                    <a:pt x="22885" y="7663"/>
                    <a:pt x="21821" y="9365"/>
                  </a:cubicBezTo>
                  <a:cubicBezTo>
                    <a:pt x="21517" y="9851"/>
                    <a:pt x="21304" y="10216"/>
                    <a:pt x="21182" y="10459"/>
                  </a:cubicBezTo>
                  <a:lnTo>
                    <a:pt x="20027" y="11493"/>
                  </a:lnTo>
                  <a:cubicBezTo>
                    <a:pt x="19693" y="11797"/>
                    <a:pt x="19359" y="12101"/>
                    <a:pt x="19024" y="12374"/>
                  </a:cubicBezTo>
                  <a:cubicBezTo>
                    <a:pt x="20210" y="10915"/>
                    <a:pt x="21000" y="9152"/>
                    <a:pt x="21304" y="7268"/>
                  </a:cubicBezTo>
                  <a:cubicBezTo>
                    <a:pt x="21818" y="3334"/>
                    <a:pt x="22303" y="3"/>
                    <a:pt x="22397" y="3"/>
                  </a:cubicBezTo>
                  <a:cubicBezTo>
                    <a:pt x="22397" y="3"/>
                    <a:pt x="22398" y="3"/>
                    <a:pt x="22398" y="3"/>
                  </a:cubicBezTo>
                  <a:cubicBezTo>
                    <a:pt x="22397" y="2"/>
                    <a:pt x="22394" y="1"/>
                    <a:pt x="223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9"/>
            <p:cNvSpPr/>
            <p:nvPr/>
          </p:nvSpPr>
          <p:spPr>
            <a:xfrm rot="-8572764" flipH="1">
              <a:off x="-669725" y="1730465"/>
              <a:ext cx="1211593" cy="1277005"/>
            </a:xfrm>
            <a:custGeom>
              <a:avLst/>
              <a:gdLst/>
              <a:ahLst/>
              <a:cxnLst/>
              <a:rect l="l" t="t" r="r" b="b"/>
              <a:pathLst>
                <a:path w="33342" h="35144" extrusionOk="0">
                  <a:moveTo>
                    <a:pt x="31822" y="12344"/>
                  </a:moveTo>
                  <a:lnTo>
                    <a:pt x="31822" y="12344"/>
                  </a:lnTo>
                  <a:cubicBezTo>
                    <a:pt x="31821" y="12345"/>
                    <a:pt x="31821" y="12346"/>
                    <a:pt x="31820" y="12348"/>
                  </a:cubicBezTo>
                  <a:lnTo>
                    <a:pt x="31820" y="12348"/>
                  </a:lnTo>
                  <a:cubicBezTo>
                    <a:pt x="31821" y="12347"/>
                    <a:pt x="31822" y="12345"/>
                    <a:pt x="31822" y="12344"/>
                  </a:cubicBezTo>
                  <a:close/>
                  <a:moveTo>
                    <a:pt x="26016" y="16812"/>
                  </a:moveTo>
                  <a:cubicBezTo>
                    <a:pt x="26016" y="16813"/>
                    <a:pt x="26015" y="16815"/>
                    <a:pt x="26014" y="16816"/>
                  </a:cubicBezTo>
                  <a:lnTo>
                    <a:pt x="26014" y="16816"/>
                  </a:lnTo>
                  <a:cubicBezTo>
                    <a:pt x="26015" y="16815"/>
                    <a:pt x="26016" y="16813"/>
                    <a:pt x="26016" y="16812"/>
                  </a:cubicBezTo>
                  <a:close/>
                  <a:moveTo>
                    <a:pt x="20514" y="22131"/>
                  </a:moveTo>
                  <a:cubicBezTo>
                    <a:pt x="20514" y="22132"/>
                    <a:pt x="20514" y="22134"/>
                    <a:pt x="20513" y="22136"/>
                  </a:cubicBezTo>
                  <a:lnTo>
                    <a:pt x="20513" y="22136"/>
                  </a:lnTo>
                  <a:cubicBezTo>
                    <a:pt x="20515" y="22135"/>
                    <a:pt x="20515" y="22133"/>
                    <a:pt x="20514" y="22131"/>
                  </a:cubicBezTo>
                  <a:close/>
                  <a:moveTo>
                    <a:pt x="15864" y="27754"/>
                  </a:moveTo>
                  <a:cubicBezTo>
                    <a:pt x="15864" y="27755"/>
                    <a:pt x="15864" y="27757"/>
                    <a:pt x="15864" y="27759"/>
                  </a:cubicBezTo>
                  <a:lnTo>
                    <a:pt x="15864" y="27759"/>
                  </a:lnTo>
                  <a:cubicBezTo>
                    <a:pt x="15865" y="27757"/>
                    <a:pt x="15865" y="27756"/>
                    <a:pt x="15864" y="27754"/>
                  </a:cubicBezTo>
                  <a:close/>
                  <a:moveTo>
                    <a:pt x="22420" y="1"/>
                  </a:moveTo>
                  <a:cubicBezTo>
                    <a:pt x="22177" y="1"/>
                    <a:pt x="18348" y="2624"/>
                    <a:pt x="17870" y="6629"/>
                  </a:cubicBezTo>
                  <a:cubicBezTo>
                    <a:pt x="17627" y="8666"/>
                    <a:pt x="17536" y="10702"/>
                    <a:pt x="17596" y="12708"/>
                  </a:cubicBezTo>
                  <a:lnTo>
                    <a:pt x="17596" y="13438"/>
                  </a:lnTo>
                  <a:lnTo>
                    <a:pt x="17596" y="13711"/>
                  </a:lnTo>
                  <a:cubicBezTo>
                    <a:pt x="16654" y="14593"/>
                    <a:pt x="15742" y="15535"/>
                    <a:pt x="14861" y="16477"/>
                  </a:cubicBezTo>
                  <a:cubicBezTo>
                    <a:pt x="14375" y="16994"/>
                    <a:pt x="13888" y="17541"/>
                    <a:pt x="13402" y="18058"/>
                  </a:cubicBezTo>
                  <a:cubicBezTo>
                    <a:pt x="14375" y="16477"/>
                    <a:pt x="14952" y="14684"/>
                    <a:pt x="15043" y="12830"/>
                  </a:cubicBezTo>
                  <a:cubicBezTo>
                    <a:pt x="15134" y="8836"/>
                    <a:pt x="15225" y="5474"/>
                    <a:pt x="15346" y="5474"/>
                  </a:cubicBezTo>
                  <a:cubicBezTo>
                    <a:pt x="15346" y="5474"/>
                    <a:pt x="15347" y="5474"/>
                    <a:pt x="15347" y="5474"/>
                  </a:cubicBezTo>
                  <a:cubicBezTo>
                    <a:pt x="15346" y="5474"/>
                    <a:pt x="15344" y="5473"/>
                    <a:pt x="15343" y="5473"/>
                  </a:cubicBezTo>
                  <a:cubicBezTo>
                    <a:pt x="15154" y="5473"/>
                    <a:pt x="11608" y="8463"/>
                    <a:pt x="11578" y="12526"/>
                  </a:cubicBezTo>
                  <a:cubicBezTo>
                    <a:pt x="11548" y="14593"/>
                    <a:pt x="11700" y="16629"/>
                    <a:pt x="11973" y="18666"/>
                  </a:cubicBezTo>
                  <a:cubicBezTo>
                    <a:pt x="12004" y="18939"/>
                    <a:pt x="12034" y="19183"/>
                    <a:pt x="12034" y="19365"/>
                  </a:cubicBezTo>
                  <a:lnTo>
                    <a:pt x="12064" y="19578"/>
                  </a:lnTo>
                  <a:lnTo>
                    <a:pt x="12064" y="19608"/>
                  </a:lnTo>
                  <a:cubicBezTo>
                    <a:pt x="10697" y="21249"/>
                    <a:pt x="9420" y="22921"/>
                    <a:pt x="8174" y="24623"/>
                  </a:cubicBezTo>
                  <a:cubicBezTo>
                    <a:pt x="8964" y="22982"/>
                    <a:pt x="9298" y="21128"/>
                    <a:pt x="9146" y="19304"/>
                  </a:cubicBezTo>
                  <a:cubicBezTo>
                    <a:pt x="8782" y="15322"/>
                    <a:pt x="8478" y="11948"/>
                    <a:pt x="8599" y="11948"/>
                  </a:cubicBezTo>
                  <a:cubicBezTo>
                    <a:pt x="8599" y="11948"/>
                    <a:pt x="8598" y="11948"/>
                    <a:pt x="8598" y="11948"/>
                  </a:cubicBezTo>
                  <a:cubicBezTo>
                    <a:pt x="8449" y="11948"/>
                    <a:pt x="5258" y="15310"/>
                    <a:pt x="5681" y="19395"/>
                  </a:cubicBezTo>
                  <a:cubicBezTo>
                    <a:pt x="5925" y="21432"/>
                    <a:pt x="6289" y="23468"/>
                    <a:pt x="6806" y="25444"/>
                  </a:cubicBezTo>
                  <a:cubicBezTo>
                    <a:pt x="6867" y="25748"/>
                    <a:pt x="6897" y="25991"/>
                    <a:pt x="6958" y="26174"/>
                  </a:cubicBezTo>
                  <a:lnTo>
                    <a:pt x="6988" y="26356"/>
                  </a:lnTo>
                  <a:cubicBezTo>
                    <a:pt x="6684" y="26812"/>
                    <a:pt x="6380" y="27298"/>
                    <a:pt x="6077" y="27785"/>
                  </a:cubicBezTo>
                  <a:cubicBezTo>
                    <a:pt x="5377" y="28879"/>
                    <a:pt x="4709" y="30003"/>
                    <a:pt x="4070" y="31158"/>
                  </a:cubicBezTo>
                  <a:lnTo>
                    <a:pt x="3918" y="31402"/>
                  </a:lnTo>
                  <a:cubicBezTo>
                    <a:pt x="4496" y="29699"/>
                    <a:pt x="4618" y="27845"/>
                    <a:pt x="4314" y="26052"/>
                  </a:cubicBezTo>
                  <a:cubicBezTo>
                    <a:pt x="3493" y="22131"/>
                    <a:pt x="2855" y="18787"/>
                    <a:pt x="2946" y="18757"/>
                  </a:cubicBezTo>
                  <a:cubicBezTo>
                    <a:pt x="2945" y="18757"/>
                    <a:pt x="2945" y="18757"/>
                    <a:pt x="2944" y="18757"/>
                  </a:cubicBezTo>
                  <a:cubicBezTo>
                    <a:pt x="2801" y="18757"/>
                    <a:pt x="1" y="22482"/>
                    <a:pt x="879" y="26508"/>
                  </a:cubicBezTo>
                  <a:cubicBezTo>
                    <a:pt x="1304" y="28514"/>
                    <a:pt x="1882" y="30520"/>
                    <a:pt x="2611" y="32435"/>
                  </a:cubicBezTo>
                  <a:cubicBezTo>
                    <a:pt x="2733" y="32830"/>
                    <a:pt x="2855" y="33104"/>
                    <a:pt x="2885" y="33316"/>
                  </a:cubicBezTo>
                  <a:cubicBezTo>
                    <a:pt x="2642" y="33803"/>
                    <a:pt x="2399" y="34320"/>
                    <a:pt x="2216" y="34867"/>
                  </a:cubicBezTo>
                  <a:cubicBezTo>
                    <a:pt x="2112" y="35012"/>
                    <a:pt x="2236" y="35144"/>
                    <a:pt x="2374" y="35144"/>
                  </a:cubicBezTo>
                  <a:cubicBezTo>
                    <a:pt x="2437" y="35144"/>
                    <a:pt x="2503" y="35116"/>
                    <a:pt x="2551" y="35049"/>
                  </a:cubicBezTo>
                  <a:cubicBezTo>
                    <a:pt x="2824" y="34563"/>
                    <a:pt x="3098" y="34046"/>
                    <a:pt x="3371" y="33529"/>
                  </a:cubicBezTo>
                  <a:lnTo>
                    <a:pt x="3493" y="33499"/>
                  </a:lnTo>
                  <a:cubicBezTo>
                    <a:pt x="3675" y="33438"/>
                    <a:pt x="3918" y="33347"/>
                    <a:pt x="4222" y="33256"/>
                  </a:cubicBezTo>
                  <a:cubicBezTo>
                    <a:pt x="5499" y="32921"/>
                    <a:pt x="7687" y="32374"/>
                    <a:pt x="10089" y="31797"/>
                  </a:cubicBezTo>
                  <a:cubicBezTo>
                    <a:pt x="13811" y="30866"/>
                    <a:pt x="15844" y="27919"/>
                    <a:pt x="15864" y="27759"/>
                  </a:cubicBezTo>
                  <a:lnTo>
                    <a:pt x="15864" y="27759"/>
                  </a:lnTo>
                  <a:cubicBezTo>
                    <a:pt x="15811" y="27847"/>
                    <a:pt x="12605" y="27892"/>
                    <a:pt x="8782" y="28788"/>
                  </a:cubicBezTo>
                  <a:cubicBezTo>
                    <a:pt x="7080" y="29213"/>
                    <a:pt x="5560" y="30155"/>
                    <a:pt x="4435" y="31493"/>
                  </a:cubicBezTo>
                  <a:cubicBezTo>
                    <a:pt x="4952" y="30581"/>
                    <a:pt x="5469" y="29699"/>
                    <a:pt x="6016" y="28818"/>
                  </a:cubicBezTo>
                  <a:cubicBezTo>
                    <a:pt x="6472" y="28058"/>
                    <a:pt x="6928" y="27329"/>
                    <a:pt x="7414" y="26599"/>
                  </a:cubicBezTo>
                  <a:cubicBezTo>
                    <a:pt x="7627" y="26538"/>
                    <a:pt x="7931" y="26477"/>
                    <a:pt x="8295" y="26417"/>
                  </a:cubicBezTo>
                  <a:cubicBezTo>
                    <a:pt x="9602" y="26204"/>
                    <a:pt x="11852" y="25900"/>
                    <a:pt x="14314" y="25566"/>
                  </a:cubicBezTo>
                  <a:cubicBezTo>
                    <a:pt x="18128" y="25025"/>
                    <a:pt x="20458" y="22318"/>
                    <a:pt x="20513" y="22136"/>
                  </a:cubicBezTo>
                  <a:lnTo>
                    <a:pt x="20513" y="22136"/>
                  </a:lnTo>
                  <a:cubicBezTo>
                    <a:pt x="20500" y="22157"/>
                    <a:pt x="20373" y="22163"/>
                    <a:pt x="20150" y="22163"/>
                  </a:cubicBezTo>
                  <a:cubicBezTo>
                    <a:pt x="19822" y="22163"/>
                    <a:pt x="19284" y="22150"/>
                    <a:pt x="18590" y="22150"/>
                  </a:cubicBezTo>
                  <a:cubicBezTo>
                    <a:pt x="17281" y="22150"/>
                    <a:pt x="15414" y="22196"/>
                    <a:pt x="13341" y="22465"/>
                  </a:cubicBezTo>
                  <a:cubicBezTo>
                    <a:pt x="11578" y="22708"/>
                    <a:pt x="9967" y="23499"/>
                    <a:pt x="8691" y="24684"/>
                  </a:cubicBezTo>
                  <a:cubicBezTo>
                    <a:pt x="9116" y="24107"/>
                    <a:pt x="9542" y="23499"/>
                    <a:pt x="9998" y="22891"/>
                  </a:cubicBezTo>
                  <a:cubicBezTo>
                    <a:pt x="10788" y="21857"/>
                    <a:pt x="11578" y="20824"/>
                    <a:pt x="12429" y="19821"/>
                  </a:cubicBezTo>
                  <a:lnTo>
                    <a:pt x="12551" y="19821"/>
                  </a:lnTo>
                  <a:cubicBezTo>
                    <a:pt x="12764" y="19821"/>
                    <a:pt x="13037" y="19790"/>
                    <a:pt x="13371" y="19760"/>
                  </a:cubicBezTo>
                  <a:cubicBezTo>
                    <a:pt x="14679" y="19699"/>
                    <a:pt x="16958" y="19608"/>
                    <a:pt x="19451" y="19547"/>
                  </a:cubicBezTo>
                  <a:cubicBezTo>
                    <a:pt x="23300" y="19427"/>
                    <a:pt x="25930" y="16985"/>
                    <a:pt x="26014" y="16816"/>
                  </a:cubicBezTo>
                  <a:lnTo>
                    <a:pt x="26014" y="16816"/>
                  </a:lnTo>
                  <a:cubicBezTo>
                    <a:pt x="26008" y="16824"/>
                    <a:pt x="25984" y="16827"/>
                    <a:pt x="25944" y="16827"/>
                  </a:cubicBezTo>
                  <a:cubicBezTo>
                    <a:pt x="25488" y="16827"/>
                    <a:pt x="22898" y="16377"/>
                    <a:pt x="19608" y="16377"/>
                  </a:cubicBezTo>
                  <a:cubicBezTo>
                    <a:pt x="19347" y="16377"/>
                    <a:pt x="19082" y="16380"/>
                    <a:pt x="18812" y="16386"/>
                  </a:cubicBezTo>
                  <a:cubicBezTo>
                    <a:pt x="17019" y="16447"/>
                    <a:pt x="15286" y="17055"/>
                    <a:pt x="13888" y="18149"/>
                  </a:cubicBezTo>
                  <a:cubicBezTo>
                    <a:pt x="15165" y="16721"/>
                    <a:pt x="16502" y="15322"/>
                    <a:pt x="17900" y="13985"/>
                  </a:cubicBezTo>
                  <a:lnTo>
                    <a:pt x="18873" y="13985"/>
                  </a:lnTo>
                  <a:cubicBezTo>
                    <a:pt x="20211" y="14046"/>
                    <a:pt x="22460" y="14198"/>
                    <a:pt x="24952" y="14380"/>
                  </a:cubicBezTo>
                  <a:cubicBezTo>
                    <a:pt x="25203" y="14400"/>
                    <a:pt x="25450" y="14409"/>
                    <a:pt x="25692" y="14409"/>
                  </a:cubicBezTo>
                  <a:cubicBezTo>
                    <a:pt x="29194" y="14409"/>
                    <a:pt x="31734" y="12502"/>
                    <a:pt x="31820" y="12348"/>
                  </a:cubicBezTo>
                  <a:lnTo>
                    <a:pt x="31820" y="12348"/>
                  </a:lnTo>
                  <a:cubicBezTo>
                    <a:pt x="31816" y="12352"/>
                    <a:pt x="31805" y="12354"/>
                    <a:pt x="31789" y="12354"/>
                  </a:cubicBezTo>
                  <a:cubicBezTo>
                    <a:pt x="31446" y="12354"/>
                    <a:pt x="28479" y="11503"/>
                    <a:pt x="24679" y="11189"/>
                  </a:cubicBezTo>
                  <a:cubicBezTo>
                    <a:pt x="24524" y="11181"/>
                    <a:pt x="24369" y="11177"/>
                    <a:pt x="24215" y="11177"/>
                  </a:cubicBezTo>
                  <a:cubicBezTo>
                    <a:pt x="22522" y="11177"/>
                    <a:pt x="20871" y="11635"/>
                    <a:pt x="19451" y="12526"/>
                  </a:cubicBezTo>
                  <a:lnTo>
                    <a:pt x="19603" y="12404"/>
                  </a:lnTo>
                  <a:cubicBezTo>
                    <a:pt x="20211" y="11827"/>
                    <a:pt x="20849" y="11280"/>
                    <a:pt x="21487" y="10733"/>
                  </a:cubicBezTo>
                  <a:cubicBezTo>
                    <a:pt x="21670" y="10672"/>
                    <a:pt x="21882" y="10611"/>
                    <a:pt x="22125" y="10520"/>
                  </a:cubicBezTo>
                  <a:lnTo>
                    <a:pt x="22247" y="10489"/>
                  </a:lnTo>
                  <a:cubicBezTo>
                    <a:pt x="24253" y="9760"/>
                    <a:pt x="26138" y="8787"/>
                    <a:pt x="27931" y="7602"/>
                  </a:cubicBezTo>
                  <a:cubicBezTo>
                    <a:pt x="29998" y="6112"/>
                    <a:pt x="31822" y="4319"/>
                    <a:pt x="33341" y="2313"/>
                  </a:cubicBezTo>
                  <a:lnTo>
                    <a:pt x="33341" y="2313"/>
                  </a:lnTo>
                  <a:cubicBezTo>
                    <a:pt x="30697" y="2587"/>
                    <a:pt x="28174" y="3529"/>
                    <a:pt x="25986" y="4988"/>
                  </a:cubicBezTo>
                  <a:cubicBezTo>
                    <a:pt x="24314" y="6173"/>
                    <a:pt x="22916" y="7663"/>
                    <a:pt x="21821" y="9365"/>
                  </a:cubicBezTo>
                  <a:cubicBezTo>
                    <a:pt x="21548" y="9851"/>
                    <a:pt x="21335" y="10216"/>
                    <a:pt x="21214" y="10459"/>
                  </a:cubicBezTo>
                  <a:lnTo>
                    <a:pt x="20028" y="11492"/>
                  </a:lnTo>
                  <a:cubicBezTo>
                    <a:pt x="19694" y="11796"/>
                    <a:pt x="19359" y="12100"/>
                    <a:pt x="19025" y="12374"/>
                  </a:cubicBezTo>
                  <a:cubicBezTo>
                    <a:pt x="20211" y="10915"/>
                    <a:pt x="21001" y="9152"/>
                    <a:pt x="21305" y="7267"/>
                  </a:cubicBezTo>
                  <a:cubicBezTo>
                    <a:pt x="21849" y="3334"/>
                    <a:pt x="22304" y="3"/>
                    <a:pt x="22428" y="3"/>
                  </a:cubicBezTo>
                  <a:cubicBezTo>
                    <a:pt x="22428" y="3"/>
                    <a:pt x="22429" y="3"/>
                    <a:pt x="22429" y="3"/>
                  </a:cubicBezTo>
                  <a:cubicBezTo>
                    <a:pt x="22427" y="1"/>
                    <a:pt x="22424" y="1"/>
                    <a:pt x="224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69"/>
            <p:cNvSpPr/>
            <p:nvPr/>
          </p:nvSpPr>
          <p:spPr>
            <a:xfrm rot="-8572764" flipH="1">
              <a:off x="269303" y="1853438"/>
              <a:ext cx="1599069" cy="741480"/>
            </a:xfrm>
            <a:custGeom>
              <a:avLst/>
              <a:gdLst/>
              <a:ahLst/>
              <a:cxnLst/>
              <a:rect l="l" t="t" r="r" b="b"/>
              <a:pathLst>
                <a:path w="44005" h="20406" extrusionOk="0">
                  <a:moveTo>
                    <a:pt x="37226" y="15444"/>
                  </a:moveTo>
                  <a:lnTo>
                    <a:pt x="37226" y="15444"/>
                  </a:lnTo>
                  <a:cubicBezTo>
                    <a:pt x="37225" y="15445"/>
                    <a:pt x="37222" y="15447"/>
                    <a:pt x="37219" y="15448"/>
                  </a:cubicBezTo>
                  <a:lnTo>
                    <a:pt x="37219" y="15448"/>
                  </a:lnTo>
                  <a:cubicBezTo>
                    <a:pt x="37222" y="15448"/>
                    <a:pt x="37225" y="15447"/>
                    <a:pt x="37226" y="15444"/>
                  </a:cubicBezTo>
                  <a:close/>
                  <a:moveTo>
                    <a:pt x="29901" y="16022"/>
                  </a:moveTo>
                  <a:cubicBezTo>
                    <a:pt x="29899" y="16023"/>
                    <a:pt x="29897" y="16024"/>
                    <a:pt x="29894" y="16026"/>
                  </a:cubicBezTo>
                  <a:lnTo>
                    <a:pt x="29894" y="16026"/>
                  </a:lnTo>
                  <a:cubicBezTo>
                    <a:pt x="29897" y="16025"/>
                    <a:pt x="29899" y="16024"/>
                    <a:pt x="29901" y="16022"/>
                  </a:cubicBezTo>
                  <a:close/>
                  <a:moveTo>
                    <a:pt x="22362" y="17481"/>
                  </a:moveTo>
                  <a:lnTo>
                    <a:pt x="22362" y="17481"/>
                  </a:lnTo>
                  <a:cubicBezTo>
                    <a:pt x="22361" y="17482"/>
                    <a:pt x="22360" y="17484"/>
                    <a:pt x="22357" y="17485"/>
                  </a:cubicBezTo>
                  <a:lnTo>
                    <a:pt x="22357" y="17485"/>
                  </a:lnTo>
                  <a:cubicBezTo>
                    <a:pt x="22360" y="17485"/>
                    <a:pt x="22362" y="17483"/>
                    <a:pt x="22362" y="17481"/>
                  </a:cubicBezTo>
                  <a:close/>
                  <a:moveTo>
                    <a:pt x="15432" y="19639"/>
                  </a:moveTo>
                  <a:cubicBezTo>
                    <a:pt x="15432" y="19640"/>
                    <a:pt x="15431" y="19641"/>
                    <a:pt x="15429" y="19643"/>
                  </a:cubicBezTo>
                  <a:lnTo>
                    <a:pt x="15429" y="19643"/>
                  </a:lnTo>
                  <a:cubicBezTo>
                    <a:pt x="15431" y="19642"/>
                    <a:pt x="15432" y="19640"/>
                    <a:pt x="15432" y="19639"/>
                  </a:cubicBezTo>
                  <a:close/>
                  <a:moveTo>
                    <a:pt x="35775" y="1"/>
                  </a:moveTo>
                  <a:cubicBezTo>
                    <a:pt x="34652" y="1"/>
                    <a:pt x="30898" y="447"/>
                    <a:pt x="28654" y="3103"/>
                  </a:cubicBezTo>
                  <a:cubicBezTo>
                    <a:pt x="27347" y="4654"/>
                    <a:pt x="26162" y="6295"/>
                    <a:pt x="25098" y="8028"/>
                  </a:cubicBezTo>
                  <a:lnTo>
                    <a:pt x="24733" y="8635"/>
                  </a:lnTo>
                  <a:lnTo>
                    <a:pt x="24581" y="8848"/>
                  </a:lnTo>
                  <a:cubicBezTo>
                    <a:pt x="23305" y="9091"/>
                    <a:pt x="22058" y="9365"/>
                    <a:pt x="20782" y="9669"/>
                  </a:cubicBezTo>
                  <a:cubicBezTo>
                    <a:pt x="20083" y="9851"/>
                    <a:pt x="19384" y="10034"/>
                    <a:pt x="18685" y="10216"/>
                  </a:cubicBezTo>
                  <a:cubicBezTo>
                    <a:pt x="20387" y="9426"/>
                    <a:pt x="21846" y="8210"/>
                    <a:pt x="22940" y="6720"/>
                  </a:cubicBezTo>
                  <a:cubicBezTo>
                    <a:pt x="25165" y="3443"/>
                    <a:pt x="27063" y="701"/>
                    <a:pt x="27192" y="701"/>
                  </a:cubicBezTo>
                  <a:cubicBezTo>
                    <a:pt x="27193" y="701"/>
                    <a:pt x="27194" y="702"/>
                    <a:pt x="27195" y="702"/>
                  </a:cubicBezTo>
                  <a:cubicBezTo>
                    <a:pt x="27191" y="696"/>
                    <a:pt x="27168" y="693"/>
                    <a:pt x="27128" y="693"/>
                  </a:cubicBezTo>
                  <a:cubicBezTo>
                    <a:pt x="26544" y="693"/>
                    <a:pt x="22307" y="1379"/>
                    <a:pt x="20174" y="4593"/>
                  </a:cubicBezTo>
                  <a:cubicBezTo>
                    <a:pt x="19049" y="6265"/>
                    <a:pt x="18046" y="8058"/>
                    <a:pt x="17195" y="9912"/>
                  </a:cubicBezTo>
                  <a:lnTo>
                    <a:pt x="16861" y="10520"/>
                  </a:lnTo>
                  <a:lnTo>
                    <a:pt x="16770" y="10702"/>
                  </a:lnTo>
                  <a:lnTo>
                    <a:pt x="16770" y="10733"/>
                  </a:lnTo>
                  <a:cubicBezTo>
                    <a:pt x="14733" y="11341"/>
                    <a:pt x="12727" y="12040"/>
                    <a:pt x="10782" y="12830"/>
                  </a:cubicBezTo>
                  <a:cubicBezTo>
                    <a:pt x="12332" y="11857"/>
                    <a:pt x="13608" y="10520"/>
                    <a:pt x="14490" y="8909"/>
                  </a:cubicBezTo>
                  <a:cubicBezTo>
                    <a:pt x="16347" y="5435"/>
                    <a:pt x="17908" y="2463"/>
                    <a:pt x="18041" y="2463"/>
                  </a:cubicBezTo>
                  <a:cubicBezTo>
                    <a:pt x="18043" y="2463"/>
                    <a:pt x="18045" y="2464"/>
                    <a:pt x="18046" y="2465"/>
                  </a:cubicBezTo>
                  <a:cubicBezTo>
                    <a:pt x="18044" y="2462"/>
                    <a:pt x="18035" y="2460"/>
                    <a:pt x="18020" y="2460"/>
                  </a:cubicBezTo>
                  <a:cubicBezTo>
                    <a:pt x="17638" y="2460"/>
                    <a:pt x="13353" y="3580"/>
                    <a:pt x="11542" y="7116"/>
                  </a:cubicBezTo>
                  <a:cubicBezTo>
                    <a:pt x="10599" y="8939"/>
                    <a:pt x="9809" y="10824"/>
                    <a:pt x="9140" y="12769"/>
                  </a:cubicBezTo>
                  <a:lnTo>
                    <a:pt x="8867" y="13468"/>
                  </a:lnTo>
                  <a:lnTo>
                    <a:pt x="8806" y="13620"/>
                  </a:lnTo>
                  <a:cubicBezTo>
                    <a:pt x="8320" y="13833"/>
                    <a:pt x="7803" y="14076"/>
                    <a:pt x="7286" y="14319"/>
                  </a:cubicBezTo>
                  <a:cubicBezTo>
                    <a:pt x="6101" y="14836"/>
                    <a:pt x="4915" y="15414"/>
                    <a:pt x="3760" y="16052"/>
                  </a:cubicBezTo>
                  <a:lnTo>
                    <a:pt x="3487" y="16174"/>
                  </a:lnTo>
                  <a:cubicBezTo>
                    <a:pt x="4915" y="15049"/>
                    <a:pt x="6010" y="13590"/>
                    <a:pt x="6739" y="11918"/>
                  </a:cubicBezTo>
                  <a:cubicBezTo>
                    <a:pt x="8214" y="8215"/>
                    <a:pt x="9481" y="5078"/>
                    <a:pt x="9593" y="5078"/>
                  </a:cubicBezTo>
                  <a:cubicBezTo>
                    <a:pt x="9594" y="5078"/>
                    <a:pt x="9595" y="5079"/>
                    <a:pt x="9596" y="5079"/>
                  </a:cubicBezTo>
                  <a:cubicBezTo>
                    <a:pt x="9594" y="5077"/>
                    <a:pt x="9588" y="5075"/>
                    <a:pt x="9579" y="5075"/>
                  </a:cubicBezTo>
                  <a:cubicBezTo>
                    <a:pt x="9264" y="5075"/>
                    <a:pt x="5057" y="6645"/>
                    <a:pt x="3608" y="10398"/>
                  </a:cubicBezTo>
                  <a:cubicBezTo>
                    <a:pt x="2879" y="12344"/>
                    <a:pt x="2271" y="14319"/>
                    <a:pt x="1815" y="16325"/>
                  </a:cubicBezTo>
                  <a:cubicBezTo>
                    <a:pt x="1724" y="16721"/>
                    <a:pt x="1633" y="17025"/>
                    <a:pt x="1602" y="17207"/>
                  </a:cubicBezTo>
                  <a:cubicBezTo>
                    <a:pt x="1085" y="17511"/>
                    <a:pt x="569" y="17815"/>
                    <a:pt x="113" y="18180"/>
                  </a:cubicBezTo>
                  <a:cubicBezTo>
                    <a:pt x="0" y="18292"/>
                    <a:pt x="96" y="18457"/>
                    <a:pt x="231" y="18457"/>
                  </a:cubicBezTo>
                  <a:cubicBezTo>
                    <a:pt x="242" y="18457"/>
                    <a:pt x="253" y="18455"/>
                    <a:pt x="265" y="18453"/>
                  </a:cubicBezTo>
                  <a:cubicBezTo>
                    <a:pt x="781" y="18210"/>
                    <a:pt x="1298" y="17936"/>
                    <a:pt x="1785" y="17633"/>
                  </a:cubicBezTo>
                  <a:lnTo>
                    <a:pt x="1906" y="17663"/>
                  </a:lnTo>
                  <a:cubicBezTo>
                    <a:pt x="2088" y="17724"/>
                    <a:pt x="2362" y="17784"/>
                    <a:pt x="2636" y="17876"/>
                  </a:cubicBezTo>
                  <a:cubicBezTo>
                    <a:pt x="3912" y="18271"/>
                    <a:pt x="6040" y="19031"/>
                    <a:pt x="8380" y="19851"/>
                  </a:cubicBezTo>
                  <a:cubicBezTo>
                    <a:pt x="9527" y="20262"/>
                    <a:pt x="10643" y="20406"/>
                    <a:pt x="11637" y="20406"/>
                  </a:cubicBezTo>
                  <a:cubicBezTo>
                    <a:pt x="13774" y="20406"/>
                    <a:pt x="15345" y="19741"/>
                    <a:pt x="15429" y="19643"/>
                  </a:cubicBezTo>
                  <a:lnTo>
                    <a:pt x="15429" y="19643"/>
                  </a:lnTo>
                  <a:cubicBezTo>
                    <a:pt x="15427" y="19644"/>
                    <a:pt x="15424" y="19645"/>
                    <a:pt x="15420" y="19645"/>
                  </a:cubicBezTo>
                  <a:cubicBezTo>
                    <a:pt x="15218" y="19645"/>
                    <a:pt x="12540" y="17982"/>
                    <a:pt x="8897" y="16660"/>
                  </a:cubicBezTo>
                  <a:cubicBezTo>
                    <a:pt x="8008" y="16347"/>
                    <a:pt x="7075" y="16186"/>
                    <a:pt x="6140" y="16186"/>
                  </a:cubicBezTo>
                  <a:cubicBezTo>
                    <a:pt x="5349" y="16186"/>
                    <a:pt x="4557" y="16301"/>
                    <a:pt x="3791" y="16538"/>
                  </a:cubicBezTo>
                  <a:cubicBezTo>
                    <a:pt x="4702" y="16052"/>
                    <a:pt x="5645" y="15566"/>
                    <a:pt x="6587" y="15110"/>
                  </a:cubicBezTo>
                  <a:cubicBezTo>
                    <a:pt x="7377" y="14745"/>
                    <a:pt x="8168" y="14380"/>
                    <a:pt x="8958" y="14046"/>
                  </a:cubicBezTo>
                  <a:cubicBezTo>
                    <a:pt x="9171" y="14107"/>
                    <a:pt x="9444" y="14228"/>
                    <a:pt x="9809" y="14380"/>
                  </a:cubicBezTo>
                  <a:cubicBezTo>
                    <a:pt x="11025" y="14927"/>
                    <a:pt x="13061" y="15900"/>
                    <a:pt x="15311" y="16964"/>
                  </a:cubicBezTo>
                  <a:cubicBezTo>
                    <a:pt x="16834" y="17686"/>
                    <a:pt x="18346" y="17898"/>
                    <a:pt x="19578" y="17898"/>
                  </a:cubicBezTo>
                  <a:cubicBezTo>
                    <a:pt x="21152" y="17898"/>
                    <a:pt x="22267" y="17552"/>
                    <a:pt x="22357" y="17485"/>
                  </a:cubicBezTo>
                  <a:lnTo>
                    <a:pt x="22357" y="17485"/>
                  </a:lnTo>
                  <a:cubicBezTo>
                    <a:pt x="22356" y="17486"/>
                    <a:pt x="22355" y="17486"/>
                    <a:pt x="22353" y="17486"/>
                  </a:cubicBezTo>
                  <a:cubicBezTo>
                    <a:pt x="22183" y="17486"/>
                    <a:pt x="19675" y="15545"/>
                    <a:pt x="16192" y="13833"/>
                  </a:cubicBezTo>
                  <a:cubicBezTo>
                    <a:pt x="15051" y="13295"/>
                    <a:pt x="13833" y="13031"/>
                    <a:pt x="12605" y="13031"/>
                  </a:cubicBezTo>
                  <a:cubicBezTo>
                    <a:pt x="12099" y="13031"/>
                    <a:pt x="11591" y="13076"/>
                    <a:pt x="11086" y="13164"/>
                  </a:cubicBezTo>
                  <a:cubicBezTo>
                    <a:pt x="11754" y="12891"/>
                    <a:pt x="12453" y="12617"/>
                    <a:pt x="13153" y="12374"/>
                  </a:cubicBezTo>
                  <a:cubicBezTo>
                    <a:pt x="14368" y="11918"/>
                    <a:pt x="15615" y="11523"/>
                    <a:pt x="16861" y="11128"/>
                  </a:cubicBezTo>
                  <a:lnTo>
                    <a:pt x="16891" y="11128"/>
                  </a:lnTo>
                  <a:lnTo>
                    <a:pt x="16982" y="11189"/>
                  </a:lnTo>
                  <a:cubicBezTo>
                    <a:pt x="17165" y="11280"/>
                    <a:pt x="17408" y="11401"/>
                    <a:pt x="17712" y="11553"/>
                  </a:cubicBezTo>
                  <a:cubicBezTo>
                    <a:pt x="18837" y="12222"/>
                    <a:pt x="20782" y="13408"/>
                    <a:pt x="22910" y="14715"/>
                  </a:cubicBezTo>
                  <a:cubicBezTo>
                    <a:pt x="24868" y="15918"/>
                    <a:pt x="26922" y="16188"/>
                    <a:pt x="28293" y="16188"/>
                  </a:cubicBezTo>
                  <a:cubicBezTo>
                    <a:pt x="29207" y="16188"/>
                    <a:pt x="29817" y="16068"/>
                    <a:pt x="29894" y="16026"/>
                  </a:cubicBezTo>
                  <a:lnTo>
                    <a:pt x="29894" y="16026"/>
                  </a:lnTo>
                  <a:cubicBezTo>
                    <a:pt x="29893" y="16026"/>
                    <a:pt x="29892" y="16026"/>
                    <a:pt x="29891" y="16026"/>
                  </a:cubicBezTo>
                  <a:cubicBezTo>
                    <a:pt x="29720" y="16026"/>
                    <a:pt x="27442" y="13809"/>
                    <a:pt x="24095" y="11736"/>
                  </a:cubicBezTo>
                  <a:cubicBezTo>
                    <a:pt x="22777" y="10918"/>
                    <a:pt x="21252" y="10490"/>
                    <a:pt x="19701" y="10490"/>
                  </a:cubicBezTo>
                  <a:cubicBezTo>
                    <a:pt x="19464" y="10490"/>
                    <a:pt x="19226" y="10500"/>
                    <a:pt x="18988" y="10520"/>
                  </a:cubicBezTo>
                  <a:cubicBezTo>
                    <a:pt x="20873" y="10003"/>
                    <a:pt x="22758" y="9578"/>
                    <a:pt x="24672" y="9213"/>
                  </a:cubicBezTo>
                  <a:lnTo>
                    <a:pt x="24855" y="9335"/>
                  </a:lnTo>
                  <a:cubicBezTo>
                    <a:pt x="25007" y="9426"/>
                    <a:pt x="25220" y="9578"/>
                    <a:pt x="25463" y="9730"/>
                  </a:cubicBezTo>
                  <a:cubicBezTo>
                    <a:pt x="26557" y="10520"/>
                    <a:pt x="28350" y="11888"/>
                    <a:pt x="30356" y="13408"/>
                  </a:cubicBezTo>
                  <a:cubicBezTo>
                    <a:pt x="32671" y="15200"/>
                    <a:pt x="35307" y="15502"/>
                    <a:pt x="36533" y="15502"/>
                  </a:cubicBezTo>
                  <a:cubicBezTo>
                    <a:pt x="36924" y="15502"/>
                    <a:pt x="37172" y="15471"/>
                    <a:pt x="37219" y="15448"/>
                  </a:cubicBezTo>
                  <a:lnTo>
                    <a:pt x="37219" y="15448"/>
                  </a:lnTo>
                  <a:cubicBezTo>
                    <a:pt x="37219" y="15448"/>
                    <a:pt x="37219" y="15448"/>
                    <a:pt x="37218" y="15448"/>
                  </a:cubicBezTo>
                  <a:cubicBezTo>
                    <a:pt x="37066" y="15448"/>
                    <a:pt x="34993" y="13015"/>
                    <a:pt x="31876" y="10581"/>
                  </a:cubicBezTo>
                  <a:cubicBezTo>
                    <a:pt x="30387" y="9486"/>
                    <a:pt x="28594" y="8879"/>
                    <a:pt x="26770" y="8848"/>
                  </a:cubicBezTo>
                  <a:lnTo>
                    <a:pt x="26952" y="8818"/>
                  </a:lnTo>
                  <a:cubicBezTo>
                    <a:pt x="27773" y="8666"/>
                    <a:pt x="28624" y="8575"/>
                    <a:pt x="29445" y="8453"/>
                  </a:cubicBezTo>
                  <a:cubicBezTo>
                    <a:pt x="29627" y="8514"/>
                    <a:pt x="29840" y="8575"/>
                    <a:pt x="30113" y="8635"/>
                  </a:cubicBezTo>
                  <a:lnTo>
                    <a:pt x="30235" y="8666"/>
                  </a:lnTo>
                  <a:cubicBezTo>
                    <a:pt x="32187" y="9125"/>
                    <a:pt x="34193" y="9367"/>
                    <a:pt x="36227" y="9367"/>
                  </a:cubicBezTo>
                  <a:cubicBezTo>
                    <a:pt x="36347" y="9367"/>
                    <a:pt x="36467" y="9367"/>
                    <a:pt x="36588" y="9365"/>
                  </a:cubicBezTo>
                  <a:cubicBezTo>
                    <a:pt x="39110" y="9243"/>
                    <a:pt x="41603" y="8787"/>
                    <a:pt x="44004" y="7936"/>
                  </a:cubicBezTo>
                  <a:cubicBezTo>
                    <a:pt x="41741" y="6776"/>
                    <a:pt x="39229" y="6169"/>
                    <a:pt x="36679" y="6169"/>
                  </a:cubicBezTo>
                  <a:cubicBezTo>
                    <a:pt x="36558" y="6169"/>
                    <a:pt x="36436" y="6171"/>
                    <a:pt x="36314" y="6173"/>
                  </a:cubicBezTo>
                  <a:cubicBezTo>
                    <a:pt x="34308" y="6234"/>
                    <a:pt x="32302" y="6690"/>
                    <a:pt x="30448" y="7541"/>
                  </a:cubicBezTo>
                  <a:cubicBezTo>
                    <a:pt x="29961" y="7784"/>
                    <a:pt x="29566" y="7967"/>
                    <a:pt x="29323" y="8119"/>
                  </a:cubicBezTo>
                  <a:lnTo>
                    <a:pt x="27803" y="8331"/>
                  </a:lnTo>
                  <a:cubicBezTo>
                    <a:pt x="27378" y="8392"/>
                    <a:pt x="26922" y="8453"/>
                    <a:pt x="26496" y="8544"/>
                  </a:cubicBezTo>
                  <a:cubicBezTo>
                    <a:pt x="28290" y="7936"/>
                    <a:pt x="29901" y="6903"/>
                    <a:pt x="31177" y="5505"/>
                  </a:cubicBezTo>
                  <a:cubicBezTo>
                    <a:pt x="33746" y="2548"/>
                    <a:pt x="35962" y="31"/>
                    <a:pt x="36096" y="31"/>
                  </a:cubicBezTo>
                  <a:cubicBezTo>
                    <a:pt x="36098" y="31"/>
                    <a:pt x="36100" y="32"/>
                    <a:pt x="36101" y="33"/>
                  </a:cubicBezTo>
                  <a:cubicBezTo>
                    <a:pt x="36092" y="15"/>
                    <a:pt x="35975" y="1"/>
                    <a:pt x="357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69"/>
            <p:cNvSpPr/>
            <p:nvPr/>
          </p:nvSpPr>
          <p:spPr>
            <a:xfrm rot="-8572764" flipH="1">
              <a:off x="-86368" y="1536489"/>
              <a:ext cx="228568" cy="455949"/>
            </a:xfrm>
            <a:custGeom>
              <a:avLst/>
              <a:gdLst/>
              <a:ahLst/>
              <a:cxnLst/>
              <a:rect l="l" t="t" r="r" b="b"/>
              <a:pathLst>
                <a:path w="6290" h="12548" extrusionOk="0">
                  <a:moveTo>
                    <a:pt x="571" y="1"/>
                  </a:moveTo>
                  <a:cubicBezTo>
                    <a:pt x="232" y="1"/>
                    <a:pt x="1" y="515"/>
                    <a:pt x="363" y="722"/>
                  </a:cubicBezTo>
                  <a:cubicBezTo>
                    <a:pt x="2247" y="1786"/>
                    <a:pt x="3980" y="3457"/>
                    <a:pt x="4709" y="5524"/>
                  </a:cubicBezTo>
                  <a:cubicBezTo>
                    <a:pt x="5439" y="7561"/>
                    <a:pt x="4497" y="10023"/>
                    <a:pt x="3980" y="12059"/>
                  </a:cubicBezTo>
                  <a:cubicBezTo>
                    <a:pt x="3906" y="12353"/>
                    <a:pt x="4144" y="12547"/>
                    <a:pt x="4370" y="12547"/>
                  </a:cubicBezTo>
                  <a:cubicBezTo>
                    <a:pt x="4518" y="12547"/>
                    <a:pt x="4661" y="12464"/>
                    <a:pt x="4709" y="12272"/>
                  </a:cubicBezTo>
                  <a:cubicBezTo>
                    <a:pt x="5287" y="9992"/>
                    <a:pt x="6290" y="7348"/>
                    <a:pt x="5348" y="5038"/>
                  </a:cubicBezTo>
                  <a:cubicBezTo>
                    <a:pt x="4405" y="2910"/>
                    <a:pt x="2794" y="1178"/>
                    <a:pt x="758" y="53"/>
                  </a:cubicBezTo>
                  <a:cubicBezTo>
                    <a:pt x="694" y="17"/>
                    <a:pt x="631" y="1"/>
                    <a:pt x="571" y="1"/>
                  </a:cubicBezTo>
                  <a:close/>
                </a:path>
              </a:pathLst>
            </a:custGeom>
            <a:solidFill>
              <a:srgbClr val="001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69"/>
            <p:cNvSpPr/>
            <p:nvPr/>
          </p:nvSpPr>
          <p:spPr>
            <a:xfrm rot="9955824">
              <a:off x="832605" y="1955930"/>
              <a:ext cx="88373" cy="121540"/>
            </a:xfrm>
            <a:custGeom>
              <a:avLst/>
              <a:gdLst/>
              <a:ahLst/>
              <a:cxnLst/>
              <a:rect l="l" t="t" r="r" b="b"/>
              <a:pathLst>
                <a:path w="2432" h="3345" extrusionOk="0">
                  <a:moveTo>
                    <a:pt x="1034" y="1"/>
                  </a:moveTo>
                  <a:lnTo>
                    <a:pt x="0" y="1490"/>
                  </a:lnTo>
                  <a:cubicBezTo>
                    <a:pt x="760" y="1673"/>
                    <a:pt x="2432" y="3344"/>
                    <a:pt x="2432" y="3344"/>
                  </a:cubicBezTo>
                  <a:lnTo>
                    <a:pt x="1034" y="1"/>
                  </a:lnTo>
                  <a:close/>
                </a:path>
              </a:pathLst>
            </a:custGeom>
            <a:solidFill>
              <a:srgbClr val="001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9"/>
            <p:cNvSpPr/>
            <p:nvPr/>
          </p:nvSpPr>
          <p:spPr>
            <a:xfrm rot="9955824">
              <a:off x="901633" y="1958751"/>
              <a:ext cx="407597" cy="327523"/>
            </a:xfrm>
            <a:custGeom>
              <a:avLst/>
              <a:gdLst/>
              <a:ahLst/>
              <a:cxnLst/>
              <a:rect l="l" t="t" r="r" b="b"/>
              <a:pathLst>
                <a:path w="11217" h="9014" extrusionOk="0">
                  <a:moveTo>
                    <a:pt x="1814" y="1"/>
                  </a:moveTo>
                  <a:cubicBezTo>
                    <a:pt x="1356" y="1"/>
                    <a:pt x="903" y="132"/>
                    <a:pt x="517" y="381"/>
                  </a:cubicBezTo>
                  <a:cubicBezTo>
                    <a:pt x="396" y="503"/>
                    <a:pt x="274" y="655"/>
                    <a:pt x="213" y="807"/>
                  </a:cubicBezTo>
                  <a:cubicBezTo>
                    <a:pt x="1" y="1324"/>
                    <a:pt x="244" y="1932"/>
                    <a:pt x="517" y="2418"/>
                  </a:cubicBezTo>
                  <a:cubicBezTo>
                    <a:pt x="2736" y="6278"/>
                    <a:pt x="6748" y="8740"/>
                    <a:pt x="11186" y="8983"/>
                  </a:cubicBezTo>
                  <a:lnTo>
                    <a:pt x="11217" y="9014"/>
                  </a:lnTo>
                  <a:cubicBezTo>
                    <a:pt x="10943" y="6673"/>
                    <a:pt x="9910" y="4515"/>
                    <a:pt x="8268" y="2843"/>
                  </a:cubicBezTo>
                  <a:cubicBezTo>
                    <a:pt x="6627" y="1263"/>
                    <a:pt x="4530" y="260"/>
                    <a:pt x="2280" y="47"/>
                  </a:cubicBezTo>
                  <a:cubicBezTo>
                    <a:pt x="2126" y="16"/>
                    <a:pt x="1969" y="1"/>
                    <a:pt x="18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9"/>
            <p:cNvSpPr/>
            <p:nvPr/>
          </p:nvSpPr>
          <p:spPr>
            <a:xfrm rot="9955824">
              <a:off x="901157" y="1959900"/>
              <a:ext cx="406507" cy="312590"/>
            </a:xfrm>
            <a:custGeom>
              <a:avLst/>
              <a:gdLst/>
              <a:ahLst/>
              <a:cxnLst/>
              <a:rect l="l" t="t" r="r" b="b"/>
              <a:pathLst>
                <a:path w="11187" h="8603" extrusionOk="0">
                  <a:moveTo>
                    <a:pt x="517" y="0"/>
                  </a:moveTo>
                  <a:cubicBezTo>
                    <a:pt x="396" y="92"/>
                    <a:pt x="274" y="243"/>
                    <a:pt x="213" y="426"/>
                  </a:cubicBezTo>
                  <a:cubicBezTo>
                    <a:pt x="1" y="943"/>
                    <a:pt x="244" y="1520"/>
                    <a:pt x="517" y="2006"/>
                  </a:cubicBezTo>
                  <a:cubicBezTo>
                    <a:pt x="2736" y="5867"/>
                    <a:pt x="6748" y="8359"/>
                    <a:pt x="11186" y="8602"/>
                  </a:cubicBezTo>
                  <a:lnTo>
                    <a:pt x="5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9"/>
            <p:cNvSpPr/>
            <p:nvPr/>
          </p:nvSpPr>
          <p:spPr>
            <a:xfrm rot="-8572764" flipH="1">
              <a:off x="717060" y="1051099"/>
              <a:ext cx="345469" cy="621134"/>
            </a:xfrm>
            <a:custGeom>
              <a:avLst/>
              <a:gdLst/>
              <a:ahLst/>
              <a:cxnLst/>
              <a:rect l="l" t="t" r="r" b="b"/>
              <a:pathLst>
                <a:path w="9507" h="17094" extrusionOk="0">
                  <a:moveTo>
                    <a:pt x="567" y="1"/>
                  </a:moveTo>
                  <a:cubicBezTo>
                    <a:pt x="228" y="1"/>
                    <a:pt x="1" y="515"/>
                    <a:pt x="388" y="722"/>
                  </a:cubicBezTo>
                  <a:lnTo>
                    <a:pt x="358" y="722"/>
                  </a:lnTo>
                  <a:cubicBezTo>
                    <a:pt x="6103" y="3761"/>
                    <a:pt x="8686" y="10570"/>
                    <a:pt x="6437" y="16618"/>
                  </a:cubicBezTo>
                  <a:cubicBezTo>
                    <a:pt x="6327" y="16911"/>
                    <a:pt x="6547" y="17093"/>
                    <a:pt x="6780" y="17093"/>
                  </a:cubicBezTo>
                  <a:cubicBezTo>
                    <a:pt x="6934" y="17093"/>
                    <a:pt x="7094" y="17013"/>
                    <a:pt x="7166" y="16831"/>
                  </a:cubicBezTo>
                  <a:cubicBezTo>
                    <a:pt x="9507" y="10418"/>
                    <a:pt x="6771" y="3275"/>
                    <a:pt x="753" y="53"/>
                  </a:cubicBezTo>
                  <a:cubicBezTo>
                    <a:pt x="689" y="16"/>
                    <a:pt x="626" y="1"/>
                    <a:pt x="567" y="1"/>
                  </a:cubicBezTo>
                  <a:close/>
                </a:path>
              </a:pathLst>
            </a:custGeom>
            <a:solidFill>
              <a:srgbClr val="001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69"/>
            <p:cNvSpPr/>
            <p:nvPr/>
          </p:nvSpPr>
          <p:spPr>
            <a:xfrm rot="-8572764" flipH="1">
              <a:off x="3506" y="1740024"/>
              <a:ext cx="824299" cy="870001"/>
            </a:xfrm>
            <a:custGeom>
              <a:avLst/>
              <a:gdLst/>
              <a:ahLst/>
              <a:cxnLst/>
              <a:rect l="l" t="t" r="r" b="b"/>
              <a:pathLst>
                <a:path w="22684" h="23943" extrusionOk="0">
                  <a:moveTo>
                    <a:pt x="22142" y="0"/>
                  </a:moveTo>
                  <a:cubicBezTo>
                    <a:pt x="22083" y="0"/>
                    <a:pt x="22021" y="16"/>
                    <a:pt x="21957" y="53"/>
                  </a:cubicBezTo>
                  <a:cubicBezTo>
                    <a:pt x="19525" y="1329"/>
                    <a:pt x="17397" y="3092"/>
                    <a:pt x="15665" y="5189"/>
                  </a:cubicBezTo>
                  <a:cubicBezTo>
                    <a:pt x="13811" y="7469"/>
                    <a:pt x="12747" y="10144"/>
                    <a:pt x="11409" y="12727"/>
                  </a:cubicBezTo>
                  <a:cubicBezTo>
                    <a:pt x="10194" y="14977"/>
                    <a:pt x="8613" y="17044"/>
                    <a:pt x="6698" y="18776"/>
                  </a:cubicBezTo>
                  <a:cubicBezTo>
                    <a:pt x="4874" y="20539"/>
                    <a:pt x="2777" y="22272"/>
                    <a:pt x="406" y="23184"/>
                  </a:cubicBezTo>
                  <a:cubicBezTo>
                    <a:pt x="0" y="23346"/>
                    <a:pt x="100" y="23942"/>
                    <a:pt x="449" y="23942"/>
                  </a:cubicBezTo>
                  <a:cubicBezTo>
                    <a:pt x="492" y="23942"/>
                    <a:pt x="539" y="23933"/>
                    <a:pt x="589" y="23913"/>
                  </a:cubicBezTo>
                  <a:cubicBezTo>
                    <a:pt x="2777" y="23092"/>
                    <a:pt x="4662" y="21633"/>
                    <a:pt x="6394" y="20083"/>
                  </a:cubicBezTo>
                  <a:cubicBezTo>
                    <a:pt x="8279" y="18472"/>
                    <a:pt x="9920" y="16588"/>
                    <a:pt x="11257" y="14521"/>
                  </a:cubicBezTo>
                  <a:cubicBezTo>
                    <a:pt x="12868" y="11907"/>
                    <a:pt x="13811" y="8958"/>
                    <a:pt x="15634" y="6466"/>
                  </a:cubicBezTo>
                  <a:cubicBezTo>
                    <a:pt x="17397" y="4065"/>
                    <a:pt x="19677" y="2089"/>
                    <a:pt x="22321" y="691"/>
                  </a:cubicBezTo>
                  <a:cubicBezTo>
                    <a:pt x="22683" y="510"/>
                    <a:pt x="22474" y="0"/>
                    <a:pt x="22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69"/>
            <p:cNvSpPr/>
            <p:nvPr/>
          </p:nvSpPr>
          <p:spPr>
            <a:xfrm rot="-8572764" flipH="1">
              <a:off x="370928" y="2634336"/>
              <a:ext cx="149133" cy="110463"/>
            </a:xfrm>
            <a:custGeom>
              <a:avLst/>
              <a:gdLst/>
              <a:ahLst/>
              <a:cxnLst/>
              <a:rect l="l" t="t" r="r" b="b"/>
              <a:pathLst>
                <a:path w="4104" h="3040" extrusionOk="0">
                  <a:moveTo>
                    <a:pt x="2189" y="0"/>
                  </a:moveTo>
                  <a:lnTo>
                    <a:pt x="1" y="3040"/>
                  </a:lnTo>
                  <a:lnTo>
                    <a:pt x="4104" y="1277"/>
                  </a:lnTo>
                  <a:lnTo>
                    <a:pt x="2189" y="0"/>
                  </a:lnTo>
                  <a:close/>
                </a:path>
              </a:pathLst>
            </a:custGeom>
            <a:solidFill>
              <a:srgbClr val="001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9"/>
            <p:cNvSpPr/>
            <p:nvPr/>
          </p:nvSpPr>
          <p:spPr>
            <a:xfrm rot="-8572764" flipH="1">
              <a:off x="239845" y="2773983"/>
              <a:ext cx="555613" cy="453078"/>
            </a:xfrm>
            <a:custGeom>
              <a:avLst/>
              <a:gdLst/>
              <a:ahLst/>
              <a:cxnLst/>
              <a:rect l="l" t="t" r="r" b="b"/>
              <a:pathLst>
                <a:path w="15290" h="12469" extrusionOk="0">
                  <a:moveTo>
                    <a:pt x="12783" y="1"/>
                  </a:moveTo>
                  <a:cubicBezTo>
                    <a:pt x="12571" y="1"/>
                    <a:pt x="12361" y="14"/>
                    <a:pt x="12159" y="36"/>
                  </a:cubicBezTo>
                  <a:cubicBezTo>
                    <a:pt x="9059" y="401"/>
                    <a:pt x="6171" y="1769"/>
                    <a:pt x="3982" y="3957"/>
                  </a:cubicBezTo>
                  <a:cubicBezTo>
                    <a:pt x="1794" y="6146"/>
                    <a:pt x="365" y="9398"/>
                    <a:pt x="1" y="12468"/>
                  </a:cubicBezTo>
                  <a:lnTo>
                    <a:pt x="61" y="12468"/>
                  </a:lnTo>
                  <a:cubicBezTo>
                    <a:pt x="6141" y="12073"/>
                    <a:pt x="11612" y="8608"/>
                    <a:pt x="14591" y="3289"/>
                  </a:cubicBezTo>
                  <a:cubicBezTo>
                    <a:pt x="14955" y="2590"/>
                    <a:pt x="15290" y="1799"/>
                    <a:pt x="14986" y="1070"/>
                  </a:cubicBezTo>
                  <a:cubicBezTo>
                    <a:pt x="14895" y="857"/>
                    <a:pt x="14743" y="644"/>
                    <a:pt x="14530" y="492"/>
                  </a:cubicBezTo>
                  <a:cubicBezTo>
                    <a:pt x="14094" y="125"/>
                    <a:pt x="13434" y="1"/>
                    <a:pt x="127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9"/>
            <p:cNvSpPr/>
            <p:nvPr/>
          </p:nvSpPr>
          <p:spPr>
            <a:xfrm rot="-8572764" flipH="1">
              <a:off x="247561" y="2776574"/>
              <a:ext cx="553397" cy="434110"/>
            </a:xfrm>
            <a:custGeom>
              <a:avLst/>
              <a:gdLst/>
              <a:ahLst/>
              <a:cxnLst/>
              <a:rect l="l" t="t" r="r" b="b"/>
              <a:pathLst>
                <a:path w="15229" h="11947" extrusionOk="0">
                  <a:moveTo>
                    <a:pt x="14499" y="1"/>
                  </a:moveTo>
                  <a:lnTo>
                    <a:pt x="0" y="11946"/>
                  </a:lnTo>
                  <a:cubicBezTo>
                    <a:pt x="6080" y="11551"/>
                    <a:pt x="11551" y="8086"/>
                    <a:pt x="14530" y="2767"/>
                  </a:cubicBezTo>
                  <a:cubicBezTo>
                    <a:pt x="14894" y="2098"/>
                    <a:pt x="15229" y="1277"/>
                    <a:pt x="14925" y="578"/>
                  </a:cubicBezTo>
                  <a:cubicBezTo>
                    <a:pt x="14834" y="335"/>
                    <a:pt x="14682" y="153"/>
                    <a:pt x="14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9"/>
            <p:cNvSpPr/>
            <p:nvPr/>
          </p:nvSpPr>
          <p:spPr>
            <a:xfrm rot="-8572764" flipH="1">
              <a:off x="195168" y="1956872"/>
              <a:ext cx="111595" cy="123725"/>
            </a:xfrm>
            <a:custGeom>
              <a:avLst/>
              <a:gdLst/>
              <a:ahLst/>
              <a:cxnLst/>
              <a:rect l="l" t="t" r="r" b="b"/>
              <a:pathLst>
                <a:path w="3071" h="3405" extrusionOk="0">
                  <a:moveTo>
                    <a:pt x="700" y="1"/>
                  </a:moveTo>
                  <a:cubicBezTo>
                    <a:pt x="700" y="1"/>
                    <a:pt x="761" y="2280"/>
                    <a:pt x="1" y="3405"/>
                  </a:cubicBezTo>
                  <a:cubicBezTo>
                    <a:pt x="1" y="3405"/>
                    <a:pt x="1764" y="3131"/>
                    <a:pt x="3071" y="700"/>
                  </a:cubicBezTo>
                  <a:lnTo>
                    <a:pt x="700" y="1"/>
                  </a:lnTo>
                  <a:close/>
                </a:path>
              </a:pathLst>
            </a:custGeom>
            <a:solidFill>
              <a:srgbClr val="001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9"/>
            <p:cNvSpPr/>
            <p:nvPr/>
          </p:nvSpPr>
          <p:spPr>
            <a:xfrm rot="-8572764" flipH="1">
              <a:off x="854587" y="1559850"/>
              <a:ext cx="140339" cy="92803"/>
            </a:xfrm>
            <a:custGeom>
              <a:avLst/>
              <a:gdLst/>
              <a:ahLst/>
              <a:cxnLst/>
              <a:rect l="l" t="t" r="r" b="b"/>
              <a:pathLst>
                <a:path w="3862" h="2554" extrusionOk="0">
                  <a:moveTo>
                    <a:pt x="1" y="1"/>
                  </a:moveTo>
                  <a:cubicBezTo>
                    <a:pt x="1" y="1"/>
                    <a:pt x="2676" y="1916"/>
                    <a:pt x="2858" y="2554"/>
                  </a:cubicBezTo>
                  <a:lnTo>
                    <a:pt x="3861" y="1064"/>
                  </a:lnTo>
                  <a:cubicBezTo>
                    <a:pt x="2524" y="912"/>
                    <a:pt x="1217" y="548"/>
                    <a:pt x="1" y="1"/>
                  </a:cubicBezTo>
                  <a:close/>
                </a:path>
              </a:pathLst>
            </a:custGeom>
            <a:solidFill>
              <a:srgbClr val="001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9"/>
            <p:cNvSpPr/>
            <p:nvPr/>
          </p:nvSpPr>
          <p:spPr>
            <a:xfrm rot="-8572764" flipH="1">
              <a:off x="916503" y="1362340"/>
              <a:ext cx="59668" cy="110499"/>
            </a:xfrm>
            <a:custGeom>
              <a:avLst/>
              <a:gdLst/>
              <a:ahLst/>
              <a:cxnLst/>
              <a:rect l="l" t="t" r="r" b="b"/>
              <a:pathLst>
                <a:path w="1642" h="3041" extrusionOk="0">
                  <a:moveTo>
                    <a:pt x="609" y="1"/>
                  </a:moveTo>
                  <a:lnTo>
                    <a:pt x="609" y="1"/>
                  </a:lnTo>
                  <a:cubicBezTo>
                    <a:pt x="639" y="700"/>
                    <a:pt x="426" y="1369"/>
                    <a:pt x="1" y="1946"/>
                  </a:cubicBezTo>
                  <a:lnTo>
                    <a:pt x="1612" y="3040"/>
                  </a:lnTo>
                  <a:cubicBezTo>
                    <a:pt x="1642" y="1916"/>
                    <a:pt x="1308" y="852"/>
                    <a:pt x="609" y="1"/>
                  </a:cubicBezTo>
                  <a:close/>
                </a:path>
              </a:pathLst>
            </a:custGeom>
            <a:solidFill>
              <a:srgbClr val="001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9"/>
            <p:cNvSpPr/>
            <p:nvPr/>
          </p:nvSpPr>
          <p:spPr>
            <a:xfrm rot="-8572764" flipH="1">
              <a:off x="-92310" y="1999496"/>
              <a:ext cx="460589" cy="816478"/>
            </a:xfrm>
            <a:custGeom>
              <a:avLst/>
              <a:gdLst/>
              <a:ahLst/>
              <a:cxnLst/>
              <a:rect l="l" t="t" r="r" b="b"/>
              <a:pathLst>
                <a:path w="12675" h="22470" extrusionOk="0">
                  <a:moveTo>
                    <a:pt x="10499" y="0"/>
                  </a:moveTo>
                  <a:cubicBezTo>
                    <a:pt x="9632" y="0"/>
                    <a:pt x="8692" y="456"/>
                    <a:pt x="7933" y="980"/>
                  </a:cubicBezTo>
                  <a:cubicBezTo>
                    <a:pt x="4681" y="3259"/>
                    <a:pt x="2280" y="6603"/>
                    <a:pt x="1125" y="10433"/>
                  </a:cubicBezTo>
                  <a:cubicBezTo>
                    <a:pt x="0" y="14232"/>
                    <a:pt x="365" y="18792"/>
                    <a:pt x="1854" y="22469"/>
                  </a:cubicBezTo>
                  <a:lnTo>
                    <a:pt x="1915" y="22409"/>
                  </a:lnTo>
                  <a:cubicBezTo>
                    <a:pt x="8541" y="18214"/>
                    <a:pt x="12584" y="10980"/>
                    <a:pt x="12675" y="3138"/>
                  </a:cubicBezTo>
                  <a:cubicBezTo>
                    <a:pt x="12675" y="2135"/>
                    <a:pt x="12553" y="1041"/>
                    <a:pt x="11794" y="402"/>
                  </a:cubicBezTo>
                  <a:cubicBezTo>
                    <a:pt x="11520" y="220"/>
                    <a:pt x="11216" y="68"/>
                    <a:pt x="10912" y="37"/>
                  </a:cubicBezTo>
                  <a:cubicBezTo>
                    <a:pt x="10777" y="12"/>
                    <a:pt x="10639" y="0"/>
                    <a:pt x="104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9"/>
            <p:cNvSpPr/>
            <p:nvPr/>
          </p:nvSpPr>
          <p:spPr>
            <a:xfrm rot="-8572764" flipH="1">
              <a:off x="-30072" y="2022613"/>
              <a:ext cx="391037" cy="812917"/>
            </a:xfrm>
            <a:custGeom>
              <a:avLst/>
              <a:gdLst/>
              <a:ahLst/>
              <a:cxnLst/>
              <a:rect l="l" t="t" r="r" b="b"/>
              <a:pathLst>
                <a:path w="10761" h="22372" extrusionOk="0">
                  <a:moveTo>
                    <a:pt x="9028" y="0"/>
                  </a:moveTo>
                  <a:lnTo>
                    <a:pt x="1" y="22372"/>
                  </a:lnTo>
                  <a:cubicBezTo>
                    <a:pt x="6627" y="18177"/>
                    <a:pt x="10670" y="10943"/>
                    <a:pt x="10761" y="3101"/>
                  </a:cubicBezTo>
                  <a:cubicBezTo>
                    <a:pt x="10761" y="2098"/>
                    <a:pt x="10639" y="1004"/>
                    <a:pt x="9880" y="365"/>
                  </a:cubicBezTo>
                  <a:cubicBezTo>
                    <a:pt x="9636" y="183"/>
                    <a:pt x="9332" y="31"/>
                    <a:pt x="90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9"/>
            <p:cNvSpPr/>
            <p:nvPr/>
          </p:nvSpPr>
          <p:spPr>
            <a:xfrm rot="-8572764" flipH="1">
              <a:off x="860665" y="729651"/>
              <a:ext cx="383333" cy="698748"/>
            </a:xfrm>
            <a:custGeom>
              <a:avLst/>
              <a:gdLst/>
              <a:ahLst/>
              <a:cxnLst/>
              <a:rect l="l" t="t" r="r" b="b"/>
              <a:pathLst>
                <a:path w="10549" h="19230" extrusionOk="0">
                  <a:moveTo>
                    <a:pt x="8724" y="0"/>
                  </a:moveTo>
                  <a:lnTo>
                    <a:pt x="8664" y="31"/>
                  </a:lnTo>
                  <a:cubicBezTo>
                    <a:pt x="3223" y="3769"/>
                    <a:pt x="1" y="10000"/>
                    <a:pt x="153" y="16627"/>
                  </a:cubicBezTo>
                  <a:cubicBezTo>
                    <a:pt x="183" y="17478"/>
                    <a:pt x="335" y="18420"/>
                    <a:pt x="1004" y="18906"/>
                  </a:cubicBezTo>
                  <a:cubicBezTo>
                    <a:pt x="1217" y="19089"/>
                    <a:pt x="1490" y="19180"/>
                    <a:pt x="1733" y="19210"/>
                  </a:cubicBezTo>
                  <a:cubicBezTo>
                    <a:pt x="1823" y="19223"/>
                    <a:pt x="1913" y="19229"/>
                    <a:pt x="2005" y="19229"/>
                  </a:cubicBezTo>
                  <a:cubicBezTo>
                    <a:pt x="2780" y="19229"/>
                    <a:pt x="3600" y="18791"/>
                    <a:pt x="4226" y="18329"/>
                  </a:cubicBezTo>
                  <a:cubicBezTo>
                    <a:pt x="6931" y="16292"/>
                    <a:pt x="8846" y="13405"/>
                    <a:pt x="9727" y="10122"/>
                  </a:cubicBezTo>
                  <a:cubicBezTo>
                    <a:pt x="10548" y="6900"/>
                    <a:pt x="10092" y="3040"/>
                    <a:pt x="8724" y="0"/>
                  </a:cubicBezTo>
                  <a:close/>
                </a:path>
              </a:pathLst>
            </a:custGeom>
            <a:solidFill>
              <a:srgbClr val="8CB0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69"/>
            <p:cNvSpPr/>
            <p:nvPr/>
          </p:nvSpPr>
          <p:spPr>
            <a:xfrm rot="-8572764" flipH="1">
              <a:off x="867726" y="709713"/>
              <a:ext cx="314835" cy="696968"/>
            </a:xfrm>
            <a:custGeom>
              <a:avLst/>
              <a:gdLst/>
              <a:ahLst/>
              <a:cxnLst/>
              <a:rect l="l" t="t" r="r" b="b"/>
              <a:pathLst>
                <a:path w="8664" h="19181" extrusionOk="0">
                  <a:moveTo>
                    <a:pt x="8664" y="1"/>
                  </a:moveTo>
                  <a:lnTo>
                    <a:pt x="8664" y="1"/>
                  </a:lnTo>
                  <a:cubicBezTo>
                    <a:pt x="3223" y="3739"/>
                    <a:pt x="1" y="9970"/>
                    <a:pt x="153" y="16597"/>
                  </a:cubicBezTo>
                  <a:cubicBezTo>
                    <a:pt x="183" y="17448"/>
                    <a:pt x="335" y="18390"/>
                    <a:pt x="1004" y="18876"/>
                  </a:cubicBezTo>
                  <a:cubicBezTo>
                    <a:pt x="1217" y="19059"/>
                    <a:pt x="1490" y="19150"/>
                    <a:pt x="1733" y="19180"/>
                  </a:cubicBezTo>
                  <a:lnTo>
                    <a:pt x="86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9"/>
            <p:cNvSpPr/>
            <p:nvPr/>
          </p:nvSpPr>
          <p:spPr>
            <a:xfrm rot="-8572764" flipH="1">
              <a:off x="996480" y="1413865"/>
              <a:ext cx="578834" cy="424300"/>
            </a:xfrm>
            <a:custGeom>
              <a:avLst/>
              <a:gdLst/>
              <a:ahLst/>
              <a:cxnLst/>
              <a:rect l="l" t="t" r="r" b="b"/>
              <a:pathLst>
                <a:path w="15929" h="11677" extrusionOk="0">
                  <a:moveTo>
                    <a:pt x="1" y="1"/>
                  </a:moveTo>
                  <a:cubicBezTo>
                    <a:pt x="548" y="3040"/>
                    <a:pt x="2189" y="6201"/>
                    <a:pt x="4499" y="8238"/>
                  </a:cubicBezTo>
                  <a:cubicBezTo>
                    <a:pt x="6840" y="10305"/>
                    <a:pt x="9788" y="11521"/>
                    <a:pt x="12888" y="11673"/>
                  </a:cubicBezTo>
                  <a:cubicBezTo>
                    <a:pt x="12965" y="11675"/>
                    <a:pt x="13043" y="11677"/>
                    <a:pt x="13121" y="11677"/>
                  </a:cubicBezTo>
                  <a:cubicBezTo>
                    <a:pt x="13887" y="11677"/>
                    <a:pt x="14736" y="11533"/>
                    <a:pt x="15259" y="11065"/>
                  </a:cubicBezTo>
                  <a:cubicBezTo>
                    <a:pt x="15442" y="10913"/>
                    <a:pt x="15594" y="10700"/>
                    <a:pt x="15685" y="10457"/>
                  </a:cubicBezTo>
                  <a:cubicBezTo>
                    <a:pt x="15928" y="9727"/>
                    <a:pt x="15533" y="8937"/>
                    <a:pt x="15138" y="8299"/>
                  </a:cubicBezTo>
                  <a:cubicBezTo>
                    <a:pt x="11825" y="3162"/>
                    <a:pt x="6171" y="31"/>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9"/>
            <p:cNvSpPr/>
            <p:nvPr/>
          </p:nvSpPr>
          <p:spPr>
            <a:xfrm rot="-8572764" flipH="1">
              <a:off x="991762" y="1434519"/>
              <a:ext cx="576617" cy="402062"/>
            </a:xfrm>
            <a:custGeom>
              <a:avLst/>
              <a:gdLst/>
              <a:ahLst/>
              <a:cxnLst/>
              <a:rect l="l" t="t" r="r" b="b"/>
              <a:pathLst>
                <a:path w="15868" h="11065" extrusionOk="0">
                  <a:moveTo>
                    <a:pt x="1" y="1"/>
                  </a:moveTo>
                  <a:lnTo>
                    <a:pt x="15198" y="11065"/>
                  </a:lnTo>
                  <a:cubicBezTo>
                    <a:pt x="15411" y="10913"/>
                    <a:pt x="15533" y="10700"/>
                    <a:pt x="15624" y="10457"/>
                  </a:cubicBezTo>
                  <a:cubicBezTo>
                    <a:pt x="15867" y="9727"/>
                    <a:pt x="15502" y="8937"/>
                    <a:pt x="15077" y="8299"/>
                  </a:cubicBezTo>
                  <a:cubicBezTo>
                    <a:pt x="11794" y="3162"/>
                    <a:pt x="6110" y="3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9"/>
            <p:cNvSpPr/>
            <p:nvPr/>
          </p:nvSpPr>
          <p:spPr>
            <a:xfrm rot="-8572764" flipH="1">
              <a:off x="136343" y="1840226"/>
              <a:ext cx="1150218" cy="519465"/>
            </a:xfrm>
            <a:custGeom>
              <a:avLst/>
              <a:gdLst/>
              <a:ahLst/>
              <a:cxnLst/>
              <a:rect l="l" t="t" r="r" b="b"/>
              <a:pathLst>
                <a:path w="31653" h="14296" extrusionOk="0">
                  <a:moveTo>
                    <a:pt x="31150" y="0"/>
                  </a:moveTo>
                  <a:cubicBezTo>
                    <a:pt x="31088" y="0"/>
                    <a:pt x="31022" y="20"/>
                    <a:pt x="30955" y="67"/>
                  </a:cubicBezTo>
                  <a:cubicBezTo>
                    <a:pt x="26304" y="3441"/>
                    <a:pt x="21714" y="7362"/>
                    <a:pt x="16365" y="9611"/>
                  </a:cubicBezTo>
                  <a:cubicBezTo>
                    <a:pt x="11319" y="11769"/>
                    <a:pt x="5848" y="12651"/>
                    <a:pt x="468" y="13563"/>
                  </a:cubicBezTo>
                  <a:cubicBezTo>
                    <a:pt x="1" y="13621"/>
                    <a:pt x="178" y="14296"/>
                    <a:pt x="597" y="14296"/>
                  </a:cubicBezTo>
                  <a:cubicBezTo>
                    <a:pt x="614" y="14296"/>
                    <a:pt x="632" y="14294"/>
                    <a:pt x="650" y="14292"/>
                  </a:cubicBezTo>
                  <a:cubicBezTo>
                    <a:pt x="6091" y="13380"/>
                    <a:pt x="11562" y="12468"/>
                    <a:pt x="16669" y="10310"/>
                  </a:cubicBezTo>
                  <a:cubicBezTo>
                    <a:pt x="22049" y="8031"/>
                    <a:pt x="26639" y="4140"/>
                    <a:pt x="31350" y="736"/>
                  </a:cubicBezTo>
                  <a:cubicBezTo>
                    <a:pt x="31653" y="483"/>
                    <a:pt x="31453" y="0"/>
                    <a:pt x="311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9"/>
            <p:cNvSpPr/>
            <p:nvPr/>
          </p:nvSpPr>
          <p:spPr>
            <a:xfrm rot="-8572764" flipH="1">
              <a:off x="404902" y="1739298"/>
              <a:ext cx="1065186" cy="264601"/>
            </a:xfrm>
            <a:custGeom>
              <a:avLst/>
              <a:gdLst/>
              <a:ahLst/>
              <a:cxnLst/>
              <a:rect l="l" t="t" r="r" b="b"/>
              <a:pathLst>
                <a:path w="29313" h="7282" extrusionOk="0">
                  <a:moveTo>
                    <a:pt x="9169" y="1"/>
                  </a:moveTo>
                  <a:cubicBezTo>
                    <a:pt x="6249" y="1"/>
                    <a:pt x="3314" y="385"/>
                    <a:pt x="441" y="1168"/>
                  </a:cubicBezTo>
                  <a:cubicBezTo>
                    <a:pt x="0" y="1306"/>
                    <a:pt x="109" y="1918"/>
                    <a:pt x="495" y="1918"/>
                  </a:cubicBezTo>
                  <a:cubicBezTo>
                    <a:pt x="535" y="1918"/>
                    <a:pt x="578" y="1912"/>
                    <a:pt x="623" y="1897"/>
                  </a:cubicBezTo>
                  <a:lnTo>
                    <a:pt x="654" y="1928"/>
                  </a:lnTo>
                  <a:cubicBezTo>
                    <a:pt x="3479" y="1152"/>
                    <a:pt x="6361" y="772"/>
                    <a:pt x="9227" y="772"/>
                  </a:cubicBezTo>
                  <a:cubicBezTo>
                    <a:pt x="16136" y="772"/>
                    <a:pt x="22946" y="2984"/>
                    <a:pt x="28618" y="7217"/>
                  </a:cubicBezTo>
                  <a:cubicBezTo>
                    <a:pt x="28678" y="7262"/>
                    <a:pt x="28738" y="7281"/>
                    <a:pt x="28796" y="7281"/>
                  </a:cubicBezTo>
                  <a:cubicBezTo>
                    <a:pt x="29091" y="7281"/>
                    <a:pt x="29313" y="6777"/>
                    <a:pt x="28982" y="6548"/>
                  </a:cubicBezTo>
                  <a:cubicBezTo>
                    <a:pt x="23199" y="2248"/>
                    <a:pt x="16228" y="1"/>
                    <a:pt x="9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9"/>
            <p:cNvSpPr/>
            <p:nvPr/>
          </p:nvSpPr>
          <p:spPr>
            <a:xfrm rot="-8572764" flipH="1">
              <a:off x="165946" y="1982862"/>
              <a:ext cx="1457022" cy="234806"/>
            </a:xfrm>
            <a:custGeom>
              <a:avLst/>
              <a:gdLst/>
              <a:ahLst/>
              <a:cxnLst/>
              <a:rect l="l" t="t" r="r" b="b"/>
              <a:pathLst>
                <a:path w="40096" h="6462" extrusionOk="0">
                  <a:moveTo>
                    <a:pt x="26455" y="0"/>
                  </a:moveTo>
                  <a:cubicBezTo>
                    <a:pt x="24524" y="0"/>
                    <a:pt x="22576" y="201"/>
                    <a:pt x="20639" y="594"/>
                  </a:cubicBezTo>
                  <a:cubicBezTo>
                    <a:pt x="13861" y="1992"/>
                    <a:pt x="7477" y="5184"/>
                    <a:pt x="486" y="5701"/>
                  </a:cubicBezTo>
                  <a:cubicBezTo>
                    <a:pt x="10" y="5730"/>
                    <a:pt x="0" y="6461"/>
                    <a:pt x="458" y="6461"/>
                  </a:cubicBezTo>
                  <a:cubicBezTo>
                    <a:pt x="468" y="6461"/>
                    <a:pt x="477" y="6461"/>
                    <a:pt x="486" y="6461"/>
                  </a:cubicBezTo>
                  <a:cubicBezTo>
                    <a:pt x="7113" y="5974"/>
                    <a:pt x="13192" y="3147"/>
                    <a:pt x="19575" y="1628"/>
                  </a:cubicBezTo>
                  <a:cubicBezTo>
                    <a:pt x="21885" y="1071"/>
                    <a:pt x="24210" y="780"/>
                    <a:pt x="26509" y="780"/>
                  </a:cubicBezTo>
                  <a:cubicBezTo>
                    <a:pt x="30986" y="780"/>
                    <a:pt x="35366" y="1882"/>
                    <a:pt x="39363" y="4272"/>
                  </a:cubicBezTo>
                  <a:cubicBezTo>
                    <a:pt x="39424" y="4303"/>
                    <a:pt x="39484" y="4316"/>
                    <a:pt x="39541" y="4316"/>
                  </a:cubicBezTo>
                  <a:cubicBezTo>
                    <a:pt x="39878" y="4316"/>
                    <a:pt x="40096" y="3837"/>
                    <a:pt x="39758" y="3603"/>
                  </a:cubicBezTo>
                  <a:lnTo>
                    <a:pt x="39758" y="3603"/>
                  </a:lnTo>
                  <a:lnTo>
                    <a:pt x="39758" y="3634"/>
                  </a:lnTo>
                  <a:cubicBezTo>
                    <a:pt x="35657" y="1165"/>
                    <a:pt x="31102" y="0"/>
                    <a:pt x="264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69"/>
            <p:cNvSpPr/>
            <p:nvPr/>
          </p:nvSpPr>
          <p:spPr>
            <a:xfrm rot="-8572764" flipH="1">
              <a:off x="752325" y="2692589"/>
              <a:ext cx="768810" cy="508273"/>
            </a:xfrm>
            <a:custGeom>
              <a:avLst/>
              <a:gdLst/>
              <a:ahLst/>
              <a:cxnLst/>
              <a:rect l="l" t="t" r="r" b="b"/>
              <a:pathLst>
                <a:path w="21157" h="13988" extrusionOk="0">
                  <a:moveTo>
                    <a:pt x="17282" y="1"/>
                  </a:moveTo>
                  <a:cubicBezTo>
                    <a:pt x="13347" y="1"/>
                    <a:pt x="9509" y="1306"/>
                    <a:pt x="6384" y="3740"/>
                  </a:cubicBezTo>
                  <a:cubicBezTo>
                    <a:pt x="3253" y="6171"/>
                    <a:pt x="913" y="10092"/>
                    <a:pt x="1" y="13953"/>
                  </a:cubicBezTo>
                  <a:lnTo>
                    <a:pt x="61" y="13953"/>
                  </a:lnTo>
                  <a:cubicBezTo>
                    <a:pt x="482" y="13976"/>
                    <a:pt x="902" y="13987"/>
                    <a:pt x="1321" y="13987"/>
                  </a:cubicBezTo>
                  <a:cubicBezTo>
                    <a:pt x="8674" y="13987"/>
                    <a:pt x="15631" y="10481"/>
                    <a:pt x="20031" y="4500"/>
                  </a:cubicBezTo>
                  <a:cubicBezTo>
                    <a:pt x="20609" y="3709"/>
                    <a:pt x="21156" y="2737"/>
                    <a:pt x="20882" y="1764"/>
                  </a:cubicBezTo>
                  <a:cubicBezTo>
                    <a:pt x="20791" y="1460"/>
                    <a:pt x="20609" y="1187"/>
                    <a:pt x="20396" y="943"/>
                  </a:cubicBezTo>
                  <a:cubicBezTo>
                    <a:pt x="19697" y="244"/>
                    <a:pt x="18481" y="1"/>
                    <a:pt x="17417" y="1"/>
                  </a:cubicBezTo>
                  <a:cubicBezTo>
                    <a:pt x="17372" y="1"/>
                    <a:pt x="17327" y="1"/>
                    <a:pt x="172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9"/>
            <p:cNvSpPr/>
            <p:nvPr/>
          </p:nvSpPr>
          <p:spPr>
            <a:xfrm rot="-8572764" flipH="1">
              <a:off x="764657" y="2696731"/>
              <a:ext cx="766594" cy="474008"/>
            </a:xfrm>
            <a:custGeom>
              <a:avLst/>
              <a:gdLst/>
              <a:ahLst/>
              <a:cxnLst/>
              <a:rect l="l" t="t" r="r" b="b"/>
              <a:pathLst>
                <a:path w="21096" h="13045" extrusionOk="0">
                  <a:moveTo>
                    <a:pt x="20335" y="0"/>
                  </a:moveTo>
                  <a:lnTo>
                    <a:pt x="0" y="13010"/>
                  </a:lnTo>
                  <a:cubicBezTo>
                    <a:pt x="423" y="13033"/>
                    <a:pt x="844" y="13044"/>
                    <a:pt x="1265" y="13044"/>
                  </a:cubicBezTo>
                  <a:cubicBezTo>
                    <a:pt x="8643" y="13044"/>
                    <a:pt x="15599" y="9538"/>
                    <a:pt x="19970" y="3557"/>
                  </a:cubicBezTo>
                  <a:cubicBezTo>
                    <a:pt x="20548" y="2766"/>
                    <a:pt x="21095" y="1763"/>
                    <a:pt x="20821" y="821"/>
                  </a:cubicBezTo>
                  <a:cubicBezTo>
                    <a:pt x="20730" y="517"/>
                    <a:pt x="20548" y="244"/>
                    <a:pt x="203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9"/>
            <p:cNvSpPr/>
            <p:nvPr/>
          </p:nvSpPr>
          <p:spPr>
            <a:xfrm rot="-8572764" flipH="1">
              <a:off x="1239531" y="2383244"/>
              <a:ext cx="653909" cy="313583"/>
            </a:xfrm>
            <a:custGeom>
              <a:avLst/>
              <a:gdLst/>
              <a:ahLst/>
              <a:cxnLst/>
              <a:rect l="l" t="t" r="r" b="b"/>
              <a:pathLst>
                <a:path w="17995" h="8630" extrusionOk="0">
                  <a:moveTo>
                    <a:pt x="5037" y="0"/>
                  </a:moveTo>
                  <a:cubicBezTo>
                    <a:pt x="3364" y="0"/>
                    <a:pt x="1679" y="234"/>
                    <a:pt x="30" y="712"/>
                  </a:cubicBezTo>
                  <a:lnTo>
                    <a:pt x="0" y="712"/>
                  </a:lnTo>
                  <a:cubicBezTo>
                    <a:pt x="1368" y="3448"/>
                    <a:pt x="3830" y="6032"/>
                    <a:pt x="6626" y="7339"/>
                  </a:cubicBezTo>
                  <a:cubicBezTo>
                    <a:pt x="8449" y="8191"/>
                    <a:pt x="10441" y="8629"/>
                    <a:pt x="12448" y="8629"/>
                  </a:cubicBezTo>
                  <a:cubicBezTo>
                    <a:pt x="13520" y="8629"/>
                    <a:pt x="14596" y="8504"/>
                    <a:pt x="15654" y="8250"/>
                  </a:cubicBezTo>
                  <a:cubicBezTo>
                    <a:pt x="16444" y="8068"/>
                    <a:pt x="17326" y="7673"/>
                    <a:pt x="17721" y="7035"/>
                  </a:cubicBezTo>
                  <a:cubicBezTo>
                    <a:pt x="17873" y="6822"/>
                    <a:pt x="17934" y="6579"/>
                    <a:pt x="17964" y="6305"/>
                  </a:cubicBezTo>
                  <a:cubicBezTo>
                    <a:pt x="17994" y="5545"/>
                    <a:pt x="17417" y="4907"/>
                    <a:pt x="16809" y="4390"/>
                  </a:cubicBezTo>
                  <a:cubicBezTo>
                    <a:pt x="13509" y="1528"/>
                    <a:pt x="9314" y="0"/>
                    <a:pt x="50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9"/>
            <p:cNvSpPr/>
            <p:nvPr/>
          </p:nvSpPr>
          <p:spPr>
            <a:xfrm rot="-8572764" flipH="1">
              <a:off x="1223021" y="2435657"/>
              <a:ext cx="652818" cy="255626"/>
            </a:xfrm>
            <a:custGeom>
              <a:avLst/>
              <a:gdLst/>
              <a:ahLst/>
              <a:cxnLst/>
              <a:rect l="l" t="t" r="r" b="b"/>
              <a:pathLst>
                <a:path w="17965" h="7035" extrusionOk="0">
                  <a:moveTo>
                    <a:pt x="5007" y="0"/>
                  </a:moveTo>
                  <a:cubicBezTo>
                    <a:pt x="3334" y="0"/>
                    <a:pt x="1649" y="234"/>
                    <a:pt x="0" y="712"/>
                  </a:cubicBezTo>
                  <a:lnTo>
                    <a:pt x="17691" y="7035"/>
                  </a:lnTo>
                  <a:cubicBezTo>
                    <a:pt x="17843" y="6822"/>
                    <a:pt x="17904" y="6579"/>
                    <a:pt x="17934" y="6335"/>
                  </a:cubicBezTo>
                  <a:cubicBezTo>
                    <a:pt x="17964" y="5576"/>
                    <a:pt x="17387" y="4907"/>
                    <a:pt x="16779" y="4390"/>
                  </a:cubicBezTo>
                  <a:cubicBezTo>
                    <a:pt x="13479" y="1528"/>
                    <a:pt x="9284" y="0"/>
                    <a:pt x="50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9"/>
            <p:cNvSpPr/>
            <p:nvPr/>
          </p:nvSpPr>
          <p:spPr>
            <a:xfrm rot="-8572764" flipH="1">
              <a:off x="1348438" y="1783414"/>
              <a:ext cx="735634" cy="553802"/>
            </a:xfrm>
            <a:custGeom>
              <a:avLst/>
              <a:gdLst/>
              <a:ahLst/>
              <a:cxnLst/>
              <a:rect l="l" t="t" r="r" b="b"/>
              <a:pathLst>
                <a:path w="20244" h="15241" extrusionOk="0">
                  <a:moveTo>
                    <a:pt x="0" y="0"/>
                  </a:moveTo>
                  <a:lnTo>
                    <a:pt x="0" y="0"/>
                  </a:lnTo>
                  <a:cubicBezTo>
                    <a:pt x="639" y="3921"/>
                    <a:pt x="2675" y="7994"/>
                    <a:pt x="5593" y="10669"/>
                  </a:cubicBezTo>
                  <a:cubicBezTo>
                    <a:pt x="8572" y="13344"/>
                    <a:pt x="12341" y="14955"/>
                    <a:pt x="16323" y="15229"/>
                  </a:cubicBezTo>
                  <a:cubicBezTo>
                    <a:pt x="16463" y="15237"/>
                    <a:pt x="16606" y="15241"/>
                    <a:pt x="16750" y="15241"/>
                  </a:cubicBezTo>
                  <a:cubicBezTo>
                    <a:pt x="17699" y="15241"/>
                    <a:pt x="18703" y="15053"/>
                    <a:pt x="19363" y="14499"/>
                  </a:cubicBezTo>
                  <a:cubicBezTo>
                    <a:pt x="19606" y="14286"/>
                    <a:pt x="19788" y="14043"/>
                    <a:pt x="19910" y="13739"/>
                  </a:cubicBezTo>
                  <a:cubicBezTo>
                    <a:pt x="20244" y="12827"/>
                    <a:pt x="19788" y="11794"/>
                    <a:pt x="19271" y="10943"/>
                  </a:cubicBezTo>
                  <a:cubicBezTo>
                    <a:pt x="15138" y="4286"/>
                    <a:pt x="7903" y="183"/>
                    <a:pt x="61" y="31"/>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9"/>
            <p:cNvSpPr/>
            <p:nvPr/>
          </p:nvSpPr>
          <p:spPr>
            <a:xfrm rot="-8572764" flipH="1">
              <a:off x="1343284" y="1808609"/>
              <a:ext cx="732327" cy="526877"/>
            </a:xfrm>
            <a:custGeom>
              <a:avLst/>
              <a:gdLst/>
              <a:ahLst/>
              <a:cxnLst/>
              <a:rect l="l" t="t" r="r" b="b"/>
              <a:pathLst>
                <a:path w="20153" h="14500" extrusionOk="0">
                  <a:moveTo>
                    <a:pt x="1" y="0"/>
                  </a:moveTo>
                  <a:lnTo>
                    <a:pt x="19272" y="14499"/>
                  </a:lnTo>
                  <a:cubicBezTo>
                    <a:pt x="19515" y="14286"/>
                    <a:pt x="19697" y="14013"/>
                    <a:pt x="19819" y="13739"/>
                  </a:cubicBezTo>
                  <a:cubicBezTo>
                    <a:pt x="20153" y="12797"/>
                    <a:pt x="19697" y="11794"/>
                    <a:pt x="19180" y="10943"/>
                  </a:cubicBezTo>
                  <a:cubicBezTo>
                    <a:pt x="15047" y="4286"/>
                    <a:pt x="7812" y="152"/>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9"/>
            <p:cNvSpPr/>
            <p:nvPr/>
          </p:nvSpPr>
          <p:spPr>
            <a:xfrm rot="9955824">
              <a:off x="946691" y="-939157"/>
              <a:ext cx="870391" cy="1627951"/>
            </a:xfrm>
            <a:custGeom>
              <a:avLst/>
              <a:gdLst/>
              <a:ahLst/>
              <a:cxnLst/>
              <a:rect l="l" t="t" r="r" b="b"/>
              <a:pathLst>
                <a:path w="23953" h="44804" extrusionOk="0">
                  <a:moveTo>
                    <a:pt x="6990" y="13248"/>
                  </a:moveTo>
                  <a:lnTo>
                    <a:pt x="6990" y="13248"/>
                  </a:lnTo>
                  <a:cubicBezTo>
                    <a:pt x="6990" y="13250"/>
                    <a:pt x="6990" y="13252"/>
                    <a:pt x="6992" y="13253"/>
                  </a:cubicBezTo>
                  <a:cubicBezTo>
                    <a:pt x="6991" y="13252"/>
                    <a:pt x="6991" y="13250"/>
                    <a:pt x="6990" y="13248"/>
                  </a:cubicBezTo>
                  <a:close/>
                  <a:moveTo>
                    <a:pt x="5531" y="20573"/>
                  </a:moveTo>
                  <a:cubicBezTo>
                    <a:pt x="5531" y="20575"/>
                    <a:pt x="5531" y="20577"/>
                    <a:pt x="5533" y="20578"/>
                  </a:cubicBezTo>
                  <a:cubicBezTo>
                    <a:pt x="5532" y="20577"/>
                    <a:pt x="5531" y="20575"/>
                    <a:pt x="5531" y="20573"/>
                  </a:cubicBezTo>
                  <a:close/>
                  <a:moveTo>
                    <a:pt x="3101" y="28051"/>
                  </a:moveTo>
                  <a:cubicBezTo>
                    <a:pt x="3100" y="28053"/>
                    <a:pt x="3100" y="28054"/>
                    <a:pt x="3101" y="28055"/>
                  </a:cubicBezTo>
                  <a:cubicBezTo>
                    <a:pt x="3101" y="28054"/>
                    <a:pt x="3101" y="28053"/>
                    <a:pt x="3101" y="28051"/>
                  </a:cubicBezTo>
                  <a:close/>
                  <a:moveTo>
                    <a:pt x="1" y="34950"/>
                  </a:moveTo>
                  <a:cubicBezTo>
                    <a:pt x="1" y="34952"/>
                    <a:pt x="0" y="34954"/>
                    <a:pt x="1" y="34955"/>
                  </a:cubicBezTo>
                  <a:cubicBezTo>
                    <a:pt x="1" y="34954"/>
                    <a:pt x="1" y="34952"/>
                    <a:pt x="1" y="34950"/>
                  </a:cubicBezTo>
                  <a:close/>
                  <a:moveTo>
                    <a:pt x="15746" y="0"/>
                  </a:moveTo>
                  <a:cubicBezTo>
                    <a:pt x="15655" y="0"/>
                    <a:pt x="15564" y="61"/>
                    <a:pt x="15564" y="183"/>
                  </a:cubicBezTo>
                  <a:cubicBezTo>
                    <a:pt x="15533" y="791"/>
                    <a:pt x="15533" y="1368"/>
                    <a:pt x="15564" y="1976"/>
                  </a:cubicBezTo>
                  <a:lnTo>
                    <a:pt x="15472" y="2067"/>
                  </a:lnTo>
                  <a:cubicBezTo>
                    <a:pt x="15320" y="2219"/>
                    <a:pt x="15138" y="2402"/>
                    <a:pt x="14925" y="2614"/>
                  </a:cubicBezTo>
                  <a:cubicBezTo>
                    <a:pt x="13922" y="3557"/>
                    <a:pt x="12220" y="5107"/>
                    <a:pt x="10305" y="6809"/>
                  </a:cubicBezTo>
                  <a:cubicBezTo>
                    <a:pt x="7362" y="9421"/>
                    <a:pt x="6941" y="13072"/>
                    <a:pt x="6990" y="13248"/>
                  </a:cubicBezTo>
                  <a:lnTo>
                    <a:pt x="6990" y="13248"/>
                  </a:lnTo>
                  <a:cubicBezTo>
                    <a:pt x="7007" y="13133"/>
                    <a:pt x="9876" y="11532"/>
                    <a:pt x="12949" y="8876"/>
                  </a:cubicBezTo>
                  <a:cubicBezTo>
                    <a:pt x="14287" y="7660"/>
                    <a:pt x="15199" y="6079"/>
                    <a:pt x="15594" y="4317"/>
                  </a:cubicBezTo>
                  <a:lnTo>
                    <a:pt x="15594" y="4317"/>
                  </a:lnTo>
                  <a:cubicBezTo>
                    <a:pt x="15594" y="5380"/>
                    <a:pt x="15533" y="6444"/>
                    <a:pt x="15472" y="7508"/>
                  </a:cubicBezTo>
                  <a:cubicBezTo>
                    <a:pt x="15442" y="8420"/>
                    <a:pt x="15351" y="9301"/>
                    <a:pt x="15260" y="10213"/>
                  </a:cubicBezTo>
                  <a:cubicBezTo>
                    <a:pt x="15108" y="10335"/>
                    <a:pt x="14864" y="10548"/>
                    <a:pt x="14560" y="10791"/>
                  </a:cubicBezTo>
                  <a:cubicBezTo>
                    <a:pt x="13466" y="11642"/>
                    <a:pt x="11582" y="13010"/>
                    <a:pt x="9515" y="14499"/>
                  </a:cubicBezTo>
                  <a:cubicBezTo>
                    <a:pt x="6305" y="16809"/>
                    <a:pt x="5493" y="20391"/>
                    <a:pt x="5531" y="20573"/>
                  </a:cubicBezTo>
                  <a:lnTo>
                    <a:pt x="5531" y="20573"/>
                  </a:lnTo>
                  <a:cubicBezTo>
                    <a:pt x="5542" y="20444"/>
                    <a:pt x="8567" y="19141"/>
                    <a:pt x="11886" y="16809"/>
                  </a:cubicBezTo>
                  <a:cubicBezTo>
                    <a:pt x="13345" y="15745"/>
                    <a:pt x="14439" y="14256"/>
                    <a:pt x="15016" y="12523"/>
                  </a:cubicBezTo>
                  <a:lnTo>
                    <a:pt x="15016" y="12523"/>
                  </a:lnTo>
                  <a:cubicBezTo>
                    <a:pt x="14925" y="13283"/>
                    <a:pt x="14834" y="14043"/>
                    <a:pt x="14712" y="14773"/>
                  </a:cubicBezTo>
                  <a:cubicBezTo>
                    <a:pt x="14500" y="16110"/>
                    <a:pt x="14256" y="17447"/>
                    <a:pt x="13983" y="18754"/>
                  </a:cubicBezTo>
                  <a:lnTo>
                    <a:pt x="13953" y="18754"/>
                  </a:lnTo>
                  <a:lnTo>
                    <a:pt x="13892" y="18785"/>
                  </a:lnTo>
                  <a:cubicBezTo>
                    <a:pt x="13709" y="18906"/>
                    <a:pt x="13466" y="19089"/>
                    <a:pt x="13193" y="19271"/>
                  </a:cubicBezTo>
                  <a:cubicBezTo>
                    <a:pt x="12007" y="19970"/>
                    <a:pt x="10001" y="21125"/>
                    <a:pt x="7752" y="22402"/>
                  </a:cubicBezTo>
                  <a:cubicBezTo>
                    <a:pt x="4291" y="24358"/>
                    <a:pt x="3095" y="27862"/>
                    <a:pt x="3101" y="28051"/>
                  </a:cubicBezTo>
                  <a:lnTo>
                    <a:pt x="3101" y="28051"/>
                  </a:lnTo>
                  <a:cubicBezTo>
                    <a:pt x="3136" y="27935"/>
                    <a:pt x="6286" y="26961"/>
                    <a:pt x="9849" y="24955"/>
                  </a:cubicBezTo>
                  <a:cubicBezTo>
                    <a:pt x="11460" y="24043"/>
                    <a:pt x="12737" y="22645"/>
                    <a:pt x="13497" y="20943"/>
                  </a:cubicBezTo>
                  <a:lnTo>
                    <a:pt x="13497" y="20943"/>
                  </a:lnTo>
                  <a:cubicBezTo>
                    <a:pt x="13010" y="22888"/>
                    <a:pt x="12494" y="24803"/>
                    <a:pt x="11855" y="26718"/>
                  </a:cubicBezTo>
                  <a:lnTo>
                    <a:pt x="11673" y="26809"/>
                  </a:lnTo>
                  <a:cubicBezTo>
                    <a:pt x="11490" y="26931"/>
                    <a:pt x="11247" y="27052"/>
                    <a:pt x="10974" y="27174"/>
                  </a:cubicBezTo>
                  <a:cubicBezTo>
                    <a:pt x="9758" y="27782"/>
                    <a:pt x="7600" y="28694"/>
                    <a:pt x="5259" y="29758"/>
                  </a:cubicBezTo>
                  <a:cubicBezTo>
                    <a:pt x="1592" y="31381"/>
                    <a:pt x="35" y="34758"/>
                    <a:pt x="1" y="34950"/>
                  </a:cubicBezTo>
                  <a:lnTo>
                    <a:pt x="1" y="34950"/>
                  </a:lnTo>
                  <a:cubicBezTo>
                    <a:pt x="59" y="34816"/>
                    <a:pt x="3275" y="34173"/>
                    <a:pt x="7053" y="32524"/>
                  </a:cubicBezTo>
                  <a:cubicBezTo>
                    <a:pt x="8785" y="31764"/>
                    <a:pt x="10214" y="30426"/>
                    <a:pt x="11156" y="28785"/>
                  </a:cubicBezTo>
                  <a:lnTo>
                    <a:pt x="11156" y="28785"/>
                  </a:lnTo>
                  <a:lnTo>
                    <a:pt x="11095" y="28998"/>
                  </a:lnTo>
                  <a:cubicBezTo>
                    <a:pt x="10791" y="29788"/>
                    <a:pt x="10487" y="30609"/>
                    <a:pt x="10183" y="31399"/>
                  </a:cubicBezTo>
                  <a:cubicBezTo>
                    <a:pt x="10031" y="31551"/>
                    <a:pt x="9880" y="31733"/>
                    <a:pt x="9697" y="31916"/>
                  </a:cubicBezTo>
                  <a:lnTo>
                    <a:pt x="9606" y="32007"/>
                  </a:lnTo>
                  <a:cubicBezTo>
                    <a:pt x="8147" y="33648"/>
                    <a:pt x="6870" y="35442"/>
                    <a:pt x="5867" y="37387"/>
                  </a:cubicBezTo>
                  <a:cubicBezTo>
                    <a:pt x="4682" y="39727"/>
                    <a:pt x="3892" y="42220"/>
                    <a:pt x="3496" y="44803"/>
                  </a:cubicBezTo>
                  <a:cubicBezTo>
                    <a:pt x="5746" y="43253"/>
                    <a:pt x="7600" y="41186"/>
                    <a:pt x="8876" y="38755"/>
                  </a:cubicBezTo>
                  <a:cubicBezTo>
                    <a:pt x="9819" y="36870"/>
                    <a:pt x="10366" y="34834"/>
                    <a:pt x="10518" y="32767"/>
                  </a:cubicBezTo>
                  <a:cubicBezTo>
                    <a:pt x="10548" y="32189"/>
                    <a:pt x="10548" y="31764"/>
                    <a:pt x="10548" y="31460"/>
                  </a:cubicBezTo>
                  <a:cubicBezTo>
                    <a:pt x="10731" y="30943"/>
                    <a:pt x="10943" y="30457"/>
                    <a:pt x="11126" y="29970"/>
                  </a:cubicBezTo>
                  <a:cubicBezTo>
                    <a:pt x="11278" y="29545"/>
                    <a:pt x="11430" y="29089"/>
                    <a:pt x="11582" y="28663"/>
                  </a:cubicBezTo>
                  <a:lnTo>
                    <a:pt x="11582" y="28663"/>
                  </a:lnTo>
                  <a:cubicBezTo>
                    <a:pt x="11217" y="30578"/>
                    <a:pt x="11369" y="32584"/>
                    <a:pt x="12007" y="34408"/>
                  </a:cubicBezTo>
                  <a:cubicBezTo>
                    <a:pt x="13436" y="38268"/>
                    <a:pt x="14621" y="41551"/>
                    <a:pt x="14530" y="41551"/>
                  </a:cubicBezTo>
                  <a:cubicBezTo>
                    <a:pt x="14652" y="41551"/>
                    <a:pt x="16962" y="37265"/>
                    <a:pt x="15412" y="33314"/>
                  </a:cubicBezTo>
                  <a:cubicBezTo>
                    <a:pt x="14652" y="31369"/>
                    <a:pt x="13770" y="29484"/>
                    <a:pt x="12706" y="27660"/>
                  </a:cubicBezTo>
                  <a:lnTo>
                    <a:pt x="12372" y="27022"/>
                  </a:lnTo>
                  <a:lnTo>
                    <a:pt x="12250" y="26779"/>
                  </a:lnTo>
                  <a:cubicBezTo>
                    <a:pt x="12676" y="25502"/>
                    <a:pt x="13041" y="24226"/>
                    <a:pt x="13375" y="22919"/>
                  </a:cubicBezTo>
                  <a:cubicBezTo>
                    <a:pt x="13588" y="22219"/>
                    <a:pt x="13770" y="21490"/>
                    <a:pt x="13953" y="20761"/>
                  </a:cubicBezTo>
                  <a:lnTo>
                    <a:pt x="13953" y="20761"/>
                  </a:lnTo>
                  <a:cubicBezTo>
                    <a:pt x="13801" y="22675"/>
                    <a:pt x="14165" y="24590"/>
                    <a:pt x="14986" y="26323"/>
                  </a:cubicBezTo>
                  <a:cubicBezTo>
                    <a:pt x="16840" y="30001"/>
                    <a:pt x="18421" y="33101"/>
                    <a:pt x="18299" y="33162"/>
                  </a:cubicBezTo>
                  <a:cubicBezTo>
                    <a:pt x="18421" y="33162"/>
                    <a:pt x="20244" y="28663"/>
                    <a:pt x="18299" y="24925"/>
                  </a:cubicBezTo>
                  <a:cubicBezTo>
                    <a:pt x="17296" y="23071"/>
                    <a:pt x="16171" y="21308"/>
                    <a:pt x="14925" y="19636"/>
                  </a:cubicBezTo>
                  <a:lnTo>
                    <a:pt x="14500" y="19028"/>
                  </a:lnTo>
                  <a:lnTo>
                    <a:pt x="14408" y="18846"/>
                  </a:lnTo>
                  <a:lnTo>
                    <a:pt x="14378" y="18815"/>
                  </a:lnTo>
                  <a:cubicBezTo>
                    <a:pt x="14834" y="16688"/>
                    <a:pt x="15199" y="14529"/>
                    <a:pt x="15472" y="12371"/>
                  </a:cubicBezTo>
                  <a:cubicBezTo>
                    <a:pt x="15564" y="14256"/>
                    <a:pt x="16141" y="16080"/>
                    <a:pt x="17144" y="17660"/>
                  </a:cubicBezTo>
                  <a:cubicBezTo>
                    <a:pt x="19424" y="21095"/>
                    <a:pt x="21339" y="24043"/>
                    <a:pt x="21217" y="24074"/>
                  </a:cubicBezTo>
                  <a:cubicBezTo>
                    <a:pt x="21339" y="24074"/>
                    <a:pt x="22646" y="19423"/>
                    <a:pt x="20244" y="15897"/>
                  </a:cubicBezTo>
                  <a:cubicBezTo>
                    <a:pt x="19059" y="14165"/>
                    <a:pt x="17752" y="12523"/>
                    <a:pt x="16323" y="10973"/>
                  </a:cubicBezTo>
                  <a:lnTo>
                    <a:pt x="15837" y="10365"/>
                  </a:lnTo>
                  <a:lnTo>
                    <a:pt x="15715" y="10244"/>
                  </a:lnTo>
                  <a:cubicBezTo>
                    <a:pt x="15776" y="9666"/>
                    <a:pt x="15807" y="9089"/>
                    <a:pt x="15867" y="8511"/>
                  </a:cubicBezTo>
                  <a:cubicBezTo>
                    <a:pt x="15959" y="7174"/>
                    <a:pt x="16019" y="5836"/>
                    <a:pt x="16050" y="4468"/>
                  </a:cubicBezTo>
                  <a:lnTo>
                    <a:pt x="16050" y="4165"/>
                  </a:lnTo>
                  <a:cubicBezTo>
                    <a:pt x="16354" y="6019"/>
                    <a:pt x="17114" y="7751"/>
                    <a:pt x="18269" y="9210"/>
                  </a:cubicBezTo>
                  <a:cubicBezTo>
                    <a:pt x="20913" y="12402"/>
                    <a:pt x="23132" y="15137"/>
                    <a:pt x="23041" y="15198"/>
                  </a:cubicBezTo>
                  <a:cubicBezTo>
                    <a:pt x="23162" y="15137"/>
                    <a:pt x="23953" y="10396"/>
                    <a:pt x="21187" y="7143"/>
                  </a:cubicBezTo>
                  <a:cubicBezTo>
                    <a:pt x="19819" y="5502"/>
                    <a:pt x="18330" y="3982"/>
                    <a:pt x="16719" y="2584"/>
                  </a:cubicBezTo>
                  <a:lnTo>
                    <a:pt x="16050" y="1946"/>
                  </a:lnTo>
                  <a:cubicBezTo>
                    <a:pt x="16050" y="1338"/>
                    <a:pt x="16019" y="760"/>
                    <a:pt x="15928" y="183"/>
                  </a:cubicBezTo>
                  <a:cubicBezTo>
                    <a:pt x="15928" y="61"/>
                    <a:pt x="15837" y="0"/>
                    <a:pt x="157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9"/>
            <p:cNvSpPr/>
            <p:nvPr/>
          </p:nvSpPr>
          <p:spPr>
            <a:xfrm rot="9955824">
              <a:off x="1523222" y="-354633"/>
              <a:ext cx="1156258" cy="1388359"/>
            </a:xfrm>
            <a:custGeom>
              <a:avLst/>
              <a:gdLst/>
              <a:ahLst/>
              <a:cxnLst/>
              <a:rect l="l" t="t" r="r" b="b"/>
              <a:pathLst>
                <a:path w="31820" h="38210" extrusionOk="0">
                  <a:moveTo>
                    <a:pt x="15016" y="9087"/>
                  </a:moveTo>
                  <a:cubicBezTo>
                    <a:pt x="15015" y="9088"/>
                    <a:pt x="15015" y="9089"/>
                    <a:pt x="15016" y="9090"/>
                  </a:cubicBezTo>
                  <a:cubicBezTo>
                    <a:pt x="15016" y="9090"/>
                    <a:pt x="15016" y="9088"/>
                    <a:pt x="15016" y="9087"/>
                  </a:cubicBezTo>
                  <a:close/>
                  <a:moveTo>
                    <a:pt x="10913" y="15347"/>
                  </a:moveTo>
                  <a:lnTo>
                    <a:pt x="10913" y="15347"/>
                  </a:lnTo>
                  <a:cubicBezTo>
                    <a:pt x="10912" y="15348"/>
                    <a:pt x="10912" y="15350"/>
                    <a:pt x="10912" y="15352"/>
                  </a:cubicBezTo>
                  <a:cubicBezTo>
                    <a:pt x="10912" y="15351"/>
                    <a:pt x="10912" y="15349"/>
                    <a:pt x="10913" y="15347"/>
                  </a:cubicBezTo>
                  <a:close/>
                  <a:moveTo>
                    <a:pt x="29212" y="16811"/>
                  </a:moveTo>
                  <a:lnTo>
                    <a:pt x="29212" y="16811"/>
                  </a:lnTo>
                  <a:cubicBezTo>
                    <a:pt x="29211" y="16811"/>
                    <a:pt x="29211" y="16811"/>
                    <a:pt x="29210" y="16811"/>
                  </a:cubicBezTo>
                  <a:cubicBezTo>
                    <a:pt x="29211" y="16811"/>
                    <a:pt x="29211" y="16811"/>
                    <a:pt x="29212" y="16811"/>
                  </a:cubicBezTo>
                  <a:close/>
                  <a:moveTo>
                    <a:pt x="5867" y="21395"/>
                  </a:moveTo>
                  <a:lnTo>
                    <a:pt x="5867" y="21395"/>
                  </a:lnTo>
                  <a:cubicBezTo>
                    <a:pt x="5866" y="21397"/>
                    <a:pt x="5866" y="21399"/>
                    <a:pt x="5867" y="21401"/>
                  </a:cubicBezTo>
                  <a:cubicBezTo>
                    <a:pt x="5867" y="21399"/>
                    <a:pt x="5867" y="21397"/>
                    <a:pt x="5867" y="21395"/>
                  </a:cubicBezTo>
                  <a:close/>
                  <a:moveTo>
                    <a:pt x="11459" y="38209"/>
                  </a:moveTo>
                  <a:cubicBezTo>
                    <a:pt x="11460" y="38209"/>
                    <a:pt x="11460" y="38210"/>
                    <a:pt x="11460" y="38210"/>
                  </a:cubicBezTo>
                  <a:lnTo>
                    <a:pt x="11460" y="38210"/>
                  </a:lnTo>
                  <a:cubicBezTo>
                    <a:pt x="11460" y="38210"/>
                    <a:pt x="11460" y="38209"/>
                    <a:pt x="11459" y="38209"/>
                  </a:cubicBezTo>
                  <a:close/>
                  <a:moveTo>
                    <a:pt x="28011" y="1"/>
                  </a:moveTo>
                  <a:cubicBezTo>
                    <a:pt x="27942" y="1"/>
                    <a:pt x="27875" y="37"/>
                    <a:pt x="27843" y="124"/>
                  </a:cubicBezTo>
                  <a:cubicBezTo>
                    <a:pt x="27599" y="671"/>
                    <a:pt x="27387" y="1218"/>
                    <a:pt x="27174" y="1765"/>
                  </a:cubicBezTo>
                  <a:lnTo>
                    <a:pt x="27052" y="1826"/>
                  </a:lnTo>
                  <a:cubicBezTo>
                    <a:pt x="26870" y="1917"/>
                    <a:pt x="26627" y="2008"/>
                    <a:pt x="26323" y="2130"/>
                  </a:cubicBezTo>
                  <a:cubicBezTo>
                    <a:pt x="25077" y="2647"/>
                    <a:pt x="22888" y="3437"/>
                    <a:pt x="20487" y="4318"/>
                  </a:cubicBezTo>
                  <a:cubicBezTo>
                    <a:pt x="16747" y="5676"/>
                    <a:pt x="15042" y="8919"/>
                    <a:pt x="15016" y="9087"/>
                  </a:cubicBezTo>
                  <a:lnTo>
                    <a:pt x="15016" y="9087"/>
                  </a:lnTo>
                  <a:cubicBezTo>
                    <a:pt x="15062" y="8990"/>
                    <a:pt x="18314" y="8588"/>
                    <a:pt x="22159" y="7236"/>
                  </a:cubicBezTo>
                  <a:cubicBezTo>
                    <a:pt x="23861" y="6598"/>
                    <a:pt x="25289" y="5473"/>
                    <a:pt x="26292" y="3984"/>
                  </a:cubicBezTo>
                  <a:lnTo>
                    <a:pt x="26292" y="3984"/>
                  </a:lnTo>
                  <a:cubicBezTo>
                    <a:pt x="25897" y="4957"/>
                    <a:pt x="25472" y="5929"/>
                    <a:pt x="25016" y="6902"/>
                  </a:cubicBezTo>
                  <a:cubicBezTo>
                    <a:pt x="24621" y="7723"/>
                    <a:pt x="24226" y="8513"/>
                    <a:pt x="23830" y="9334"/>
                  </a:cubicBezTo>
                  <a:cubicBezTo>
                    <a:pt x="23618" y="9394"/>
                    <a:pt x="23314" y="9486"/>
                    <a:pt x="22919" y="9607"/>
                  </a:cubicBezTo>
                  <a:cubicBezTo>
                    <a:pt x="21611" y="10002"/>
                    <a:pt x="19362" y="10549"/>
                    <a:pt x="16870" y="11157"/>
                  </a:cubicBezTo>
                  <a:cubicBezTo>
                    <a:pt x="13023" y="12119"/>
                    <a:pt x="10959" y="15160"/>
                    <a:pt x="10913" y="15347"/>
                  </a:cubicBezTo>
                  <a:lnTo>
                    <a:pt x="10913" y="15347"/>
                  </a:lnTo>
                  <a:cubicBezTo>
                    <a:pt x="10979" y="15228"/>
                    <a:pt x="14254" y="15155"/>
                    <a:pt x="18238" y="14197"/>
                  </a:cubicBezTo>
                  <a:cubicBezTo>
                    <a:pt x="19970" y="13741"/>
                    <a:pt x="21551" y="12768"/>
                    <a:pt x="22706" y="11400"/>
                  </a:cubicBezTo>
                  <a:lnTo>
                    <a:pt x="22706" y="11400"/>
                  </a:lnTo>
                  <a:cubicBezTo>
                    <a:pt x="22341" y="12069"/>
                    <a:pt x="21946" y="12708"/>
                    <a:pt x="21581" y="13376"/>
                  </a:cubicBezTo>
                  <a:cubicBezTo>
                    <a:pt x="20882" y="14531"/>
                    <a:pt x="20183" y="15656"/>
                    <a:pt x="19423" y="16781"/>
                  </a:cubicBezTo>
                  <a:lnTo>
                    <a:pt x="19393" y="16781"/>
                  </a:lnTo>
                  <a:lnTo>
                    <a:pt x="19301" y="16811"/>
                  </a:lnTo>
                  <a:cubicBezTo>
                    <a:pt x="19119" y="16841"/>
                    <a:pt x="18815" y="16902"/>
                    <a:pt x="18481" y="16993"/>
                  </a:cubicBezTo>
                  <a:cubicBezTo>
                    <a:pt x="17143" y="17206"/>
                    <a:pt x="14833" y="17540"/>
                    <a:pt x="12280" y="17875"/>
                  </a:cubicBezTo>
                  <a:cubicBezTo>
                    <a:pt x="8344" y="18416"/>
                    <a:pt x="5923" y="21213"/>
                    <a:pt x="5867" y="21395"/>
                  </a:cubicBezTo>
                  <a:lnTo>
                    <a:pt x="5867" y="21395"/>
                  </a:lnTo>
                  <a:cubicBezTo>
                    <a:pt x="5884" y="21371"/>
                    <a:pt x="6070" y="21365"/>
                    <a:pt x="6395" y="21365"/>
                  </a:cubicBezTo>
                  <a:cubicBezTo>
                    <a:pt x="6662" y="21365"/>
                    <a:pt x="7023" y="21369"/>
                    <a:pt x="7461" y="21369"/>
                  </a:cubicBezTo>
                  <a:cubicBezTo>
                    <a:pt x="8821" y="21369"/>
                    <a:pt x="10927" y="21333"/>
                    <a:pt x="13283" y="21036"/>
                  </a:cubicBezTo>
                  <a:cubicBezTo>
                    <a:pt x="15107" y="20762"/>
                    <a:pt x="16809" y="19942"/>
                    <a:pt x="18146" y="18665"/>
                  </a:cubicBezTo>
                  <a:lnTo>
                    <a:pt x="18146" y="18665"/>
                  </a:lnTo>
                  <a:cubicBezTo>
                    <a:pt x="16991" y="20276"/>
                    <a:pt x="15776" y="21887"/>
                    <a:pt x="14499" y="23407"/>
                  </a:cubicBezTo>
                  <a:lnTo>
                    <a:pt x="14286" y="23437"/>
                  </a:lnTo>
                  <a:cubicBezTo>
                    <a:pt x="14073" y="23468"/>
                    <a:pt x="13800" y="23498"/>
                    <a:pt x="13526" y="23528"/>
                  </a:cubicBezTo>
                  <a:cubicBezTo>
                    <a:pt x="12158" y="23589"/>
                    <a:pt x="9818" y="23680"/>
                    <a:pt x="7234" y="23771"/>
                  </a:cubicBezTo>
                  <a:cubicBezTo>
                    <a:pt x="3222" y="23923"/>
                    <a:pt x="457" y="26537"/>
                    <a:pt x="456" y="26659"/>
                  </a:cubicBezTo>
                  <a:lnTo>
                    <a:pt x="456" y="26659"/>
                  </a:lnTo>
                  <a:cubicBezTo>
                    <a:pt x="456" y="26648"/>
                    <a:pt x="484" y="26643"/>
                    <a:pt x="537" y="26643"/>
                  </a:cubicBezTo>
                  <a:cubicBezTo>
                    <a:pt x="1012" y="26643"/>
                    <a:pt x="3527" y="27040"/>
                    <a:pt x="6758" y="27040"/>
                  </a:cubicBezTo>
                  <a:cubicBezTo>
                    <a:pt x="7121" y="27040"/>
                    <a:pt x="7493" y="27035"/>
                    <a:pt x="7873" y="27024"/>
                  </a:cubicBezTo>
                  <a:cubicBezTo>
                    <a:pt x="9788" y="26933"/>
                    <a:pt x="11611" y="26264"/>
                    <a:pt x="13101" y="25079"/>
                  </a:cubicBezTo>
                  <a:lnTo>
                    <a:pt x="13101" y="25079"/>
                  </a:lnTo>
                  <a:lnTo>
                    <a:pt x="12949" y="25230"/>
                  </a:lnTo>
                  <a:cubicBezTo>
                    <a:pt x="12371" y="25869"/>
                    <a:pt x="11794" y="26507"/>
                    <a:pt x="11186" y="27145"/>
                  </a:cubicBezTo>
                  <a:cubicBezTo>
                    <a:pt x="11034" y="27206"/>
                    <a:pt x="10821" y="27328"/>
                    <a:pt x="10547" y="27419"/>
                  </a:cubicBezTo>
                  <a:lnTo>
                    <a:pt x="10456" y="27480"/>
                  </a:lnTo>
                  <a:cubicBezTo>
                    <a:pt x="8481" y="28452"/>
                    <a:pt x="6626" y="29668"/>
                    <a:pt x="4985" y="31066"/>
                  </a:cubicBezTo>
                  <a:cubicBezTo>
                    <a:pt x="3009" y="32829"/>
                    <a:pt x="1338" y="34835"/>
                    <a:pt x="0" y="37085"/>
                  </a:cubicBezTo>
                  <a:cubicBezTo>
                    <a:pt x="2675" y="36477"/>
                    <a:pt x="5167" y="35261"/>
                    <a:pt x="7265" y="33468"/>
                  </a:cubicBezTo>
                  <a:cubicBezTo>
                    <a:pt x="8845" y="32100"/>
                    <a:pt x="10122" y="30398"/>
                    <a:pt x="11034" y="28544"/>
                  </a:cubicBezTo>
                  <a:cubicBezTo>
                    <a:pt x="11277" y="28027"/>
                    <a:pt x="11429" y="27601"/>
                    <a:pt x="11520" y="27328"/>
                  </a:cubicBezTo>
                  <a:lnTo>
                    <a:pt x="12614" y="26173"/>
                  </a:lnTo>
                  <a:cubicBezTo>
                    <a:pt x="12918" y="25838"/>
                    <a:pt x="13222" y="25474"/>
                    <a:pt x="13526" y="25139"/>
                  </a:cubicBezTo>
                  <a:lnTo>
                    <a:pt x="13526" y="25139"/>
                  </a:lnTo>
                  <a:cubicBezTo>
                    <a:pt x="12493" y="26781"/>
                    <a:pt x="11885" y="28696"/>
                    <a:pt x="11794" y="30641"/>
                  </a:cubicBezTo>
                  <a:cubicBezTo>
                    <a:pt x="11703" y="34727"/>
                    <a:pt x="11582" y="38210"/>
                    <a:pt x="11461" y="38210"/>
                  </a:cubicBezTo>
                  <a:cubicBezTo>
                    <a:pt x="11461" y="38210"/>
                    <a:pt x="11460" y="38210"/>
                    <a:pt x="11460" y="38210"/>
                  </a:cubicBezTo>
                  <a:lnTo>
                    <a:pt x="11460" y="38210"/>
                  </a:lnTo>
                  <a:cubicBezTo>
                    <a:pt x="11461" y="38210"/>
                    <a:pt x="11461" y="38210"/>
                    <a:pt x="11461" y="38210"/>
                  </a:cubicBezTo>
                  <a:cubicBezTo>
                    <a:pt x="11617" y="38210"/>
                    <a:pt x="15320" y="35089"/>
                    <a:pt x="15350" y="30884"/>
                  </a:cubicBezTo>
                  <a:cubicBezTo>
                    <a:pt x="15380" y="28787"/>
                    <a:pt x="15228" y="26689"/>
                    <a:pt x="14955" y="24623"/>
                  </a:cubicBezTo>
                  <a:cubicBezTo>
                    <a:pt x="14924" y="24319"/>
                    <a:pt x="14894" y="24075"/>
                    <a:pt x="14864" y="23893"/>
                  </a:cubicBezTo>
                  <a:cubicBezTo>
                    <a:pt x="14864" y="23771"/>
                    <a:pt x="14864" y="23680"/>
                    <a:pt x="14833" y="23620"/>
                  </a:cubicBezTo>
                  <a:cubicBezTo>
                    <a:pt x="15715" y="22586"/>
                    <a:pt x="16535" y="21553"/>
                    <a:pt x="17356" y="20458"/>
                  </a:cubicBezTo>
                  <a:cubicBezTo>
                    <a:pt x="17782" y="19881"/>
                    <a:pt x="18238" y="19273"/>
                    <a:pt x="18663" y="18665"/>
                  </a:cubicBezTo>
                  <a:lnTo>
                    <a:pt x="18663" y="18665"/>
                  </a:lnTo>
                  <a:cubicBezTo>
                    <a:pt x="17812" y="20398"/>
                    <a:pt x="17447" y="22313"/>
                    <a:pt x="17569" y="24227"/>
                  </a:cubicBezTo>
                  <a:cubicBezTo>
                    <a:pt x="17934" y="28331"/>
                    <a:pt x="18207" y="31796"/>
                    <a:pt x="18086" y="31796"/>
                  </a:cubicBezTo>
                  <a:cubicBezTo>
                    <a:pt x="18086" y="31796"/>
                    <a:pt x="18087" y="31796"/>
                    <a:pt x="18087" y="31796"/>
                  </a:cubicBezTo>
                  <a:cubicBezTo>
                    <a:pt x="18236" y="31796"/>
                    <a:pt x="21579" y="28313"/>
                    <a:pt x="21125" y="24136"/>
                  </a:cubicBezTo>
                  <a:cubicBezTo>
                    <a:pt x="20912" y="22039"/>
                    <a:pt x="20548" y="19972"/>
                    <a:pt x="20031" y="17936"/>
                  </a:cubicBezTo>
                  <a:cubicBezTo>
                    <a:pt x="19970" y="17662"/>
                    <a:pt x="19909" y="17419"/>
                    <a:pt x="19879" y="17236"/>
                  </a:cubicBezTo>
                  <a:lnTo>
                    <a:pt x="19849" y="17024"/>
                  </a:lnTo>
                  <a:lnTo>
                    <a:pt x="19849" y="16963"/>
                  </a:lnTo>
                  <a:cubicBezTo>
                    <a:pt x="21064" y="15170"/>
                    <a:pt x="22189" y="13315"/>
                    <a:pt x="23253" y="11400"/>
                  </a:cubicBezTo>
                  <a:lnTo>
                    <a:pt x="23253" y="11400"/>
                  </a:lnTo>
                  <a:cubicBezTo>
                    <a:pt x="22675" y="13194"/>
                    <a:pt x="22523" y="15078"/>
                    <a:pt x="22858" y="16932"/>
                  </a:cubicBezTo>
                  <a:cubicBezTo>
                    <a:pt x="23678" y="20975"/>
                    <a:pt x="24377" y="24410"/>
                    <a:pt x="24256" y="24410"/>
                  </a:cubicBezTo>
                  <a:cubicBezTo>
                    <a:pt x="24256" y="24410"/>
                    <a:pt x="24257" y="24410"/>
                    <a:pt x="24257" y="24410"/>
                  </a:cubicBezTo>
                  <a:cubicBezTo>
                    <a:pt x="24400" y="24410"/>
                    <a:pt x="27292" y="20594"/>
                    <a:pt x="26384" y="16446"/>
                  </a:cubicBezTo>
                  <a:cubicBezTo>
                    <a:pt x="25928" y="14410"/>
                    <a:pt x="25289" y="12373"/>
                    <a:pt x="24560" y="10397"/>
                  </a:cubicBezTo>
                  <a:cubicBezTo>
                    <a:pt x="24438" y="10093"/>
                    <a:pt x="24377" y="9850"/>
                    <a:pt x="24286" y="9668"/>
                  </a:cubicBezTo>
                  <a:lnTo>
                    <a:pt x="24256" y="9516"/>
                  </a:lnTo>
                  <a:cubicBezTo>
                    <a:pt x="24499" y="8999"/>
                    <a:pt x="24773" y="8483"/>
                    <a:pt x="25016" y="7966"/>
                  </a:cubicBezTo>
                  <a:cubicBezTo>
                    <a:pt x="25624" y="6750"/>
                    <a:pt x="26171" y="5504"/>
                    <a:pt x="26688" y="4288"/>
                  </a:cubicBezTo>
                  <a:lnTo>
                    <a:pt x="26809" y="3984"/>
                  </a:lnTo>
                  <a:lnTo>
                    <a:pt x="26809" y="3984"/>
                  </a:lnTo>
                  <a:cubicBezTo>
                    <a:pt x="26414" y="5808"/>
                    <a:pt x="26505" y="7723"/>
                    <a:pt x="27022" y="9516"/>
                  </a:cubicBezTo>
                  <a:cubicBezTo>
                    <a:pt x="28263" y="13453"/>
                    <a:pt x="29324" y="16786"/>
                    <a:pt x="29212" y="16811"/>
                  </a:cubicBezTo>
                  <a:lnTo>
                    <a:pt x="29212" y="16811"/>
                  </a:lnTo>
                  <a:cubicBezTo>
                    <a:pt x="29349" y="16783"/>
                    <a:pt x="31820" y="12694"/>
                    <a:pt x="30487" y="8665"/>
                  </a:cubicBezTo>
                  <a:cubicBezTo>
                    <a:pt x="29818" y="6659"/>
                    <a:pt x="28998" y="4683"/>
                    <a:pt x="28055" y="2799"/>
                  </a:cubicBezTo>
                  <a:cubicBezTo>
                    <a:pt x="27873" y="2403"/>
                    <a:pt x="27751" y="2130"/>
                    <a:pt x="27660" y="1947"/>
                  </a:cubicBezTo>
                  <a:cubicBezTo>
                    <a:pt x="27873" y="1400"/>
                    <a:pt x="28055" y="823"/>
                    <a:pt x="28207" y="276"/>
                  </a:cubicBezTo>
                  <a:cubicBezTo>
                    <a:pt x="28266" y="119"/>
                    <a:pt x="28136" y="1"/>
                    <a:pt x="2801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9"/>
            <p:cNvSpPr/>
            <p:nvPr/>
          </p:nvSpPr>
          <p:spPr>
            <a:xfrm rot="9955824">
              <a:off x="1676314" y="223094"/>
              <a:ext cx="1565963" cy="903614"/>
            </a:xfrm>
            <a:custGeom>
              <a:avLst/>
              <a:gdLst/>
              <a:ahLst/>
              <a:cxnLst/>
              <a:rect l="l" t="t" r="r" b="b"/>
              <a:pathLst>
                <a:path w="43095" h="24869" extrusionOk="0">
                  <a:moveTo>
                    <a:pt x="27116" y="1544"/>
                  </a:moveTo>
                  <a:cubicBezTo>
                    <a:pt x="27114" y="1545"/>
                    <a:pt x="27114" y="1547"/>
                    <a:pt x="27114" y="1548"/>
                  </a:cubicBezTo>
                  <a:cubicBezTo>
                    <a:pt x="27114" y="1547"/>
                    <a:pt x="27115" y="1546"/>
                    <a:pt x="27116" y="1544"/>
                  </a:cubicBezTo>
                  <a:close/>
                  <a:moveTo>
                    <a:pt x="20430" y="4856"/>
                  </a:moveTo>
                  <a:cubicBezTo>
                    <a:pt x="20428" y="4857"/>
                    <a:pt x="20426" y="4859"/>
                    <a:pt x="20426" y="4862"/>
                  </a:cubicBezTo>
                  <a:cubicBezTo>
                    <a:pt x="20427" y="4860"/>
                    <a:pt x="20428" y="4858"/>
                    <a:pt x="20430" y="4856"/>
                  </a:cubicBezTo>
                  <a:close/>
                  <a:moveTo>
                    <a:pt x="13013" y="7593"/>
                  </a:moveTo>
                  <a:cubicBezTo>
                    <a:pt x="13011" y="7594"/>
                    <a:pt x="13010" y="7595"/>
                    <a:pt x="13010" y="7597"/>
                  </a:cubicBezTo>
                  <a:cubicBezTo>
                    <a:pt x="13011" y="7596"/>
                    <a:pt x="13011" y="7595"/>
                    <a:pt x="13013" y="7593"/>
                  </a:cubicBezTo>
                  <a:close/>
                  <a:moveTo>
                    <a:pt x="5688" y="9327"/>
                  </a:moveTo>
                  <a:cubicBezTo>
                    <a:pt x="5686" y="9327"/>
                    <a:pt x="5685" y="9328"/>
                    <a:pt x="5685" y="9330"/>
                  </a:cubicBezTo>
                  <a:cubicBezTo>
                    <a:pt x="5685" y="9329"/>
                    <a:pt x="5686" y="9328"/>
                    <a:pt x="5688" y="9327"/>
                  </a:cubicBezTo>
                  <a:close/>
                  <a:moveTo>
                    <a:pt x="27326" y="19391"/>
                  </a:moveTo>
                  <a:cubicBezTo>
                    <a:pt x="27327" y="19391"/>
                    <a:pt x="27327" y="19391"/>
                    <a:pt x="27327" y="19391"/>
                  </a:cubicBezTo>
                  <a:lnTo>
                    <a:pt x="27327" y="19391"/>
                  </a:lnTo>
                  <a:cubicBezTo>
                    <a:pt x="27327" y="19391"/>
                    <a:pt x="27327" y="19391"/>
                    <a:pt x="27326" y="19391"/>
                  </a:cubicBezTo>
                  <a:close/>
                  <a:moveTo>
                    <a:pt x="9362" y="24862"/>
                  </a:moveTo>
                  <a:cubicBezTo>
                    <a:pt x="9363" y="24862"/>
                    <a:pt x="9363" y="24862"/>
                    <a:pt x="9363" y="24863"/>
                  </a:cubicBezTo>
                  <a:lnTo>
                    <a:pt x="9363" y="24863"/>
                  </a:lnTo>
                  <a:cubicBezTo>
                    <a:pt x="9363" y="24862"/>
                    <a:pt x="9363" y="24862"/>
                    <a:pt x="9362" y="24862"/>
                  </a:cubicBezTo>
                  <a:close/>
                  <a:moveTo>
                    <a:pt x="32525" y="1"/>
                  </a:moveTo>
                  <a:cubicBezTo>
                    <a:pt x="29468" y="1"/>
                    <a:pt x="27197" y="1409"/>
                    <a:pt x="27116" y="1544"/>
                  </a:cubicBezTo>
                  <a:lnTo>
                    <a:pt x="27116" y="1544"/>
                  </a:lnTo>
                  <a:cubicBezTo>
                    <a:pt x="27118" y="1542"/>
                    <a:pt x="27123" y="1540"/>
                    <a:pt x="27131" y="1540"/>
                  </a:cubicBezTo>
                  <a:cubicBezTo>
                    <a:pt x="27382" y="1540"/>
                    <a:pt x="30332" y="2769"/>
                    <a:pt x="34226" y="3524"/>
                  </a:cubicBezTo>
                  <a:cubicBezTo>
                    <a:pt x="34716" y="3609"/>
                    <a:pt x="35210" y="3651"/>
                    <a:pt x="35703" y="3651"/>
                  </a:cubicBezTo>
                  <a:cubicBezTo>
                    <a:pt x="36986" y="3651"/>
                    <a:pt x="38260" y="3365"/>
                    <a:pt x="39424" y="2795"/>
                  </a:cubicBezTo>
                  <a:lnTo>
                    <a:pt x="39424" y="2795"/>
                  </a:lnTo>
                  <a:cubicBezTo>
                    <a:pt x="38573" y="3433"/>
                    <a:pt x="37722" y="4071"/>
                    <a:pt x="36840" y="4679"/>
                  </a:cubicBezTo>
                  <a:cubicBezTo>
                    <a:pt x="36111" y="5196"/>
                    <a:pt x="35351" y="5682"/>
                    <a:pt x="34591" y="6169"/>
                  </a:cubicBezTo>
                  <a:cubicBezTo>
                    <a:pt x="34378" y="6138"/>
                    <a:pt x="34074" y="6077"/>
                    <a:pt x="33679" y="5956"/>
                  </a:cubicBezTo>
                  <a:cubicBezTo>
                    <a:pt x="32372" y="5621"/>
                    <a:pt x="30123" y="4983"/>
                    <a:pt x="27661" y="4254"/>
                  </a:cubicBezTo>
                  <a:cubicBezTo>
                    <a:pt x="26690" y="3969"/>
                    <a:pt x="25749" y="3861"/>
                    <a:pt x="24884" y="3861"/>
                  </a:cubicBezTo>
                  <a:cubicBezTo>
                    <a:pt x="22388" y="3861"/>
                    <a:pt x="20528" y="4755"/>
                    <a:pt x="20430" y="4856"/>
                  </a:cubicBezTo>
                  <a:lnTo>
                    <a:pt x="20430" y="4856"/>
                  </a:lnTo>
                  <a:cubicBezTo>
                    <a:pt x="20432" y="4855"/>
                    <a:pt x="20434" y="4855"/>
                    <a:pt x="20437" y="4855"/>
                  </a:cubicBezTo>
                  <a:cubicBezTo>
                    <a:pt x="20634" y="4855"/>
                    <a:pt x="23484" y="6423"/>
                    <a:pt x="27296" y="7567"/>
                  </a:cubicBezTo>
                  <a:cubicBezTo>
                    <a:pt x="28080" y="7801"/>
                    <a:pt x="28890" y="7916"/>
                    <a:pt x="29699" y="7916"/>
                  </a:cubicBezTo>
                  <a:cubicBezTo>
                    <a:pt x="30676" y="7916"/>
                    <a:pt x="31653" y="7747"/>
                    <a:pt x="32585" y="7415"/>
                  </a:cubicBezTo>
                  <a:lnTo>
                    <a:pt x="32585" y="7415"/>
                  </a:lnTo>
                  <a:cubicBezTo>
                    <a:pt x="31946" y="7780"/>
                    <a:pt x="31278" y="8175"/>
                    <a:pt x="30609" y="8539"/>
                  </a:cubicBezTo>
                  <a:cubicBezTo>
                    <a:pt x="29454" y="9208"/>
                    <a:pt x="28269" y="9816"/>
                    <a:pt x="27053" y="10424"/>
                  </a:cubicBezTo>
                  <a:lnTo>
                    <a:pt x="27022" y="10424"/>
                  </a:lnTo>
                  <a:lnTo>
                    <a:pt x="26931" y="10394"/>
                  </a:lnTo>
                  <a:cubicBezTo>
                    <a:pt x="26718" y="10333"/>
                    <a:pt x="26475" y="10242"/>
                    <a:pt x="26141" y="10120"/>
                  </a:cubicBezTo>
                  <a:cubicBezTo>
                    <a:pt x="24864" y="9634"/>
                    <a:pt x="22706" y="8752"/>
                    <a:pt x="20335" y="7780"/>
                  </a:cubicBezTo>
                  <a:cubicBezTo>
                    <a:pt x="18924" y="7206"/>
                    <a:pt x="17542" y="7022"/>
                    <a:pt x="16367" y="7022"/>
                  </a:cubicBezTo>
                  <a:cubicBezTo>
                    <a:pt x="14458" y="7022"/>
                    <a:pt x="13091" y="7506"/>
                    <a:pt x="13013" y="7593"/>
                  </a:cubicBezTo>
                  <a:lnTo>
                    <a:pt x="13013" y="7593"/>
                  </a:lnTo>
                  <a:cubicBezTo>
                    <a:pt x="13014" y="7592"/>
                    <a:pt x="13017" y="7592"/>
                    <a:pt x="13020" y="7592"/>
                  </a:cubicBezTo>
                  <a:cubicBezTo>
                    <a:pt x="13208" y="7592"/>
                    <a:pt x="15892" y="9439"/>
                    <a:pt x="19606" y="11001"/>
                  </a:cubicBezTo>
                  <a:cubicBezTo>
                    <a:pt x="20653" y="11432"/>
                    <a:pt x="21769" y="11643"/>
                    <a:pt x="22891" y="11643"/>
                  </a:cubicBezTo>
                  <a:cubicBezTo>
                    <a:pt x="23592" y="11643"/>
                    <a:pt x="24296" y="11560"/>
                    <a:pt x="24986" y="11397"/>
                  </a:cubicBezTo>
                  <a:lnTo>
                    <a:pt x="24986" y="11397"/>
                  </a:lnTo>
                  <a:cubicBezTo>
                    <a:pt x="23162" y="12217"/>
                    <a:pt x="21308" y="12977"/>
                    <a:pt x="19454" y="13676"/>
                  </a:cubicBezTo>
                  <a:lnTo>
                    <a:pt x="19271" y="13555"/>
                  </a:lnTo>
                  <a:cubicBezTo>
                    <a:pt x="19059" y="13463"/>
                    <a:pt x="18846" y="13342"/>
                    <a:pt x="18542" y="13220"/>
                  </a:cubicBezTo>
                  <a:cubicBezTo>
                    <a:pt x="17326" y="12612"/>
                    <a:pt x="15259" y="11518"/>
                    <a:pt x="12980" y="10272"/>
                  </a:cubicBezTo>
                  <a:cubicBezTo>
                    <a:pt x="11159" y="9307"/>
                    <a:pt x="9316" y="9060"/>
                    <a:pt x="7937" y="9060"/>
                  </a:cubicBezTo>
                  <a:cubicBezTo>
                    <a:pt x="6645" y="9060"/>
                    <a:pt x="5762" y="9277"/>
                    <a:pt x="5688" y="9327"/>
                  </a:cubicBezTo>
                  <a:lnTo>
                    <a:pt x="5688" y="9327"/>
                  </a:lnTo>
                  <a:cubicBezTo>
                    <a:pt x="5688" y="9327"/>
                    <a:pt x="5689" y="9327"/>
                    <a:pt x="5689" y="9327"/>
                  </a:cubicBezTo>
                  <a:cubicBezTo>
                    <a:pt x="5819" y="9327"/>
                    <a:pt x="8342" y="11467"/>
                    <a:pt x="11916" y="13403"/>
                  </a:cubicBezTo>
                  <a:cubicBezTo>
                    <a:pt x="13207" y="14084"/>
                    <a:pt x="14625" y="14438"/>
                    <a:pt x="16072" y="14438"/>
                  </a:cubicBezTo>
                  <a:cubicBezTo>
                    <a:pt x="16499" y="14438"/>
                    <a:pt x="16928" y="14407"/>
                    <a:pt x="17357" y="14345"/>
                  </a:cubicBezTo>
                  <a:lnTo>
                    <a:pt x="17357" y="14345"/>
                  </a:lnTo>
                  <a:lnTo>
                    <a:pt x="17174" y="14436"/>
                  </a:lnTo>
                  <a:cubicBezTo>
                    <a:pt x="16353" y="14679"/>
                    <a:pt x="15502" y="14953"/>
                    <a:pt x="14682" y="15196"/>
                  </a:cubicBezTo>
                  <a:cubicBezTo>
                    <a:pt x="14499" y="15166"/>
                    <a:pt x="14256" y="15135"/>
                    <a:pt x="13983" y="15105"/>
                  </a:cubicBezTo>
                  <a:lnTo>
                    <a:pt x="13861" y="15105"/>
                  </a:lnTo>
                  <a:cubicBezTo>
                    <a:pt x="13253" y="15063"/>
                    <a:pt x="12645" y="15042"/>
                    <a:pt x="12038" y="15042"/>
                  </a:cubicBezTo>
                  <a:cubicBezTo>
                    <a:pt x="10459" y="15042"/>
                    <a:pt x="8885" y="15184"/>
                    <a:pt x="7326" y="15470"/>
                  </a:cubicBezTo>
                  <a:cubicBezTo>
                    <a:pt x="4773" y="15986"/>
                    <a:pt x="2311" y="16898"/>
                    <a:pt x="1" y="18144"/>
                  </a:cubicBezTo>
                  <a:cubicBezTo>
                    <a:pt x="1664" y="18686"/>
                    <a:pt x="3401" y="18957"/>
                    <a:pt x="5142" y="18957"/>
                  </a:cubicBezTo>
                  <a:cubicBezTo>
                    <a:pt x="6137" y="18957"/>
                    <a:pt x="7133" y="18868"/>
                    <a:pt x="8116" y="18692"/>
                  </a:cubicBezTo>
                  <a:cubicBezTo>
                    <a:pt x="10153" y="18266"/>
                    <a:pt x="12098" y="17476"/>
                    <a:pt x="13831" y="16290"/>
                  </a:cubicBezTo>
                  <a:cubicBezTo>
                    <a:pt x="14317" y="15986"/>
                    <a:pt x="14651" y="15713"/>
                    <a:pt x="14894" y="15530"/>
                  </a:cubicBezTo>
                  <a:lnTo>
                    <a:pt x="16414" y="15074"/>
                  </a:lnTo>
                  <a:cubicBezTo>
                    <a:pt x="16840" y="14922"/>
                    <a:pt x="17296" y="14770"/>
                    <a:pt x="17721" y="14649"/>
                  </a:cubicBezTo>
                  <a:lnTo>
                    <a:pt x="17721" y="14649"/>
                  </a:lnTo>
                  <a:cubicBezTo>
                    <a:pt x="15989" y="15530"/>
                    <a:pt x="14530" y="16868"/>
                    <a:pt x="13466" y="18479"/>
                  </a:cubicBezTo>
                  <a:cubicBezTo>
                    <a:pt x="11340" y="21922"/>
                    <a:pt x="9509" y="24864"/>
                    <a:pt x="9368" y="24864"/>
                  </a:cubicBezTo>
                  <a:cubicBezTo>
                    <a:pt x="9366" y="24864"/>
                    <a:pt x="9365" y="24863"/>
                    <a:pt x="9363" y="24863"/>
                  </a:cubicBezTo>
                  <a:lnTo>
                    <a:pt x="9363" y="24863"/>
                  </a:lnTo>
                  <a:cubicBezTo>
                    <a:pt x="9369" y="24866"/>
                    <a:pt x="9383" y="24868"/>
                    <a:pt x="9407" y="24868"/>
                  </a:cubicBezTo>
                  <a:cubicBezTo>
                    <a:pt x="9905" y="24868"/>
                    <a:pt x="14359" y="23960"/>
                    <a:pt x="16414" y="20515"/>
                  </a:cubicBezTo>
                  <a:cubicBezTo>
                    <a:pt x="17478" y="18692"/>
                    <a:pt x="18420" y="16837"/>
                    <a:pt x="19211" y="14892"/>
                  </a:cubicBezTo>
                  <a:lnTo>
                    <a:pt x="19515" y="14223"/>
                  </a:lnTo>
                  <a:lnTo>
                    <a:pt x="19636" y="13980"/>
                  </a:lnTo>
                  <a:cubicBezTo>
                    <a:pt x="20913" y="13524"/>
                    <a:pt x="22159" y="13038"/>
                    <a:pt x="23375" y="12521"/>
                  </a:cubicBezTo>
                  <a:cubicBezTo>
                    <a:pt x="24074" y="12248"/>
                    <a:pt x="24743" y="11944"/>
                    <a:pt x="25411" y="11640"/>
                  </a:cubicBezTo>
                  <a:lnTo>
                    <a:pt x="25411" y="11640"/>
                  </a:lnTo>
                  <a:cubicBezTo>
                    <a:pt x="23831" y="12704"/>
                    <a:pt x="22524" y="14163"/>
                    <a:pt x="21673" y="15895"/>
                  </a:cubicBezTo>
                  <a:cubicBezTo>
                    <a:pt x="19927" y="19568"/>
                    <a:pt x="18449" y="22674"/>
                    <a:pt x="18332" y="22674"/>
                  </a:cubicBezTo>
                  <a:cubicBezTo>
                    <a:pt x="18331" y="22674"/>
                    <a:pt x="18330" y="22674"/>
                    <a:pt x="18329" y="22673"/>
                  </a:cubicBezTo>
                  <a:lnTo>
                    <a:pt x="18329" y="22673"/>
                  </a:lnTo>
                  <a:cubicBezTo>
                    <a:pt x="18331" y="22676"/>
                    <a:pt x="18338" y="22678"/>
                    <a:pt x="18349" y="22678"/>
                  </a:cubicBezTo>
                  <a:cubicBezTo>
                    <a:pt x="18688" y="22678"/>
                    <a:pt x="23127" y="21333"/>
                    <a:pt x="24803" y="17597"/>
                  </a:cubicBezTo>
                  <a:cubicBezTo>
                    <a:pt x="25685" y="15682"/>
                    <a:pt x="26414" y="13707"/>
                    <a:pt x="26992" y="11701"/>
                  </a:cubicBezTo>
                  <a:lnTo>
                    <a:pt x="27205" y="11001"/>
                  </a:lnTo>
                  <a:lnTo>
                    <a:pt x="27266" y="10789"/>
                  </a:lnTo>
                  <a:lnTo>
                    <a:pt x="27266" y="10758"/>
                  </a:lnTo>
                  <a:cubicBezTo>
                    <a:pt x="29241" y="9816"/>
                    <a:pt x="31156" y="8783"/>
                    <a:pt x="33010" y="7658"/>
                  </a:cubicBezTo>
                  <a:lnTo>
                    <a:pt x="33010" y="7658"/>
                  </a:lnTo>
                  <a:cubicBezTo>
                    <a:pt x="31612" y="8904"/>
                    <a:pt x="30548" y="10454"/>
                    <a:pt x="29880" y="12217"/>
                  </a:cubicBezTo>
                  <a:cubicBezTo>
                    <a:pt x="28584" y="16103"/>
                    <a:pt x="27438" y="19391"/>
                    <a:pt x="27329" y="19391"/>
                  </a:cubicBezTo>
                  <a:cubicBezTo>
                    <a:pt x="27328" y="19391"/>
                    <a:pt x="27328" y="19391"/>
                    <a:pt x="27327" y="19391"/>
                  </a:cubicBezTo>
                  <a:lnTo>
                    <a:pt x="27327" y="19391"/>
                  </a:lnTo>
                  <a:cubicBezTo>
                    <a:pt x="27329" y="19392"/>
                    <a:pt x="27331" y="19392"/>
                    <a:pt x="27334" y="19392"/>
                  </a:cubicBezTo>
                  <a:cubicBezTo>
                    <a:pt x="27561" y="19392"/>
                    <a:pt x="31907" y="17563"/>
                    <a:pt x="33193" y="13585"/>
                  </a:cubicBezTo>
                  <a:cubicBezTo>
                    <a:pt x="33831" y="11579"/>
                    <a:pt x="34348" y="9542"/>
                    <a:pt x="34712" y="7476"/>
                  </a:cubicBezTo>
                  <a:cubicBezTo>
                    <a:pt x="34773" y="7141"/>
                    <a:pt x="34804" y="6898"/>
                    <a:pt x="34864" y="6716"/>
                  </a:cubicBezTo>
                  <a:lnTo>
                    <a:pt x="34895" y="6533"/>
                  </a:lnTo>
                  <a:cubicBezTo>
                    <a:pt x="35381" y="6229"/>
                    <a:pt x="35868" y="5895"/>
                    <a:pt x="36354" y="5591"/>
                  </a:cubicBezTo>
                  <a:cubicBezTo>
                    <a:pt x="37478" y="4831"/>
                    <a:pt x="38573" y="4041"/>
                    <a:pt x="39637" y="3251"/>
                  </a:cubicBezTo>
                  <a:lnTo>
                    <a:pt x="39880" y="3038"/>
                  </a:lnTo>
                  <a:lnTo>
                    <a:pt x="39880" y="3038"/>
                  </a:lnTo>
                  <a:cubicBezTo>
                    <a:pt x="38634" y="4436"/>
                    <a:pt x="37752" y="6108"/>
                    <a:pt x="37296" y="7931"/>
                  </a:cubicBezTo>
                  <a:cubicBezTo>
                    <a:pt x="36388" y="11956"/>
                    <a:pt x="35631" y="15348"/>
                    <a:pt x="35504" y="15348"/>
                  </a:cubicBezTo>
                  <a:cubicBezTo>
                    <a:pt x="35504" y="15348"/>
                    <a:pt x="35503" y="15348"/>
                    <a:pt x="35503" y="15348"/>
                  </a:cubicBezTo>
                  <a:lnTo>
                    <a:pt x="35503" y="15348"/>
                  </a:lnTo>
                  <a:cubicBezTo>
                    <a:pt x="35504" y="15350"/>
                    <a:pt x="35508" y="15351"/>
                    <a:pt x="35512" y="15351"/>
                  </a:cubicBezTo>
                  <a:cubicBezTo>
                    <a:pt x="35754" y="15351"/>
                    <a:pt x="39836" y="13049"/>
                    <a:pt x="40700" y="8935"/>
                  </a:cubicBezTo>
                  <a:cubicBezTo>
                    <a:pt x="41126" y="6868"/>
                    <a:pt x="41430" y="4740"/>
                    <a:pt x="41551" y="2643"/>
                  </a:cubicBezTo>
                  <a:cubicBezTo>
                    <a:pt x="41582" y="2217"/>
                    <a:pt x="41612" y="1913"/>
                    <a:pt x="41643" y="1700"/>
                  </a:cubicBezTo>
                  <a:cubicBezTo>
                    <a:pt x="42099" y="1336"/>
                    <a:pt x="42524" y="940"/>
                    <a:pt x="42950" y="545"/>
                  </a:cubicBezTo>
                  <a:cubicBezTo>
                    <a:pt x="43095" y="400"/>
                    <a:pt x="42990" y="197"/>
                    <a:pt x="42833" y="197"/>
                  </a:cubicBezTo>
                  <a:cubicBezTo>
                    <a:pt x="42793" y="197"/>
                    <a:pt x="42750" y="210"/>
                    <a:pt x="42707" y="241"/>
                  </a:cubicBezTo>
                  <a:cubicBezTo>
                    <a:pt x="42220" y="576"/>
                    <a:pt x="41764" y="940"/>
                    <a:pt x="41308" y="1336"/>
                  </a:cubicBezTo>
                  <a:lnTo>
                    <a:pt x="41156" y="1336"/>
                  </a:lnTo>
                  <a:cubicBezTo>
                    <a:pt x="40974" y="1305"/>
                    <a:pt x="40700" y="1275"/>
                    <a:pt x="40396" y="1244"/>
                  </a:cubicBezTo>
                  <a:cubicBezTo>
                    <a:pt x="39029" y="1032"/>
                    <a:pt x="36749" y="637"/>
                    <a:pt x="34226" y="150"/>
                  </a:cubicBezTo>
                  <a:cubicBezTo>
                    <a:pt x="33639" y="46"/>
                    <a:pt x="33070" y="1"/>
                    <a:pt x="32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9"/>
            <p:cNvSpPr/>
            <p:nvPr/>
          </p:nvSpPr>
          <p:spPr>
            <a:xfrm rot="9955824">
              <a:off x="2265827" y="739105"/>
              <a:ext cx="1061453" cy="1051207"/>
            </a:xfrm>
            <a:custGeom>
              <a:avLst/>
              <a:gdLst/>
              <a:ahLst/>
              <a:cxnLst/>
              <a:rect l="l" t="t" r="r" b="b"/>
              <a:pathLst>
                <a:path w="29211" h="28931" extrusionOk="0">
                  <a:moveTo>
                    <a:pt x="0" y="1"/>
                  </a:moveTo>
                  <a:cubicBezTo>
                    <a:pt x="1155" y="2189"/>
                    <a:pt x="2037" y="4499"/>
                    <a:pt x="2614" y="6900"/>
                  </a:cubicBezTo>
                  <a:cubicBezTo>
                    <a:pt x="3222" y="9271"/>
                    <a:pt x="3891" y="11672"/>
                    <a:pt x="5471" y="13466"/>
                  </a:cubicBezTo>
                  <a:cubicBezTo>
                    <a:pt x="6383" y="14469"/>
                    <a:pt x="7599" y="15290"/>
                    <a:pt x="8085" y="16566"/>
                  </a:cubicBezTo>
                  <a:cubicBezTo>
                    <a:pt x="8450" y="17417"/>
                    <a:pt x="8420" y="18390"/>
                    <a:pt x="8602" y="19302"/>
                  </a:cubicBezTo>
                  <a:cubicBezTo>
                    <a:pt x="8967" y="21156"/>
                    <a:pt x="10183" y="22706"/>
                    <a:pt x="11854" y="23496"/>
                  </a:cubicBezTo>
                  <a:cubicBezTo>
                    <a:pt x="12341" y="23679"/>
                    <a:pt x="12766" y="23891"/>
                    <a:pt x="13222" y="24135"/>
                  </a:cubicBezTo>
                  <a:cubicBezTo>
                    <a:pt x="14225" y="24834"/>
                    <a:pt x="14620" y="26171"/>
                    <a:pt x="15411" y="27113"/>
                  </a:cubicBezTo>
                  <a:cubicBezTo>
                    <a:pt x="16231" y="27995"/>
                    <a:pt x="17326" y="28572"/>
                    <a:pt x="18511" y="28755"/>
                  </a:cubicBezTo>
                  <a:cubicBezTo>
                    <a:pt x="19390" y="28867"/>
                    <a:pt x="20286" y="28930"/>
                    <a:pt x="21174" y="28930"/>
                  </a:cubicBezTo>
                  <a:cubicBezTo>
                    <a:pt x="21483" y="28930"/>
                    <a:pt x="21792" y="28922"/>
                    <a:pt x="22098" y="28907"/>
                  </a:cubicBezTo>
                  <a:cubicBezTo>
                    <a:pt x="22182" y="28911"/>
                    <a:pt x="22266" y="28912"/>
                    <a:pt x="22350" y="28912"/>
                  </a:cubicBezTo>
                  <a:cubicBezTo>
                    <a:pt x="24260" y="28912"/>
                    <a:pt x="26031" y="27922"/>
                    <a:pt x="26991" y="26262"/>
                  </a:cubicBezTo>
                  <a:cubicBezTo>
                    <a:pt x="27721" y="25198"/>
                    <a:pt x="28329" y="24043"/>
                    <a:pt x="28754" y="22828"/>
                  </a:cubicBezTo>
                  <a:cubicBezTo>
                    <a:pt x="29210" y="21490"/>
                    <a:pt x="29180" y="20062"/>
                    <a:pt x="28663" y="18724"/>
                  </a:cubicBezTo>
                  <a:cubicBezTo>
                    <a:pt x="28116" y="17356"/>
                    <a:pt x="26931" y="16232"/>
                    <a:pt x="26536" y="14803"/>
                  </a:cubicBezTo>
                  <a:cubicBezTo>
                    <a:pt x="26384" y="14226"/>
                    <a:pt x="26292" y="13648"/>
                    <a:pt x="26232" y="13040"/>
                  </a:cubicBezTo>
                  <a:cubicBezTo>
                    <a:pt x="25776" y="10791"/>
                    <a:pt x="24317" y="8846"/>
                    <a:pt x="22250" y="7812"/>
                  </a:cubicBezTo>
                  <a:cubicBezTo>
                    <a:pt x="21247" y="7326"/>
                    <a:pt x="20183" y="7113"/>
                    <a:pt x="19210" y="6536"/>
                  </a:cubicBezTo>
                  <a:cubicBezTo>
                    <a:pt x="17842" y="5745"/>
                    <a:pt x="16870" y="4317"/>
                    <a:pt x="15623" y="3283"/>
                  </a:cubicBezTo>
                  <a:cubicBezTo>
                    <a:pt x="13465" y="1429"/>
                    <a:pt x="10578" y="852"/>
                    <a:pt x="7903" y="608"/>
                  </a:cubicBezTo>
                  <a:cubicBezTo>
                    <a:pt x="5259" y="396"/>
                    <a:pt x="2645" y="274"/>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9"/>
            <p:cNvSpPr/>
            <p:nvPr/>
          </p:nvSpPr>
          <p:spPr>
            <a:xfrm rot="9955824">
              <a:off x="2336492" y="688038"/>
              <a:ext cx="888051" cy="1057057"/>
            </a:xfrm>
            <a:custGeom>
              <a:avLst/>
              <a:gdLst/>
              <a:ahLst/>
              <a:cxnLst/>
              <a:rect l="l" t="t" r="r" b="b"/>
              <a:pathLst>
                <a:path w="24439" h="29092" extrusionOk="0">
                  <a:moveTo>
                    <a:pt x="1671" y="1"/>
                  </a:moveTo>
                  <a:cubicBezTo>
                    <a:pt x="1645" y="1"/>
                    <a:pt x="1620" y="44"/>
                    <a:pt x="1642" y="87"/>
                  </a:cubicBezTo>
                  <a:cubicBezTo>
                    <a:pt x="1885" y="482"/>
                    <a:pt x="2098" y="938"/>
                    <a:pt x="2250" y="1394"/>
                  </a:cubicBezTo>
                  <a:cubicBezTo>
                    <a:pt x="2311" y="1576"/>
                    <a:pt x="2341" y="1759"/>
                    <a:pt x="2402" y="1941"/>
                  </a:cubicBezTo>
                  <a:cubicBezTo>
                    <a:pt x="1885" y="1546"/>
                    <a:pt x="1338" y="1211"/>
                    <a:pt x="791" y="877"/>
                  </a:cubicBezTo>
                  <a:cubicBezTo>
                    <a:pt x="764" y="857"/>
                    <a:pt x="740" y="849"/>
                    <a:pt x="718" y="849"/>
                  </a:cubicBezTo>
                  <a:cubicBezTo>
                    <a:pt x="638" y="849"/>
                    <a:pt x="598" y="958"/>
                    <a:pt x="669" y="1029"/>
                  </a:cubicBezTo>
                  <a:cubicBezTo>
                    <a:pt x="1156" y="1424"/>
                    <a:pt x="1642" y="1850"/>
                    <a:pt x="2128" y="2245"/>
                  </a:cubicBezTo>
                  <a:lnTo>
                    <a:pt x="1581" y="2245"/>
                  </a:lnTo>
                  <a:cubicBezTo>
                    <a:pt x="1064" y="2214"/>
                    <a:pt x="578" y="2154"/>
                    <a:pt x="92" y="2032"/>
                  </a:cubicBezTo>
                  <a:cubicBezTo>
                    <a:pt x="61" y="2032"/>
                    <a:pt x="1" y="2093"/>
                    <a:pt x="61" y="2093"/>
                  </a:cubicBezTo>
                  <a:cubicBezTo>
                    <a:pt x="456" y="2245"/>
                    <a:pt x="852" y="2336"/>
                    <a:pt x="1247" y="2397"/>
                  </a:cubicBezTo>
                  <a:cubicBezTo>
                    <a:pt x="1642" y="2427"/>
                    <a:pt x="2037" y="2458"/>
                    <a:pt x="2432" y="2518"/>
                  </a:cubicBezTo>
                  <a:cubicBezTo>
                    <a:pt x="3162" y="3126"/>
                    <a:pt x="3891" y="3734"/>
                    <a:pt x="4621" y="4342"/>
                  </a:cubicBezTo>
                  <a:cubicBezTo>
                    <a:pt x="4165" y="4342"/>
                    <a:pt x="3739" y="4342"/>
                    <a:pt x="3283" y="4312"/>
                  </a:cubicBezTo>
                  <a:cubicBezTo>
                    <a:pt x="2675" y="4251"/>
                    <a:pt x="2037" y="4160"/>
                    <a:pt x="1429" y="4008"/>
                  </a:cubicBezTo>
                  <a:cubicBezTo>
                    <a:pt x="1368" y="4008"/>
                    <a:pt x="1368" y="4069"/>
                    <a:pt x="1429" y="4099"/>
                  </a:cubicBezTo>
                  <a:cubicBezTo>
                    <a:pt x="2327" y="4330"/>
                    <a:pt x="3377" y="4582"/>
                    <a:pt x="4359" y="4582"/>
                  </a:cubicBezTo>
                  <a:cubicBezTo>
                    <a:pt x="4540" y="4582"/>
                    <a:pt x="4719" y="4574"/>
                    <a:pt x="4894" y="4555"/>
                  </a:cubicBezTo>
                  <a:cubicBezTo>
                    <a:pt x="5563" y="5132"/>
                    <a:pt x="6262" y="5740"/>
                    <a:pt x="6900" y="6348"/>
                  </a:cubicBezTo>
                  <a:cubicBezTo>
                    <a:pt x="5875" y="6622"/>
                    <a:pt x="4832" y="6759"/>
                    <a:pt x="3784" y="6759"/>
                  </a:cubicBezTo>
                  <a:cubicBezTo>
                    <a:pt x="3435" y="6759"/>
                    <a:pt x="3086" y="6743"/>
                    <a:pt x="2736" y="6713"/>
                  </a:cubicBezTo>
                  <a:cubicBezTo>
                    <a:pt x="2675" y="6713"/>
                    <a:pt x="2645" y="6804"/>
                    <a:pt x="2706" y="6835"/>
                  </a:cubicBezTo>
                  <a:cubicBezTo>
                    <a:pt x="3184" y="6904"/>
                    <a:pt x="3669" y="6938"/>
                    <a:pt x="4156" y="6938"/>
                  </a:cubicBezTo>
                  <a:cubicBezTo>
                    <a:pt x="5152" y="6938"/>
                    <a:pt x="6153" y="6796"/>
                    <a:pt x="7113" y="6531"/>
                  </a:cubicBezTo>
                  <a:lnTo>
                    <a:pt x="7508" y="6895"/>
                  </a:lnTo>
                  <a:cubicBezTo>
                    <a:pt x="8147" y="7503"/>
                    <a:pt x="8785" y="8142"/>
                    <a:pt x="9423" y="8780"/>
                  </a:cubicBezTo>
                  <a:cubicBezTo>
                    <a:pt x="9028" y="8871"/>
                    <a:pt x="8663" y="8993"/>
                    <a:pt x="8268" y="9053"/>
                  </a:cubicBezTo>
                  <a:cubicBezTo>
                    <a:pt x="7691" y="9145"/>
                    <a:pt x="7083" y="9175"/>
                    <a:pt x="6475" y="9175"/>
                  </a:cubicBezTo>
                  <a:cubicBezTo>
                    <a:pt x="6353" y="9175"/>
                    <a:pt x="6353" y="9357"/>
                    <a:pt x="6475" y="9357"/>
                  </a:cubicBezTo>
                  <a:cubicBezTo>
                    <a:pt x="6718" y="9365"/>
                    <a:pt x="6984" y="9373"/>
                    <a:pt x="7260" y="9373"/>
                  </a:cubicBezTo>
                  <a:cubicBezTo>
                    <a:pt x="8052" y="9373"/>
                    <a:pt x="8929" y="9308"/>
                    <a:pt x="9606" y="8993"/>
                  </a:cubicBezTo>
                  <a:cubicBezTo>
                    <a:pt x="10031" y="9449"/>
                    <a:pt x="10457" y="9905"/>
                    <a:pt x="10882" y="10360"/>
                  </a:cubicBezTo>
                  <a:cubicBezTo>
                    <a:pt x="9367" y="10940"/>
                    <a:pt x="7770" y="11241"/>
                    <a:pt x="6163" y="11241"/>
                  </a:cubicBezTo>
                  <a:cubicBezTo>
                    <a:pt x="5578" y="11241"/>
                    <a:pt x="4992" y="11201"/>
                    <a:pt x="4408" y="11120"/>
                  </a:cubicBezTo>
                  <a:cubicBezTo>
                    <a:pt x="4347" y="11120"/>
                    <a:pt x="4317" y="11212"/>
                    <a:pt x="4378" y="11242"/>
                  </a:cubicBezTo>
                  <a:cubicBezTo>
                    <a:pt x="5121" y="11383"/>
                    <a:pt x="5872" y="11454"/>
                    <a:pt x="6620" y="11454"/>
                  </a:cubicBezTo>
                  <a:cubicBezTo>
                    <a:pt x="8135" y="11454"/>
                    <a:pt x="9641" y="11163"/>
                    <a:pt x="11065" y="10573"/>
                  </a:cubicBezTo>
                  <a:cubicBezTo>
                    <a:pt x="11612" y="11181"/>
                    <a:pt x="12159" y="11819"/>
                    <a:pt x="12706" y="12488"/>
                  </a:cubicBezTo>
                  <a:cubicBezTo>
                    <a:pt x="12607" y="12481"/>
                    <a:pt x="12510" y="12477"/>
                    <a:pt x="12414" y="12477"/>
                  </a:cubicBezTo>
                  <a:cubicBezTo>
                    <a:pt x="12127" y="12477"/>
                    <a:pt x="11847" y="12511"/>
                    <a:pt x="11551" y="12579"/>
                  </a:cubicBezTo>
                  <a:cubicBezTo>
                    <a:pt x="10669" y="12792"/>
                    <a:pt x="9788" y="12944"/>
                    <a:pt x="8906" y="13005"/>
                  </a:cubicBezTo>
                  <a:cubicBezTo>
                    <a:pt x="8846" y="13005"/>
                    <a:pt x="8846" y="13096"/>
                    <a:pt x="8906" y="13096"/>
                  </a:cubicBezTo>
                  <a:cubicBezTo>
                    <a:pt x="9020" y="13101"/>
                    <a:pt x="9133" y="13104"/>
                    <a:pt x="9246" y="13104"/>
                  </a:cubicBezTo>
                  <a:cubicBezTo>
                    <a:pt x="9770" y="13104"/>
                    <a:pt x="10291" y="13050"/>
                    <a:pt x="10791" y="12974"/>
                  </a:cubicBezTo>
                  <a:cubicBezTo>
                    <a:pt x="11270" y="12906"/>
                    <a:pt x="11885" y="12718"/>
                    <a:pt x="12432" y="12718"/>
                  </a:cubicBezTo>
                  <a:cubicBezTo>
                    <a:pt x="12615" y="12718"/>
                    <a:pt x="12790" y="12739"/>
                    <a:pt x="12949" y="12792"/>
                  </a:cubicBezTo>
                  <a:cubicBezTo>
                    <a:pt x="13192" y="13096"/>
                    <a:pt x="13466" y="13400"/>
                    <a:pt x="13679" y="13704"/>
                  </a:cubicBezTo>
                  <a:cubicBezTo>
                    <a:pt x="13891" y="13947"/>
                    <a:pt x="14104" y="14190"/>
                    <a:pt x="14287" y="14464"/>
                  </a:cubicBezTo>
                  <a:cubicBezTo>
                    <a:pt x="14096" y="14437"/>
                    <a:pt x="13904" y="14425"/>
                    <a:pt x="13711" y="14425"/>
                  </a:cubicBezTo>
                  <a:cubicBezTo>
                    <a:pt x="12831" y="14425"/>
                    <a:pt x="11938" y="14668"/>
                    <a:pt x="11065" y="14768"/>
                  </a:cubicBezTo>
                  <a:cubicBezTo>
                    <a:pt x="10545" y="14844"/>
                    <a:pt x="10021" y="14881"/>
                    <a:pt x="9497" y="14881"/>
                  </a:cubicBezTo>
                  <a:cubicBezTo>
                    <a:pt x="8552" y="14881"/>
                    <a:pt x="7607" y="14759"/>
                    <a:pt x="6688" y="14525"/>
                  </a:cubicBezTo>
                  <a:cubicBezTo>
                    <a:pt x="6627" y="14525"/>
                    <a:pt x="6566" y="14616"/>
                    <a:pt x="6657" y="14646"/>
                  </a:cubicBezTo>
                  <a:cubicBezTo>
                    <a:pt x="7549" y="14928"/>
                    <a:pt x="8477" y="15083"/>
                    <a:pt x="9413" y="15083"/>
                  </a:cubicBezTo>
                  <a:cubicBezTo>
                    <a:pt x="9689" y="15083"/>
                    <a:pt x="9967" y="15069"/>
                    <a:pt x="10244" y="15041"/>
                  </a:cubicBezTo>
                  <a:cubicBezTo>
                    <a:pt x="11445" y="14990"/>
                    <a:pt x="12624" y="14703"/>
                    <a:pt x="13818" y="14703"/>
                  </a:cubicBezTo>
                  <a:cubicBezTo>
                    <a:pt x="14045" y="14703"/>
                    <a:pt x="14272" y="14713"/>
                    <a:pt x="14499" y="14737"/>
                  </a:cubicBezTo>
                  <a:cubicBezTo>
                    <a:pt x="15138" y="15558"/>
                    <a:pt x="15746" y="16379"/>
                    <a:pt x="16353" y="17230"/>
                  </a:cubicBezTo>
                  <a:cubicBezTo>
                    <a:pt x="16075" y="17171"/>
                    <a:pt x="15798" y="17146"/>
                    <a:pt x="15522" y="17146"/>
                  </a:cubicBezTo>
                  <a:cubicBezTo>
                    <a:pt x="14654" y="17146"/>
                    <a:pt x="13795" y="17394"/>
                    <a:pt x="12919" y="17625"/>
                  </a:cubicBezTo>
                  <a:cubicBezTo>
                    <a:pt x="11751" y="17917"/>
                    <a:pt x="10569" y="18166"/>
                    <a:pt x="9392" y="18166"/>
                  </a:cubicBezTo>
                  <a:cubicBezTo>
                    <a:pt x="8854" y="18166"/>
                    <a:pt x="8316" y="18114"/>
                    <a:pt x="7782" y="17990"/>
                  </a:cubicBezTo>
                  <a:cubicBezTo>
                    <a:pt x="7776" y="17987"/>
                    <a:pt x="7771" y="17986"/>
                    <a:pt x="7766" y="17986"/>
                  </a:cubicBezTo>
                  <a:cubicBezTo>
                    <a:pt x="7711" y="17986"/>
                    <a:pt x="7668" y="18114"/>
                    <a:pt x="7751" y="18142"/>
                  </a:cubicBezTo>
                  <a:cubicBezTo>
                    <a:pt x="8435" y="18309"/>
                    <a:pt x="9134" y="18392"/>
                    <a:pt x="9834" y="18392"/>
                  </a:cubicBezTo>
                  <a:cubicBezTo>
                    <a:pt x="10533" y="18392"/>
                    <a:pt x="11232" y="18309"/>
                    <a:pt x="11916" y="18142"/>
                  </a:cubicBezTo>
                  <a:cubicBezTo>
                    <a:pt x="13059" y="17890"/>
                    <a:pt x="14254" y="17415"/>
                    <a:pt x="15436" y="17415"/>
                  </a:cubicBezTo>
                  <a:cubicBezTo>
                    <a:pt x="15825" y="17415"/>
                    <a:pt x="16213" y="17467"/>
                    <a:pt x="16597" y="17595"/>
                  </a:cubicBezTo>
                  <a:cubicBezTo>
                    <a:pt x="17144" y="18354"/>
                    <a:pt x="17660" y="19114"/>
                    <a:pt x="18147" y="19905"/>
                  </a:cubicBezTo>
                  <a:cubicBezTo>
                    <a:pt x="17899" y="19865"/>
                    <a:pt x="17653" y="19848"/>
                    <a:pt x="17408" y="19848"/>
                  </a:cubicBezTo>
                  <a:cubicBezTo>
                    <a:pt x="15660" y="19848"/>
                    <a:pt x="13974" y="20731"/>
                    <a:pt x="12265" y="20731"/>
                  </a:cubicBezTo>
                  <a:cubicBezTo>
                    <a:pt x="12007" y="20731"/>
                    <a:pt x="11749" y="20711"/>
                    <a:pt x="11490" y="20665"/>
                  </a:cubicBezTo>
                  <a:cubicBezTo>
                    <a:pt x="11399" y="20665"/>
                    <a:pt x="11369" y="20786"/>
                    <a:pt x="11460" y="20817"/>
                  </a:cubicBezTo>
                  <a:cubicBezTo>
                    <a:pt x="11776" y="20887"/>
                    <a:pt x="12092" y="20917"/>
                    <a:pt x="12407" y="20917"/>
                  </a:cubicBezTo>
                  <a:cubicBezTo>
                    <a:pt x="14042" y="20917"/>
                    <a:pt x="15654" y="20116"/>
                    <a:pt x="17288" y="20116"/>
                  </a:cubicBezTo>
                  <a:cubicBezTo>
                    <a:pt x="17634" y="20116"/>
                    <a:pt x="17981" y="20152"/>
                    <a:pt x="18329" y="20239"/>
                  </a:cubicBezTo>
                  <a:cubicBezTo>
                    <a:pt x="18542" y="20573"/>
                    <a:pt x="18755" y="20908"/>
                    <a:pt x="18967" y="21272"/>
                  </a:cubicBezTo>
                  <a:cubicBezTo>
                    <a:pt x="19302" y="21850"/>
                    <a:pt x="19667" y="22427"/>
                    <a:pt x="20001" y="23035"/>
                  </a:cubicBezTo>
                  <a:cubicBezTo>
                    <a:pt x="19648" y="22900"/>
                    <a:pt x="19266" y="22855"/>
                    <a:pt x="18877" y="22855"/>
                  </a:cubicBezTo>
                  <a:cubicBezTo>
                    <a:pt x="18394" y="22855"/>
                    <a:pt x="17902" y="22924"/>
                    <a:pt x="17448" y="22975"/>
                  </a:cubicBezTo>
                  <a:cubicBezTo>
                    <a:pt x="16825" y="23066"/>
                    <a:pt x="16194" y="23149"/>
                    <a:pt x="15575" y="23149"/>
                  </a:cubicBezTo>
                  <a:cubicBezTo>
                    <a:pt x="14955" y="23149"/>
                    <a:pt x="14347" y="23066"/>
                    <a:pt x="13770" y="22823"/>
                  </a:cubicBezTo>
                  <a:cubicBezTo>
                    <a:pt x="13760" y="22819"/>
                    <a:pt x="13750" y="22818"/>
                    <a:pt x="13740" y="22818"/>
                  </a:cubicBezTo>
                  <a:cubicBezTo>
                    <a:pt x="13661" y="22818"/>
                    <a:pt x="13597" y="22917"/>
                    <a:pt x="13679" y="22944"/>
                  </a:cubicBezTo>
                  <a:cubicBezTo>
                    <a:pt x="14379" y="23238"/>
                    <a:pt x="15130" y="23397"/>
                    <a:pt x="15881" y="23397"/>
                  </a:cubicBezTo>
                  <a:cubicBezTo>
                    <a:pt x="16141" y="23397"/>
                    <a:pt x="16400" y="23378"/>
                    <a:pt x="16657" y="23339"/>
                  </a:cubicBezTo>
                  <a:cubicBezTo>
                    <a:pt x="17358" y="23269"/>
                    <a:pt x="18018" y="23179"/>
                    <a:pt x="18684" y="23179"/>
                  </a:cubicBezTo>
                  <a:cubicBezTo>
                    <a:pt x="19174" y="23179"/>
                    <a:pt x="19668" y="23228"/>
                    <a:pt x="20183" y="23370"/>
                  </a:cubicBezTo>
                  <a:cubicBezTo>
                    <a:pt x="20518" y="24008"/>
                    <a:pt x="20852" y="24616"/>
                    <a:pt x="21186" y="25285"/>
                  </a:cubicBezTo>
                  <a:lnTo>
                    <a:pt x="21278" y="25406"/>
                  </a:lnTo>
                  <a:cubicBezTo>
                    <a:pt x="20859" y="25305"/>
                    <a:pt x="20438" y="25271"/>
                    <a:pt x="20015" y="25271"/>
                  </a:cubicBezTo>
                  <a:cubicBezTo>
                    <a:pt x="19122" y="25271"/>
                    <a:pt x="18223" y="25424"/>
                    <a:pt x="17337" y="25424"/>
                  </a:cubicBezTo>
                  <a:cubicBezTo>
                    <a:pt x="16873" y="25424"/>
                    <a:pt x="16413" y="25382"/>
                    <a:pt x="15958" y="25254"/>
                  </a:cubicBezTo>
                  <a:cubicBezTo>
                    <a:pt x="15898" y="25254"/>
                    <a:pt x="15867" y="25345"/>
                    <a:pt x="15928" y="25345"/>
                  </a:cubicBezTo>
                  <a:cubicBezTo>
                    <a:pt x="16476" y="25534"/>
                    <a:pt x="17036" y="25588"/>
                    <a:pt x="17602" y="25588"/>
                  </a:cubicBezTo>
                  <a:cubicBezTo>
                    <a:pt x="18352" y="25588"/>
                    <a:pt x="19113" y="25494"/>
                    <a:pt x="19872" y="25494"/>
                  </a:cubicBezTo>
                  <a:cubicBezTo>
                    <a:pt x="20383" y="25494"/>
                    <a:pt x="20894" y="25537"/>
                    <a:pt x="21399" y="25680"/>
                  </a:cubicBezTo>
                  <a:cubicBezTo>
                    <a:pt x="21916" y="26804"/>
                    <a:pt x="22402" y="28051"/>
                    <a:pt x="23101" y="29023"/>
                  </a:cubicBezTo>
                  <a:cubicBezTo>
                    <a:pt x="23139" y="29070"/>
                    <a:pt x="23188" y="29091"/>
                    <a:pt x="23238" y="29091"/>
                  </a:cubicBezTo>
                  <a:cubicBezTo>
                    <a:pt x="23347" y="29091"/>
                    <a:pt x="23457" y="28988"/>
                    <a:pt x="23436" y="28841"/>
                  </a:cubicBezTo>
                  <a:cubicBezTo>
                    <a:pt x="23192" y="27625"/>
                    <a:pt x="22524" y="26470"/>
                    <a:pt x="21946" y="25376"/>
                  </a:cubicBezTo>
                  <a:cubicBezTo>
                    <a:pt x="22524" y="23491"/>
                    <a:pt x="24135" y="22215"/>
                    <a:pt x="24439" y="20148"/>
                  </a:cubicBezTo>
                  <a:cubicBezTo>
                    <a:pt x="24439" y="20110"/>
                    <a:pt x="24404" y="20084"/>
                    <a:pt x="24370" y="20084"/>
                  </a:cubicBezTo>
                  <a:cubicBezTo>
                    <a:pt x="24349" y="20084"/>
                    <a:pt x="24329" y="20094"/>
                    <a:pt x="24317" y="20117"/>
                  </a:cubicBezTo>
                  <a:cubicBezTo>
                    <a:pt x="23952" y="22063"/>
                    <a:pt x="22402" y="23309"/>
                    <a:pt x="21794" y="25102"/>
                  </a:cubicBezTo>
                  <a:lnTo>
                    <a:pt x="21703" y="24950"/>
                  </a:lnTo>
                  <a:cubicBezTo>
                    <a:pt x="21399" y="24312"/>
                    <a:pt x="21034" y="23674"/>
                    <a:pt x="20700" y="23066"/>
                  </a:cubicBezTo>
                  <a:cubicBezTo>
                    <a:pt x="21034" y="21789"/>
                    <a:pt x="21673" y="20877"/>
                    <a:pt x="22311" y="19753"/>
                  </a:cubicBezTo>
                  <a:cubicBezTo>
                    <a:pt x="22889" y="18810"/>
                    <a:pt x="23192" y="17747"/>
                    <a:pt x="23162" y="16652"/>
                  </a:cubicBezTo>
                  <a:cubicBezTo>
                    <a:pt x="23162" y="16592"/>
                    <a:pt x="23124" y="16561"/>
                    <a:pt x="23086" y="16561"/>
                  </a:cubicBezTo>
                  <a:cubicBezTo>
                    <a:pt x="23048" y="16561"/>
                    <a:pt x="23010" y="16592"/>
                    <a:pt x="23010" y="16652"/>
                  </a:cubicBezTo>
                  <a:cubicBezTo>
                    <a:pt x="23040" y="18081"/>
                    <a:pt x="22341" y="19236"/>
                    <a:pt x="21642" y="20361"/>
                  </a:cubicBezTo>
                  <a:cubicBezTo>
                    <a:pt x="21217" y="21060"/>
                    <a:pt x="20670" y="21880"/>
                    <a:pt x="20518" y="22731"/>
                  </a:cubicBezTo>
                  <a:cubicBezTo>
                    <a:pt x="20183" y="22124"/>
                    <a:pt x="19819" y="21546"/>
                    <a:pt x="19484" y="20938"/>
                  </a:cubicBezTo>
                  <a:cubicBezTo>
                    <a:pt x="19271" y="20604"/>
                    <a:pt x="19059" y="20239"/>
                    <a:pt x="18846" y="19905"/>
                  </a:cubicBezTo>
                  <a:cubicBezTo>
                    <a:pt x="19271" y="17473"/>
                    <a:pt x="21612" y="15953"/>
                    <a:pt x="21733" y="13339"/>
                  </a:cubicBezTo>
                  <a:cubicBezTo>
                    <a:pt x="21733" y="13286"/>
                    <a:pt x="21692" y="13254"/>
                    <a:pt x="21658" y="13254"/>
                  </a:cubicBezTo>
                  <a:cubicBezTo>
                    <a:pt x="21633" y="13254"/>
                    <a:pt x="21612" y="13271"/>
                    <a:pt x="21612" y="13309"/>
                  </a:cubicBezTo>
                  <a:cubicBezTo>
                    <a:pt x="21369" y="15801"/>
                    <a:pt x="19180" y="17291"/>
                    <a:pt x="18664" y="19601"/>
                  </a:cubicBezTo>
                  <a:cubicBezTo>
                    <a:pt x="18147" y="18810"/>
                    <a:pt x="17630" y="18020"/>
                    <a:pt x="17083" y="17260"/>
                  </a:cubicBezTo>
                  <a:cubicBezTo>
                    <a:pt x="17144" y="15588"/>
                    <a:pt x="18268" y="14221"/>
                    <a:pt x="18937" y="12762"/>
                  </a:cubicBezTo>
                  <a:cubicBezTo>
                    <a:pt x="19636" y="11424"/>
                    <a:pt x="19910" y="9905"/>
                    <a:pt x="19697" y="8385"/>
                  </a:cubicBezTo>
                  <a:cubicBezTo>
                    <a:pt x="19737" y="8304"/>
                    <a:pt x="19670" y="8250"/>
                    <a:pt x="19611" y="8250"/>
                  </a:cubicBezTo>
                  <a:cubicBezTo>
                    <a:pt x="19582" y="8250"/>
                    <a:pt x="19555" y="8263"/>
                    <a:pt x="19545" y="8294"/>
                  </a:cubicBezTo>
                  <a:cubicBezTo>
                    <a:pt x="19727" y="10239"/>
                    <a:pt x="19028" y="11971"/>
                    <a:pt x="18177" y="13552"/>
                  </a:cubicBezTo>
                  <a:cubicBezTo>
                    <a:pt x="17600" y="14585"/>
                    <a:pt x="16961" y="15619"/>
                    <a:pt x="16840" y="16835"/>
                  </a:cubicBezTo>
                  <a:cubicBezTo>
                    <a:pt x="16232" y="15953"/>
                    <a:pt x="15624" y="15133"/>
                    <a:pt x="14986" y="14312"/>
                  </a:cubicBezTo>
                  <a:cubicBezTo>
                    <a:pt x="15198" y="12853"/>
                    <a:pt x="15837" y="11546"/>
                    <a:pt x="16110" y="10087"/>
                  </a:cubicBezTo>
                  <a:cubicBezTo>
                    <a:pt x="16384" y="8810"/>
                    <a:pt x="16353" y="7473"/>
                    <a:pt x="15989" y="6196"/>
                  </a:cubicBezTo>
                  <a:cubicBezTo>
                    <a:pt x="15976" y="6171"/>
                    <a:pt x="15952" y="6161"/>
                    <a:pt x="15931" y="6161"/>
                  </a:cubicBezTo>
                  <a:cubicBezTo>
                    <a:pt x="15903" y="6161"/>
                    <a:pt x="15880" y="6179"/>
                    <a:pt x="15898" y="6196"/>
                  </a:cubicBezTo>
                  <a:cubicBezTo>
                    <a:pt x="16232" y="7746"/>
                    <a:pt x="16171" y="9327"/>
                    <a:pt x="15715" y="10847"/>
                  </a:cubicBezTo>
                  <a:cubicBezTo>
                    <a:pt x="15411" y="11880"/>
                    <a:pt x="14864" y="12914"/>
                    <a:pt x="14773" y="14008"/>
                  </a:cubicBezTo>
                  <a:lnTo>
                    <a:pt x="14135" y="13248"/>
                  </a:lnTo>
                  <a:cubicBezTo>
                    <a:pt x="13891" y="12944"/>
                    <a:pt x="13648" y="12640"/>
                    <a:pt x="13375" y="12336"/>
                  </a:cubicBezTo>
                  <a:cubicBezTo>
                    <a:pt x="13283" y="11667"/>
                    <a:pt x="13709" y="10847"/>
                    <a:pt x="13891" y="10208"/>
                  </a:cubicBezTo>
                  <a:cubicBezTo>
                    <a:pt x="14074" y="9601"/>
                    <a:pt x="14195" y="8932"/>
                    <a:pt x="14195" y="8294"/>
                  </a:cubicBezTo>
                  <a:cubicBezTo>
                    <a:pt x="14195" y="8263"/>
                    <a:pt x="14173" y="8248"/>
                    <a:pt x="14150" y="8248"/>
                  </a:cubicBezTo>
                  <a:cubicBezTo>
                    <a:pt x="14127" y="8248"/>
                    <a:pt x="14104" y="8263"/>
                    <a:pt x="14104" y="8294"/>
                  </a:cubicBezTo>
                  <a:cubicBezTo>
                    <a:pt x="13983" y="9175"/>
                    <a:pt x="13739" y="10056"/>
                    <a:pt x="13405" y="10908"/>
                  </a:cubicBezTo>
                  <a:cubicBezTo>
                    <a:pt x="13253" y="11272"/>
                    <a:pt x="13162" y="11667"/>
                    <a:pt x="13131" y="12032"/>
                  </a:cubicBezTo>
                  <a:cubicBezTo>
                    <a:pt x="12584" y="11394"/>
                    <a:pt x="12037" y="10756"/>
                    <a:pt x="11460" y="10148"/>
                  </a:cubicBezTo>
                  <a:cubicBezTo>
                    <a:pt x="12584" y="8081"/>
                    <a:pt x="12858" y="5649"/>
                    <a:pt x="12220" y="3369"/>
                  </a:cubicBezTo>
                  <a:cubicBezTo>
                    <a:pt x="12207" y="3331"/>
                    <a:pt x="12178" y="3314"/>
                    <a:pt x="12151" y="3314"/>
                  </a:cubicBezTo>
                  <a:cubicBezTo>
                    <a:pt x="12114" y="3314"/>
                    <a:pt x="12080" y="3347"/>
                    <a:pt x="12098" y="3400"/>
                  </a:cubicBezTo>
                  <a:cubicBezTo>
                    <a:pt x="12584" y="5619"/>
                    <a:pt x="12280" y="7929"/>
                    <a:pt x="11247" y="9935"/>
                  </a:cubicBezTo>
                  <a:cubicBezTo>
                    <a:pt x="10852" y="9479"/>
                    <a:pt x="10396" y="9023"/>
                    <a:pt x="9970" y="8567"/>
                  </a:cubicBezTo>
                  <a:cubicBezTo>
                    <a:pt x="10426" y="7686"/>
                    <a:pt x="10426" y="6409"/>
                    <a:pt x="10365" y="5436"/>
                  </a:cubicBezTo>
                  <a:cubicBezTo>
                    <a:pt x="10365" y="5376"/>
                    <a:pt x="10320" y="5345"/>
                    <a:pt x="10274" y="5345"/>
                  </a:cubicBezTo>
                  <a:cubicBezTo>
                    <a:pt x="10229" y="5345"/>
                    <a:pt x="10183" y="5376"/>
                    <a:pt x="10183" y="5436"/>
                  </a:cubicBezTo>
                  <a:cubicBezTo>
                    <a:pt x="10214" y="6044"/>
                    <a:pt x="10183" y="6652"/>
                    <a:pt x="10062" y="7260"/>
                  </a:cubicBezTo>
                  <a:cubicBezTo>
                    <a:pt x="10001" y="7625"/>
                    <a:pt x="9879" y="8020"/>
                    <a:pt x="9788" y="8385"/>
                  </a:cubicBezTo>
                  <a:cubicBezTo>
                    <a:pt x="9150" y="7746"/>
                    <a:pt x="8511" y="7108"/>
                    <a:pt x="7843" y="6500"/>
                  </a:cubicBezTo>
                  <a:lnTo>
                    <a:pt x="7448" y="6135"/>
                  </a:lnTo>
                  <a:cubicBezTo>
                    <a:pt x="7782" y="4676"/>
                    <a:pt x="7721" y="3157"/>
                    <a:pt x="7235" y="1728"/>
                  </a:cubicBezTo>
                  <a:cubicBezTo>
                    <a:pt x="7226" y="1719"/>
                    <a:pt x="7214" y="1716"/>
                    <a:pt x="7202" y="1716"/>
                  </a:cubicBezTo>
                  <a:cubicBezTo>
                    <a:pt x="7174" y="1716"/>
                    <a:pt x="7144" y="1737"/>
                    <a:pt x="7144" y="1759"/>
                  </a:cubicBezTo>
                  <a:cubicBezTo>
                    <a:pt x="7508" y="3126"/>
                    <a:pt x="7539" y="4555"/>
                    <a:pt x="7235" y="5953"/>
                  </a:cubicBezTo>
                  <a:cubicBezTo>
                    <a:pt x="6596" y="5345"/>
                    <a:pt x="5897" y="4737"/>
                    <a:pt x="5229" y="4160"/>
                  </a:cubicBezTo>
                  <a:cubicBezTo>
                    <a:pt x="5198" y="3035"/>
                    <a:pt x="4651" y="1850"/>
                    <a:pt x="4104" y="877"/>
                  </a:cubicBezTo>
                  <a:cubicBezTo>
                    <a:pt x="4092" y="854"/>
                    <a:pt x="4072" y="844"/>
                    <a:pt x="4053" y="844"/>
                  </a:cubicBezTo>
                  <a:cubicBezTo>
                    <a:pt x="4022" y="844"/>
                    <a:pt x="3994" y="870"/>
                    <a:pt x="4013" y="907"/>
                  </a:cubicBezTo>
                  <a:cubicBezTo>
                    <a:pt x="4317" y="1455"/>
                    <a:pt x="4530" y="2062"/>
                    <a:pt x="4712" y="2640"/>
                  </a:cubicBezTo>
                  <a:cubicBezTo>
                    <a:pt x="4833" y="3066"/>
                    <a:pt x="4864" y="3491"/>
                    <a:pt x="4955" y="3917"/>
                  </a:cubicBezTo>
                  <a:cubicBezTo>
                    <a:pt x="4226" y="3309"/>
                    <a:pt x="3496" y="2731"/>
                    <a:pt x="2706" y="2154"/>
                  </a:cubicBezTo>
                  <a:cubicBezTo>
                    <a:pt x="2523" y="1819"/>
                    <a:pt x="2463" y="1424"/>
                    <a:pt x="2341" y="1059"/>
                  </a:cubicBezTo>
                  <a:cubicBezTo>
                    <a:pt x="2159" y="695"/>
                    <a:pt x="1946" y="330"/>
                    <a:pt x="1703" y="26"/>
                  </a:cubicBezTo>
                  <a:cubicBezTo>
                    <a:pt x="1694" y="8"/>
                    <a:pt x="1682" y="1"/>
                    <a:pt x="16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9"/>
            <p:cNvSpPr/>
            <p:nvPr/>
          </p:nvSpPr>
          <p:spPr>
            <a:xfrm rot="9955824">
              <a:off x="1277520" y="427013"/>
              <a:ext cx="299966" cy="389075"/>
            </a:xfrm>
            <a:custGeom>
              <a:avLst/>
              <a:gdLst/>
              <a:ahLst/>
              <a:cxnLst/>
              <a:rect l="l" t="t" r="r" b="b"/>
              <a:pathLst>
                <a:path w="8255" h="10708" extrusionOk="0">
                  <a:moveTo>
                    <a:pt x="373" y="1"/>
                  </a:moveTo>
                  <a:cubicBezTo>
                    <a:pt x="183" y="1"/>
                    <a:pt x="0" y="122"/>
                    <a:pt x="15" y="366"/>
                  </a:cubicBezTo>
                  <a:cubicBezTo>
                    <a:pt x="167" y="2554"/>
                    <a:pt x="76" y="5138"/>
                    <a:pt x="1383" y="7022"/>
                  </a:cubicBezTo>
                  <a:cubicBezTo>
                    <a:pt x="2751" y="9028"/>
                    <a:pt x="5274" y="10275"/>
                    <a:pt x="7584" y="10700"/>
                  </a:cubicBezTo>
                  <a:cubicBezTo>
                    <a:pt x="7612" y="10705"/>
                    <a:pt x="7640" y="10708"/>
                    <a:pt x="7667" y="10708"/>
                  </a:cubicBezTo>
                  <a:cubicBezTo>
                    <a:pt x="8093" y="10708"/>
                    <a:pt x="8255" y="10056"/>
                    <a:pt x="7797" y="9971"/>
                  </a:cubicBezTo>
                  <a:lnTo>
                    <a:pt x="7797" y="9971"/>
                  </a:lnTo>
                  <a:lnTo>
                    <a:pt x="7797" y="10001"/>
                  </a:lnTo>
                  <a:cubicBezTo>
                    <a:pt x="5608" y="9575"/>
                    <a:pt x="3146" y="8390"/>
                    <a:pt x="1900" y="6445"/>
                  </a:cubicBezTo>
                  <a:cubicBezTo>
                    <a:pt x="806" y="4712"/>
                    <a:pt x="927" y="2372"/>
                    <a:pt x="775" y="366"/>
                  </a:cubicBezTo>
                  <a:cubicBezTo>
                    <a:pt x="760" y="122"/>
                    <a:pt x="563" y="1"/>
                    <a:pt x="373" y="1"/>
                  </a:cubicBezTo>
                  <a:close/>
                </a:path>
              </a:pathLst>
            </a:custGeom>
            <a:solidFill>
              <a:srgbClr val="001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9"/>
            <p:cNvSpPr/>
            <p:nvPr/>
          </p:nvSpPr>
          <p:spPr>
            <a:xfrm rot="9955824">
              <a:off x="1358957" y="440497"/>
              <a:ext cx="104943" cy="99449"/>
            </a:xfrm>
            <a:custGeom>
              <a:avLst/>
              <a:gdLst/>
              <a:ahLst/>
              <a:cxnLst/>
              <a:rect l="l" t="t" r="r" b="b"/>
              <a:pathLst>
                <a:path w="2888" h="2737" extrusionOk="0">
                  <a:moveTo>
                    <a:pt x="0" y="1"/>
                  </a:moveTo>
                  <a:lnTo>
                    <a:pt x="2371" y="2736"/>
                  </a:lnTo>
                  <a:lnTo>
                    <a:pt x="2888" y="1004"/>
                  </a:lnTo>
                  <a:lnTo>
                    <a:pt x="2888" y="1004"/>
                  </a:lnTo>
                  <a:cubicBezTo>
                    <a:pt x="2866" y="1005"/>
                    <a:pt x="2843" y="1006"/>
                    <a:pt x="2819" y="1006"/>
                  </a:cubicBezTo>
                  <a:cubicBezTo>
                    <a:pt x="1983" y="1006"/>
                    <a:pt x="1" y="1"/>
                    <a:pt x="0" y="1"/>
                  </a:cubicBezTo>
                  <a:close/>
                </a:path>
              </a:pathLst>
            </a:custGeom>
            <a:solidFill>
              <a:srgbClr val="001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9"/>
            <p:cNvSpPr/>
            <p:nvPr/>
          </p:nvSpPr>
          <p:spPr>
            <a:xfrm rot="9955824">
              <a:off x="922042" y="343024"/>
              <a:ext cx="476093" cy="233307"/>
            </a:xfrm>
            <a:custGeom>
              <a:avLst/>
              <a:gdLst/>
              <a:ahLst/>
              <a:cxnLst/>
              <a:rect l="l" t="t" r="r" b="b"/>
              <a:pathLst>
                <a:path w="13102" h="6421" extrusionOk="0">
                  <a:moveTo>
                    <a:pt x="3518" y="1"/>
                  </a:moveTo>
                  <a:cubicBezTo>
                    <a:pt x="2364" y="1"/>
                    <a:pt x="1202" y="155"/>
                    <a:pt x="61" y="470"/>
                  </a:cubicBezTo>
                  <a:lnTo>
                    <a:pt x="1" y="470"/>
                  </a:lnTo>
                  <a:cubicBezTo>
                    <a:pt x="1004" y="2598"/>
                    <a:pt x="2675" y="4331"/>
                    <a:pt x="4773" y="5425"/>
                  </a:cubicBezTo>
                  <a:cubicBezTo>
                    <a:pt x="6149" y="6082"/>
                    <a:pt x="7650" y="6420"/>
                    <a:pt x="9164" y="6420"/>
                  </a:cubicBezTo>
                  <a:cubicBezTo>
                    <a:pt x="9890" y="6420"/>
                    <a:pt x="10619" y="6342"/>
                    <a:pt x="11338" y="6185"/>
                  </a:cubicBezTo>
                  <a:cubicBezTo>
                    <a:pt x="11946" y="6063"/>
                    <a:pt x="12493" y="5759"/>
                    <a:pt x="12888" y="5303"/>
                  </a:cubicBezTo>
                  <a:cubicBezTo>
                    <a:pt x="12980" y="5121"/>
                    <a:pt x="13040" y="4969"/>
                    <a:pt x="13040" y="4786"/>
                  </a:cubicBezTo>
                  <a:cubicBezTo>
                    <a:pt x="13101" y="4209"/>
                    <a:pt x="12676" y="3753"/>
                    <a:pt x="12250" y="3358"/>
                  </a:cubicBezTo>
                  <a:cubicBezTo>
                    <a:pt x="9819" y="1172"/>
                    <a:pt x="6700" y="1"/>
                    <a:pt x="35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9"/>
            <p:cNvSpPr/>
            <p:nvPr/>
          </p:nvSpPr>
          <p:spPr>
            <a:xfrm rot="9955824">
              <a:off x="927008" y="383271"/>
              <a:ext cx="473877" cy="192721"/>
            </a:xfrm>
            <a:custGeom>
              <a:avLst/>
              <a:gdLst/>
              <a:ahLst/>
              <a:cxnLst/>
              <a:rect l="l" t="t" r="r" b="b"/>
              <a:pathLst>
                <a:path w="13041" h="5304" extrusionOk="0">
                  <a:moveTo>
                    <a:pt x="3457" y="1"/>
                  </a:moveTo>
                  <a:cubicBezTo>
                    <a:pt x="2303" y="1"/>
                    <a:pt x="1141" y="155"/>
                    <a:pt x="0" y="470"/>
                  </a:cubicBezTo>
                  <a:lnTo>
                    <a:pt x="12827" y="5303"/>
                  </a:lnTo>
                  <a:cubicBezTo>
                    <a:pt x="12919" y="5121"/>
                    <a:pt x="12979" y="4969"/>
                    <a:pt x="12979" y="4786"/>
                  </a:cubicBezTo>
                  <a:cubicBezTo>
                    <a:pt x="13040" y="4209"/>
                    <a:pt x="12615" y="3753"/>
                    <a:pt x="12189" y="3358"/>
                  </a:cubicBezTo>
                  <a:cubicBezTo>
                    <a:pt x="9758" y="1172"/>
                    <a:pt x="6639" y="1"/>
                    <a:pt x="34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9"/>
            <p:cNvSpPr/>
            <p:nvPr/>
          </p:nvSpPr>
          <p:spPr>
            <a:xfrm rot="9955824">
              <a:off x="2022571" y="840224"/>
              <a:ext cx="444116" cy="520208"/>
            </a:xfrm>
            <a:custGeom>
              <a:avLst/>
              <a:gdLst/>
              <a:ahLst/>
              <a:cxnLst/>
              <a:rect l="l" t="t" r="r" b="b"/>
              <a:pathLst>
                <a:path w="12222" h="14317" extrusionOk="0">
                  <a:moveTo>
                    <a:pt x="623" y="0"/>
                  </a:moveTo>
                  <a:cubicBezTo>
                    <a:pt x="433" y="0"/>
                    <a:pt x="243" y="129"/>
                    <a:pt x="243" y="388"/>
                  </a:cubicBezTo>
                  <a:cubicBezTo>
                    <a:pt x="0" y="7196"/>
                    <a:pt x="4833" y="13154"/>
                    <a:pt x="11551" y="14309"/>
                  </a:cubicBezTo>
                  <a:cubicBezTo>
                    <a:pt x="11579" y="14314"/>
                    <a:pt x="11607" y="14317"/>
                    <a:pt x="11633" y="14317"/>
                  </a:cubicBezTo>
                  <a:cubicBezTo>
                    <a:pt x="12059" y="14317"/>
                    <a:pt x="12221" y="13665"/>
                    <a:pt x="11763" y="13580"/>
                  </a:cubicBezTo>
                  <a:cubicBezTo>
                    <a:pt x="5380" y="12516"/>
                    <a:pt x="760" y="6862"/>
                    <a:pt x="1003" y="388"/>
                  </a:cubicBezTo>
                  <a:cubicBezTo>
                    <a:pt x="1003" y="129"/>
                    <a:pt x="813" y="0"/>
                    <a:pt x="623" y="0"/>
                  </a:cubicBezTo>
                  <a:close/>
                </a:path>
              </a:pathLst>
            </a:custGeom>
            <a:solidFill>
              <a:srgbClr val="001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9"/>
            <p:cNvSpPr/>
            <p:nvPr/>
          </p:nvSpPr>
          <p:spPr>
            <a:xfrm rot="9955824">
              <a:off x="1608111" y="-306868"/>
              <a:ext cx="521297" cy="1073444"/>
            </a:xfrm>
            <a:custGeom>
              <a:avLst/>
              <a:gdLst/>
              <a:ahLst/>
              <a:cxnLst/>
              <a:rect l="l" t="t" r="r" b="b"/>
              <a:pathLst>
                <a:path w="14346" h="29543" extrusionOk="0">
                  <a:moveTo>
                    <a:pt x="13748" y="1"/>
                  </a:moveTo>
                  <a:cubicBezTo>
                    <a:pt x="13667" y="1"/>
                    <a:pt x="13584" y="28"/>
                    <a:pt x="13509" y="90"/>
                  </a:cubicBezTo>
                  <a:cubicBezTo>
                    <a:pt x="11746" y="1549"/>
                    <a:pt x="10409" y="3525"/>
                    <a:pt x="9284" y="5500"/>
                  </a:cubicBezTo>
                  <a:cubicBezTo>
                    <a:pt x="8038" y="7537"/>
                    <a:pt x="7096" y="9756"/>
                    <a:pt x="6457" y="12066"/>
                  </a:cubicBezTo>
                  <a:cubicBezTo>
                    <a:pt x="5697" y="15075"/>
                    <a:pt x="5758" y="18175"/>
                    <a:pt x="4846" y="21124"/>
                  </a:cubicBezTo>
                  <a:cubicBezTo>
                    <a:pt x="3934" y="24042"/>
                    <a:pt x="2354" y="26686"/>
                    <a:pt x="256" y="28905"/>
                  </a:cubicBezTo>
                  <a:cubicBezTo>
                    <a:pt x="0" y="29161"/>
                    <a:pt x="244" y="29542"/>
                    <a:pt x="522" y="29542"/>
                  </a:cubicBezTo>
                  <a:cubicBezTo>
                    <a:pt x="607" y="29542"/>
                    <a:pt x="695" y="29507"/>
                    <a:pt x="773" y="29422"/>
                  </a:cubicBezTo>
                  <a:cubicBezTo>
                    <a:pt x="2627" y="27476"/>
                    <a:pt x="4117" y="25197"/>
                    <a:pt x="5089" y="22674"/>
                  </a:cubicBezTo>
                  <a:cubicBezTo>
                    <a:pt x="6275" y="19695"/>
                    <a:pt x="6366" y="16595"/>
                    <a:pt x="6913" y="13464"/>
                  </a:cubicBezTo>
                  <a:cubicBezTo>
                    <a:pt x="7430" y="11032"/>
                    <a:pt x="8311" y="8662"/>
                    <a:pt x="9588" y="6504"/>
                  </a:cubicBezTo>
                  <a:cubicBezTo>
                    <a:pt x="10743" y="4376"/>
                    <a:pt x="12141" y="2218"/>
                    <a:pt x="14056" y="637"/>
                  </a:cubicBezTo>
                  <a:cubicBezTo>
                    <a:pt x="14346" y="396"/>
                    <a:pt x="14060" y="1"/>
                    <a:pt x="137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9"/>
            <p:cNvSpPr/>
            <p:nvPr/>
          </p:nvSpPr>
          <p:spPr>
            <a:xfrm rot="9955824">
              <a:off x="1892139" y="-338009"/>
              <a:ext cx="121549" cy="130333"/>
            </a:xfrm>
            <a:custGeom>
              <a:avLst/>
              <a:gdLst/>
              <a:ahLst/>
              <a:cxnLst/>
              <a:rect l="l" t="t" r="r" b="b"/>
              <a:pathLst>
                <a:path w="3345" h="3587" extrusionOk="0">
                  <a:moveTo>
                    <a:pt x="3344" y="0"/>
                  </a:moveTo>
                  <a:lnTo>
                    <a:pt x="1" y="2979"/>
                  </a:lnTo>
                  <a:lnTo>
                    <a:pt x="2220" y="3587"/>
                  </a:lnTo>
                  <a:lnTo>
                    <a:pt x="33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9"/>
            <p:cNvSpPr/>
            <p:nvPr/>
          </p:nvSpPr>
          <p:spPr>
            <a:xfrm rot="9955824">
              <a:off x="1828152" y="-866282"/>
              <a:ext cx="428564" cy="583648"/>
            </a:xfrm>
            <a:custGeom>
              <a:avLst/>
              <a:gdLst/>
              <a:ahLst/>
              <a:cxnLst/>
              <a:rect l="l" t="t" r="r" b="b"/>
              <a:pathLst>
                <a:path w="11794" h="16063" extrusionOk="0">
                  <a:moveTo>
                    <a:pt x="11156" y="1"/>
                  </a:moveTo>
                  <a:lnTo>
                    <a:pt x="11125" y="31"/>
                  </a:lnTo>
                  <a:cubicBezTo>
                    <a:pt x="5472" y="2311"/>
                    <a:pt x="1368" y="7326"/>
                    <a:pt x="213" y="13314"/>
                  </a:cubicBezTo>
                  <a:cubicBezTo>
                    <a:pt x="61" y="14074"/>
                    <a:pt x="0" y="14956"/>
                    <a:pt x="517" y="15533"/>
                  </a:cubicBezTo>
                  <a:cubicBezTo>
                    <a:pt x="669" y="15715"/>
                    <a:pt x="882" y="15867"/>
                    <a:pt x="1125" y="15959"/>
                  </a:cubicBezTo>
                  <a:cubicBezTo>
                    <a:pt x="1341" y="16031"/>
                    <a:pt x="1573" y="16063"/>
                    <a:pt x="1812" y="16063"/>
                  </a:cubicBezTo>
                  <a:cubicBezTo>
                    <a:pt x="2381" y="16063"/>
                    <a:pt x="2991" y="15881"/>
                    <a:pt x="3526" y="15624"/>
                  </a:cubicBezTo>
                  <a:cubicBezTo>
                    <a:pt x="6353" y="14317"/>
                    <a:pt x="8663" y="12098"/>
                    <a:pt x="10061" y="9332"/>
                  </a:cubicBezTo>
                  <a:cubicBezTo>
                    <a:pt x="11460" y="6566"/>
                    <a:pt x="11794" y="3040"/>
                    <a:pt x="111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9"/>
            <p:cNvSpPr/>
            <p:nvPr/>
          </p:nvSpPr>
          <p:spPr>
            <a:xfrm rot="9955824">
              <a:off x="1853493" y="-865630"/>
              <a:ext cx="403164" cy="578743"/>
            </a:xfrm>
            <a:custGeom>
              <a:avLst/>
              <a:gdLst/>
              <a:ahLst/>
              <a:cxnLst/>
              <a:rect l="l" t="t" r="r" b="b"/>
              <a:pathLst>
                <a:path w="11095" h="15928" extrusionOk="0">
                  <a:moveTo>
                    <a:pt x="11095" y="0"/>
                  </a:moveTo>
                  <a:cubicBezTo>
                    <a:pt x="5441" y="2310"/>
                    <a:pt x="1338" y="7295"/>
                    <a:pt x="183" y="13283"/>
                  </a:cubicBezTo>
                  <a:cubicBezTo>
                    <a:pt x="61" y="14043"/>
                    <a:pt x="0" y="14925"/>
                    <a:pt x="517" y="15502"/>
                  </a:cubicBezTo>
                  <a:cubicBezTo>
                    <a:pt x="669" y="15684"/>
                    <a:pt x="882" y="15836"/>
                    <a:pt x="1125" y="15928"/>
                  </a:cubicBezTo>
                  <a:lnTo>
                    <a:pt x="110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9"/>
            <p:cNvSpPr/>
            <p:nvPr/>
          </p:nvSpPr>
          <p:spPr>
            <a:xfrm rot="9955824">
              <a:off x="1647583" y="320181"/>
              <a:ext cx="91716" cy="128153"/>
            </a:xfrm>
            <a:custGeom>
              <a:avLst/>
              <a:gdLst/>
              <a:ahLst/>
              <a:cxnLst/>
              <a:rect l="l" t="t" r="r" b="b"/>
              <a:pathLst>
                <a:path w="2524" h="3527" extrusionOk="0">
                  <a:moveTo>
                    <a:pt x="2098" y="1"/>
                  </a:moveTo>
                  <a:cubicBezTo>
                    <a:pt x="2098" y="1"/>
                    <a:pt x="517" y="822"/>
                    <a:pt x="0" y="3527"/>
                  </a:cubicBezTo>
                  <a:lnTo>
                    <a:pt x="2523" y="3466"/>
                  </a:lnTo>
                  <a:cubicBezTo>
                    <a:pt x="2523" y="3466"/>
                    <a:pt x="1703" y="1338"/>
                    <a:pt x="2098" y="1"/>
                  </a:cubicBezTo>
                  <a:close/>
                </a:path>
              </a:pathLst>
            </a:custGeom>
            <a:solidFill>
              <a:srgbClr val="001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9"/>
            <p:cNvSpPr/>
            <p:nvPr/>
          </p:nvSpPr>
          <p:spPr>
            <a:xfrm rot="9955824">
              <a:off x="2250453" y="810275"/>
              <a:ext cx="145822" cy="63005"/>
            </a:xfrm>
            <a:custGeom>
              <a:avLst/>
              <a:gdLst/>
              <a:ahLst/>
              <a:cxnLst/>
              <a:rect l="l" t="t" r="r" b="b"/>
              <a:pathLst>
                <a:path w="4013" h="1734" extrusionOk="0">
                  <a:moveTo>
                    <a:pt x="487" y="1"/>
                  </a:moveTo>
                  <a:lnTo>
                    <a:pt x="1" y="1733"/>
                  </a:lnTo>
                  <a:cubicBezTo>
                    <a:pt x="882" y="1549"/>
                    <a:pt x="1791" y="1447"/>
                    <a:pt x="2699" y="1447"/>
                  </a:cubicBezTo>
                  <a:cubicBezTo>
                    <a:pt x="3138" y="1447"/>
                    <a:pt x="3577" y="1471"/>
                    <a:pt x="4013" y="1520"/>
                  </a:cubicBezTo>
                  <a:cubicBezTo>
                    <a:pt x="4013" y="1520"/>
                    <a:pt x="852" y="578"/>
                    <a:pt x="487" y="1"/>
                  </a:cubicBezTo>
                  <a:close/>
                </a:path>
              </a:pathLst>
            </a:custGeom>
            <a:solidFill>
              <a:srgbClr val="001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9"/>
            <p:cNvSpPr/>
            <p:nvPr/>
          </p:nvSpPr>
          <p:spPr>
            <a:xfrm rot="9955824">
              <a:off x="2311397" y="974678"/>
              <a:ext cx="69623" cy="93926"/>
            </a:xfrm>
            <a:custGeom>
              <a:avLst/>
              <a:gdLst/>
              <a:ahLst/>
              <a:cxnLst/>
              <a:rect l="l" t="t" r="r" b="b"/>
              <a:pathLst>
                <a:path w="1916" h="2585" extrusionOk="0">
                  <a:moveTo>
                    <a:pt x="0" y="1"/>
                  </a:moveTo>
                  <a:lnTo>
                    <a:pt x="0" y="1"/>
                  </a:lnTo>
                  <a:cubicBezTo>
                    <a:pt x="304" y="1064"/>
                    <a:pt x="973" y="1976"/>
                    <a:pt x="1915" y="2584"/>
                  </a:cubicBezTo>
                  <a:cubicBezTo>
                    <a:pt x="1641" y="1916"/>
                    <a:pt x="1641" y="1186"/>
                    <a:pt x="1885" y="517"/>
                  </a:cubicBezTo>
                  <a:lnTo>
                    <a:pt x="0" y="1"/>
                  </a:lnTo>
                  <a:close/>
                </a:path>
              </a:pathLst>
            </a:custGeom>
            <a:solidFill>
              <a:srgbClr val="0017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9"/>
            <p:cNvSpPr/>
            <p:nvPr/>
          </p:nvSpPr>
          <p:spPr>
            <a:xfrm rot="9955824">
              <a:off x="1420178" y="-468039"/>
              <a:ext cx="405417" cy="878034"/>
            </a:xfrm>
            <a:custGeom>
              <a:avLst/>
              <a:gdLst/>
              <a:ahLst/>
              <a:cxnLst/>
              <a:rect l="l" t="t" r="r" b="b"/>
              <a:pathLst>
                <a:path w="11157" h="24165" extrusionOk="0">
                  <a:moveTo>
                    <a:pt x="6566" y="0"/>
                  </a:moveTo>
                  <a:lnTo>
                    <a:pt x="6506" y="61"/>
                  </a:lnTo>
                  <a:cubicBezTo>
                    <a:pt x="1551" y="6110"/>
                    <a:pt x="1" y="14286"/>
                    <a:pt x="2372" y="21733"/>
                  </a:cubicBezTo>
                  <a:cubicBezTo>
                    <a:pt x="2676" y="22675"/>
                    <a:pt x="3132" y="23709"/>
                    <a:pt x="4074" y="24043"/>
                  </a:cubicBezTo>
                  <a:cubicBezTo>
                    <a:pt x="4276" y="24124"/>
                    <a:pt x="4479" y="24165"/>
                    <a:pt x="4691" y="24165"/>
                  </a:cubicBezTo>
                  <a:cubicBezTo>
                    <a:pt x="4797" y="24165"/>
                    <a:pt x="4905" y="24155"/>
                    <a:pt x="5016" y="24134"/>
                  </a:cubicBezTo>
                  <a:cubicBezTo>
                    <a:pt x="5989" y="23982"/>
                    <a:pt x="6901" y="23131"/>
                    <a:pt x="7539" y="22311"/>
                  </a:cubicBezTo>
                  <a:cubicBezTo>
                    <a:pt x="9910" y="19089"/>
                    <a:pt x="11156" y="15168"/>
                    <a:pt x="11034" y="11186"/>
                  </a:cubicBezTo>
                  <a:cubicBezTo>
                    <a:pt x="10913" y="7204"/>
                    <a:pt x="9120" y="3009"/>
                    <a:pt x="65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9"/>
            <p:cNvSpPr/>
            <p:nvPr/>
          </p:nvSpPr>
          <p:spPr>
            <a:xfrm rot="9955824">
              <a:off x="1585323" y="-488279"/>
              <a:ext cx="236375" cy="875818"/>
            </a:xfrm>
            <a:custGeom>
              <a:avLst/>
              <a:gdLst/>
              <a:ahLst/>
              <a:cxnLst/>
              <a:rect l="l" t="t" r="r" b="b"/>
              <a:pathLst>
                <a:path w="6505" h="24104" extrusionOk="0">
                  <a:moveTo>
                    <a:pt x="6505" y="0"/>
                  </a:moveTo>
                  <a:lnTo>
                    <a:pt x="6505" y="0"/>
                  </a:lnTo>
                  <a:cubicBezTo>
                    <a:pt x="1550" y="6049"/>
                    <a:pt x="0" y="14225"/>
                    <a:pt x="2371" y="21672"/>
                  </a:cubicBezTo>
                  <a:cubicBezTo>
                    <a:pt x="2675" y="22614"/>
                    <a:pt x="3161" y="23648"/>
                    <a:pt x="4073" y="23982"/>
                  </a:cubicBezTo>
                  <a:cubicBezTo>
                    <a:pt x="4276" y="24063"/>
                    <a:pt x="4492" y="24104"/>
                    <a:pt x="4704" y="24104"/>
                  </a:cubicBezTo>
                  <a:cubicBezTo>
                    <a:pt x="4809" y="24104"/>
                    <a:pt x="4914" y="24094"/>
                    <a:pt x="5016" y="24073"/>
                  </a:cubicBezTo>
                  <a:lnTo>
                    <a:pt x="65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9"/>
            <p:cNvSpPr/>
            <p:nvPr/>
          </p:nvSpPr>
          <p:spPr>
            <a:xfrm rot="9955824">
              <a:off x="2238057" y="1002826"/>
              <a:ext cx="344624" cy="744867"/>
            </a:xfrm>
            <a:custGeom>
              <a:avLst/>
              <a:gdLst/>
              <a:ahLst/>
              <a:cxnLst/>
              <a:rect l="l" t="t" r="r" b="b"/>
              <a:pathLst>
                <a:path w="9484" h="20500" extrusionOk="0">
                  <a:moveTo>
                    <a:pt x="5291" y="1"/>
                  </a:moveTo>
                  <a:cubicBezTo>
                    <a:pt x="5170" y="1"/>
                    <a:pt x="5047" y="16"/>
                    <a:pt x="4924" y="43"/>
                  </a:cubicBezTo>
                  <a:cubicBezTo>
                    <a:pt x="4104" y="195"/>
                    <a:pt x="3374" y="925"/>
                    <a:pt x="2858" y="1654"/>
                  </a:cubicBezTo>
                  <a:cubicBezTo>
                    <a:pt x="943" y="4451"/>
                    <a:pt x="0" y="7794"/>
                    <a:pt x="213" y="11168"/>
                  </a:cubicBezTo>
                  <a:cubicBezTo>
                    <a:pt x="456" y="14511"/>
                    <a:pt x="2098" y="18007"/>
                    <a:pt x="4347" y="20499"/>
                  </a:cubicBezTo>
                  <a:lnTo>
                    <a:pt x="4408" y="20439"/>
                  </a:lnTo>
                  <a:cubicBezTo>
                    <a:pt x="8390" y="15150"/>
                    <a:pt x="9484" y="8220"/>
                    <a:pt x="7235" y="1989"/>
                  </a:cubicBezTo>
                  <a:cubicBezTo>
                    <a:pt x="6961" y="1198"/>
                    <a:pt x="6535" y="347"/>
                    <a:pt x="5715" y="74"/>
                  </a:cubicBezTo>
                  <a:cubicBezTo>
                    <a:pt x="5581" y="23"/>
                    <a:pt x="5438" y="1"/>
                    <a:pt x="5291" y="1"/>
                  </a:cubicBezTo>
                  <a:close/>
                </a:path>
              </a:pathLst>
            </a:custGeom>
            <a:solidFill>
              <a:srgbClr val="8CB0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9"/>
            <p:cNvSpPr/>
            <p:nvPr/>
          </p:nvSpPr>
          <p:spPr>
            <a:xfrm rot="9955824">
              <a:off x="2240712" y="1024342"/>
              <a:ext cx="185575" cy="742650"/>
            </a:xfrm>
            <a:custGeom>
              <a:avLst/>
              <a:gdLst/>
              <a:ahLst/>
              <a:cxnLst/>
              <a:rect l="l" t="t" r="r" b="b"/>
              <a:pathLst>
                <a:path w="5107" h="20439" extrusionOk="0">
                  <a:moveTo>
                    <a:pt x="914" y="1"/>
                  </a:moveTo>
                  <a:cubicBezTo>
                    <a:pt x="793" y="1"/>
                    <a:pt x="670" y="16"/>
                    <a:pt x="547" y="43"/>
                  </a:cubicBezTo>
                  <a:lnTo>
                    <a:pt x="0" y="20439"/>
                  </a:lnTo>
                  <a:cubicBezTo>
                    <a:pt x="4013" y="15150"/>
                    <a:pt x="5107" y="8220"/>
                    <a:pt x="2858" y="1989"/>
                  </a:cubicBezTo>
                  <a:cubicBezTo>
                    <a:pt x="2584" y="1198"/>
                    <a:pt x="2128" y="347"/>
                    <a:pt x="1338" y="74"/>
                  </a:cubicBezTo>
                  <a:cubicBezTo>
                    <a:pt x="1204" y="23"/>
                    <a:pt x="1061" y="1"/>
                    <a:pt x="9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9"/>
            <p:cNvSpPr/>
            <p:nvPr/>
          </p:nvSpPr>
          <p:spPr>
            <a:xfrm rot="9955824">
              <a:off x="2355175" y="707310"/>
              <a:ext cx="659416" cy="305250"/>
            </a:xfrm>
            <a:custGeom>
              <a:avLst/>
              <a:gdLst/>
              <a:ahLst/>
              <a:cxnLst/>
              <a:rect l="l" t="t" r="r" b="b"/>
              <a:pathLst>
                <a:path w="18147" h="8401" extrusionOk="0">
                  <a:moveTo>
                    <a:pt x="5932" y="0"/>
                  </a:moveTo>
                  <a:cubicBezTo>
                    <a:pt x="4698" y="0"/>
                    <a:pt x="3459" y="163"/>
                    <a:pt x="2250" y="493"/>
                  </a:cubicBezTo>
                  <a:cubicBezTo>
                    <a:pt x="1460" y="706"/>
                    <a:pt x="609" y="1131"/>
                    <a:pt x="213" y="1800"/>
                  </a:cubicBezTo>
                  <a:cubicBezTo>
                    <a:pt x="92" y="2013"/>
                    <a:pt x="31" y="2256"/>
                    <a:pt x="1" y="2499"/>
                  </a:cubicBezTo>
                  <a:cubicBezTo>
                    <a:pt x="1" y="3259"/>
                    <a:pt x="609" y="3897"/>
                    <a:pt x="1217" y="4384"/>
                  </a:cubicBezTo>
                  <a:cubicBezTo>
                    <a:pt x="4462" y="7026"/>
                    <a:pt x="8463" y="8401"/>
                    <a:pt x="12526" y="8401"/>
                  </a:cubicBezTo>
                  <a:cubicBezTo>
                    <a:pt x="14399" y="8401"/>
                    <a:pt x="16285" y="8109"/>
                    <a:pt x="18117" y="7514"/>
                  </a:cubicBezTo>
                  <a:lnTo>
                    <a:pt x="18147" y="7484"/>
                  </a:lnTo>
                  <a:cubicBezTo>
                    <a:pt x="16688" y="4779"/>
                    <a:pt x="14135" y="2286"/>
                    <a:pt x="11308" y="1070"/>
                  </a:cubicBezTo>
                  <a:cubicBezTo>
                    <a:pt x="9599" y="361"/>
                    <a:pt x="7770" y="0"/>
                    <a:pt x="5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9"/>
            <p:cNvSpPr/>
            <p:nvPr/>
          </p:nvSpPr>
          <p:spPr>
            <a:xfrm rot="9955824">
              <a:off x="2349373" y="707990"/>
              <a:ext cx="657236" cy="239920"/>
            </a:xfrm>
            <a:custGeom>
              <a:avLst/>
              <a:gdLst/>
              <a:ahLst/>
              <a:cxnLst/>
              <a:rect l="l" t="t" r="r" b="b"/>
              <a:pathLst>
                <a:path w="18087" h="6603" extrusionOk="0">
                  <a:moveTo>
                    <a:pt x="213" y="1"/>
                  </a:moveTo>
                  <a:cubicBezTo>
                    <a:pt x="92" y="214"/>
                    <a:pt x="1" y="457"/>
                    <a:pt x="1" y="700"/>
                  </a:cubicBezTo>
                  <a:cubicBezTo>
                    <a:pt x="1" y="1460"/>
                    <a:pt x="609" y="2098"/>
                    <a:pt x="1186" y="2615"/>
                  </a:cubicBezTo>
                  <a:cubicBezTo>
                    <a:pt x="4430" y="5235"/>
                    <a:pt x="8441" y="6603"/>
                    <a:pt x="12500" y="6603"/>
                  </a:cubicBezTo>
                  <a:cubicBezTo>
                    <a:pt x="14376" y="6603"/>
                    <a:pt x="16261" y="6311"/>
                    <a:pt x="18086" y="5715"/>
                  </a:cubicBezTo>
                  <a:lnTo>
                    <a:pt x="2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9"/>
            <p:cNvSpPr/>
            <p:nvPr/>
          </p:nvSpPr>
          <p:spPr>
            <a:xfrm rot="9955824">
              <a:off x="1690024" y="-92503"/>
              <a:ext cx="940377" cy="842499"/>
            </a:xfrm>
            <a:custGeom>
              <a:avLst/>
              <a:gdLst/>
              <a:ahLst/>
              <a:cxnLst/>
              <a:rect l="l" t="t" r="r" b="b"/>
              <a:pathLst>
                <a:path w="25879" h="23187" extrusionOk="0">
                  <a:moveTo>
                    <a:pt x="25291" y="0"/>
                  </a:moveTo>
                  <a:cubicBezTo>
                    <a:pt x="25235" y="0"/>
                    <a:pt x="25177" y="13"/>
                    <a:pt x="25117" y="43"/>
                  </a:cubicBezTo>
                  <a:cubicBezTo>
                    <a:pt x="20345" y="2566"/>
                    <a:pt x="15482" y="5119"/>
                    <a:pt x="11379" y="8675"/>
                  </a:cubicBezTo>
                  <a:cubicBezTo>
                    <a:pt x="6850" y="12596"/>
                    <a:pt x="3658" y="17855"/>
                    <a:pt x="193" y="22657"/>
                  </a:cubicBezTo>
                  <a:cubicBezTo>
                    <a:pt x="0" y="22914"/>
                    <a:pt x="275" y="23187"/>
                    <a:pt x="550" y="23187"/>
                  </a:cubicBezTo>
                  <a:cubicBezTo>
                    <a:pt x="666" y="23187"/>
                    <a:pt x="781" y="23139"/>
                    <a:pt x="862" y="23022"/>
                  </a:cubicBezTo>
                  <a:cubicBezTo>
                    <a:pt x="4266" y="18280"/>
                    <a:pt x="7427" y="13083"/>
                    <a:pt x="11895" y="9223"/>
                  </a:cubicBezTo>
                  <a:cubicBezTo>
                    <a:pt x="15968" y="5727"/>
                    <a:pt x="20771" y="3204"/>
                    <a:pt x="25513" y="712"/>
                  </a:cubicBezTo>
                  <a:cubicBezTo>
                    <a:pt x="25879" y="502"/>
                    <a:pt x="25637" y="0"/>
                    <a:pt x="252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9"/>
            <p:cNvSpPr/>
            <p:nvPr/>
          </p:nvSpPr>
          <p:spPr>
            <a:xfrm rot="9955824">
              <a:off x="1832972" y="449305"/>
              <a:ext cx="1074063" cy="226657"/>
            </a:xfrm>
            <a:custGeom>
              <a:avLst/>
              <a:gdLst/>
              <a:ahLst/>
              <a:cxnLst/>
              <a:rect l="l" t="t" r="r" b="b"/>
              <a:pathLst>
                <a:path w="29558" h="6238" extrusionOk="0">
                  <a:moveTo>
                    <a:pt x="29032" y="0"/>
                  </a:moveTo>
                  <a:cubicBezTo>
                    <a:pt x="28969" y="0"/>
                    <a:pt x="28902" y="21"/>
                    <a:pt x="28834" y="67"/>
                  </a:cubicBezTo>
                  <a:lnTo>
                    <a:pt x="28834" y="37"/>
                  </a:lnTo>
                  <a:cubicBezTo>
                    <a:pt x="23429" y="3627"/>
                    <a:pt x="17154" y="5476"/>
                    <a:pt x="10822" y="5476"/>
                  </a:cubicBezTo>
                  <a:cubicBezTo>
                    <a:pt x="7397" y="5476"/>
                    <a:pt x="3956" y="4935"/>
                    <a:pt x="627" y="3836"/>
                  </a:cubicBezTo>
                  <a:cubicBezTo>
                    <a:pt x="584" y="3822"/>
                    <a:pt x="544" y="3815"/>
                    <a:pt x="506" y="3815"/>
                  </a:cubicBezTo>
                  <a:cubicBezTo>
                    <a:pt x="137" y="3815"/>
                    <a:pt x="1" y="4428"/>
                    <a:pt x="414" y="4566"/>
                  </a:cubicBezTo>
                  <a:cubicBezTo>
                    <a:pt x="3818" y="5686"/>
                    <a:pt x="7335" y="6237"/>
                    <a:pt x="10833" y="6237"/>
                  </a:cubicBezTo>
                  <a:cubicBezTo>
                    <a:pt x="17300" y="6237"/>
                    <a:pt x="23707" y="4355"/>
                    <a:pt x="29229" y="705"/>
                  </a:cubicBezTo>
                  <a:cubicBezTo>
                    <a:pt x="29557" y="478"/>
                    <a:pt x="29341" y="0"/>
                    <a:pt x="290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9"/>
            <p:cNvSpPr/>
            <p:nvPr/>
          </p:nvSpPr>
          <p:spPr>
            <a:xfrm rot="9955824">
              <a:off x="1693911" y="103009"/>
              <a:ext cx="1361092" cy="570786"/>
            </a:xfrm>
            <a:custGeom>
              <a:avLst/>
              <a:gdLst/>
              <a:ahLst/>
              <a:cxnLst/>
              <a:rect l="l" t="t" r="r" b="b"/>
              <a:pathLst>
                <a:path w="37457" h="15709" extrusionOk="0">
                  <a:moveTo>
                    <a:pt x="37004" y="0"/>
                  </a:moveTo>
                  <a:cubicBezTo>
                    <a:pt x="36961" y="0"/>
                    <a:pt x="36915" y="9"/>
                    <a:pt x="36865" y="29"/>
                  </a:cubicBezTo>
                  <a:cubicBezTo>
                    <a:pt x="30968" y="2491"/>
                    <a:pt x="26257" y="6838"/>
                    <a:pt x="20937" y="10242"/>
                  </a:cubicBezTo>
                  <a:cubicBezTo>
                    <a:pt x="18111" y="12066"/>
                    <a:pt x="15132" y="13555"/>
                    <a:pt x="11849" y="14315"/>
                  </a:cubicBezTo>
                  <a:cubicBezTo>
                    <a:pt x="9977" y="14764"/>
                    <a:pt x="8066" y="14984"/>
                    <a:pt x="6152" y="14984"/>
                  </a:cubicBezTo>
                  <a:cubicBezTo>
                    <a:pt x="4304" y="14984"/>
                    <a:pt x="2454" y="14779"/>
                    <a:pt x="633" y="14376"/>
                  </a:cubicBezTo>
                  <a:cubicBezTo>
                    <a:pt x="599" y="14367"/>
                    <a:pt x="567" y="14363"/>
                    <a:pt x="536" y="14363"/>
                  </a:cubicBezTo>
                  <a:cubicBezTo>
                    <a:pt x="150" y="14363"/>
                    <a:pt x="0" y="15021"/>
                    <a:pt x="451" y="15105"/>
                  </a:cubicBezTo>
                  <a:lnTo>
                    <a:pt x="451" y="15075"/>
                  </a:lnTo>
                  <a:cubicBezTo>
                    <a:pt x="2307" y="15499"/>
                    <a:pt x="4197" y="15709"/>
                    <a:pt x="6084" y="15709"/>
                  </a:cubicBezTo>
                  <a:cubicBezTo>
                    <a:pt x="9604" y="15709"/>
                    <a:pt x="13113" y="14980"/>
                    <a:pt x="16378" y="13555"/>
                  </a:cubicBezTo>
                  <a:cubicBezTo>
                    <a:pt x="21120" y="11488"/>
                    <a:pt x="25132" y="8145"/>
                    <a:pt x="29357" y="5196"/>
                  </a:cubicBezTo>
                  <a:cubicBezTo>
                    <a:pt x="31758" y="3464"/>
                    <a:pt x="34342" y="1974"/>
                    <a:pt x="37077" y="789"/>
                  </a:cubicBezTo>
                  <a:cubicBezTo>
                    <a:pt x="37456" y="600"/>
                    <a:pt x="37353" y="0"/>
                    <a:pt x="370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9"/>
            <p:cNvSpPr/>
            <p:nvPr/>
          </p:nvSpPr>
          <p:spPr>
            <a:xfrm rot="9955824">
              <a:off x="2358620" y="-813862"/>
              <a:ext cx="614139" cy="691018"/>
            </a:xfrm>
            <a:custGeom>
              <a:avLst/>
              <a:gdLst/>
              <a:ahLst/>
              <a:cxnLst/>
              <a:rect l="l" t="t" r="r" b="b"/>
              <a:pathLst>
                <a:path w="16901" h="19018" extrusionOk="0">
                  <a:moveTo>
                    <a:pt x="16475" y="1"/>
                  </a:moveTo>
                  <a:cubicBezTo>
                    <a:pt x="8907" y="2067"/>
                    <a:pt x="2919" y="7782"/>
                    <a:pt x="518" y="15259"/>
                  </a:cubicBezTo>
                  <a:cubicBezTo>
                    <a:pt x="214" y="16201"/>
                    <a:pt x="1" y="17296"/>
                    <a:pt x="578" y="18116"/>
                  </a:cubicBezTo>
                  <a:cubicBezTo>
                    <a:pt x="761" y="18390"/>
                    <a:pt x="1004" y="18603"/>
                    <a:pt x="1277" y="18755"/>
                  </a:cubicBezTo>
                  <a:cubicBezTo>
                    <a:pt x="1665" y="18942"/>
                    <a:pt x="2123" y="19017"/>
                    <a:pt x="2600" y="19017"/>
                  </a:cubicBezTo>
                  <a:cubicBezTo>
                    <a:pt x="3208" y="19017"/>
                    <a:pt x="3846" y="18895"/>
                    <a:pt x="4408" y="18724"/>
                  </a:cubicBezTo>
                  <a:cubicBezTo>
                    <a:pt x="8208" y="17478"/>
                    <a:pt x="11490" y="15016"/>
                    <a:pt x="13709" y="11703"/>
                  </a:cubicBezTo>
                  <a:cubicBezTo>
                    <a:pt x="15898" y="8420"/>
                    <a:pt x="16901" y="3922"/>
                    <a:pt x="16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9"/>
            <p:cNvSpPr/>
            <p:nvPr/>
          </p:nvSpPr>
          <p:spPr>
            <a:xfrm rot="9955824">
              <a:off x="2375010" y="-806189"/>
              <a:ext cx="597569" cy="681462"/>
            </a:xfrm>
            <a:custGeom>
              <a:avLst/>
              <a:gdLst/>
              <a:ahLst/>
              <a:cxnLst/>
              <a:rect l="l" t="t" r="r" b="b"/>
              <a:pathLst>
                <a:path w="16445" h="18755" extrusionOk="0">
                  <a:moveTo>
                    <a:pt x="16444" y="1"/>
                  </a:moveTo>
                  <a:lnTo>
                    <a:pt x="16444" y="1"/>
                  </a:lnTo>
                  <a:cubicBezTo>
                    <a:pt x="8906" y="2067"/>
                    <a:pt x="2888" y="7782"/>
                    <a:pt x="487" y="15259"/>
                  </a:cubicBezTo>
                  <a:cubicBezTo>
                    <a:pt x="213" y="16201"/>
                    <a:pt x="0" y="17296"/>
                    <a:pt x="547" y="18116"/>
                  </a:cubicBezTo>
                  <a:cubicBezTo>
                    <a:pt x="730" y="18390"/>
                    <a:pt x="973" y="18603"/>
                    <a:pt x="1246" y="18755"/>
                  </a:cubicBezTo>
                  <a:lnTo>
                    <a:pt x="164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9"/>
            <p:cNvSpPr/>
            <p:nvPr/>
          </p:nvSpPr>
          <p:spPr>
            <a:xfrm rot="9955824">
              <a:off x="2696268" y="-174882"/>
              <a:ext cx="687032" cy="272294"/>
            </a:xfrm>
            <a:custGeom>
              <a:avLst/>
              <a:gdLst/>
              <a:ahLst/>
              <a:cxnLst/>
              <a:rect l="l" t="t" r="r" b="b"/>
              <a:pathLst>
                <a:path w="18907" h="7494" extrusionOk="0">
                  <a:moveTo>
                    <a:pt x="8937" y="1"/>
                  </a:moveTo>
                  <a:cubicBezTo>
                    <a:pt x="6378" y="1"/>
                    <a:pt x="3858" y="713"/>
                    <a:pt x="1672" y="2071"/>
                  </a:cubicBezTo>
                  <a:cubicBezTo>
                    <a:pt x="973" y="2496"/>
                    <a:pt x="243" y="3165"/>
                    <a:pt x="91" y="3894"/>
                  </a:cubicBezTo>
                  <a:cubicBezTo>
                    <a:pt x="0" y="4138"/>
                    <a:pt x="0" y="4381"/>
                    <a:pt x="91" y="4624"/>
                  </a:cubicBezTo>
                  <a:cubicBezTo>
                    <a:pt x="274" y="5384"/>
                    <a:pt x="1034" y="5809"/>
                    <a:pt x="1763" y="6113"/>
                  </a:cubicBezTo>
                  <a:cubicBezTo>
                    <a:pt x="3985" y="7038"/>
                    <a:pt x="6336" y="7493"/>
                    <a:pt x="8676" y="7493"/>
                  </a:cubicBezTo>
                  <a:cubicBezTo>
                    <a:pt x="12256" y="7493"/>
                    <a:pt x="15812" y="6428"/>
                    <a:pt x="18845" y="4350"/>
                  </a:cubicBezTo>
                  <a:lnTo>
                    <a:pt x="18906" y="4320"/>
                  </a:lnTo>
                  <a:cubicBezTo>
                    <a:pt x="16748" y="2131"/>
                    <a:pt x="13587" y="460"/>
                    <a:pt x="10547" y="95"/>
                  </a:cubicBezTo>
                  <a:cubicBezTo>
                    <a:pt x="10011" y="32"/>
                    <a:pt x="9473" y="1"/>
                    <a:pt x="89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9"/>
            <p:cNvSpPr/>
            <p:nvPr/>
          </p:nvSpPr>
          <p:spPr>
            <a:xfrm rot="9955824">
              <a:off x="2680180" y="-172897"/>
              <a:ext cx="685906" cy="130806"/>
            </a:xfrm>
            <a:custGeom>
              <a:avLst/>
              <a:gdLst/>
              <a:ahLst/>
              <a:cxnLst/>
              <a:rect l="l" t="t" r="r" b="b"/>
              <a:pathLst>
                <a:path w="18876" h="3600" extrusionOk="0">
                  <a:moveTo>
                    <a:pt x="91" y="0"/>
                  </a:moveTo>
                  <a:cubicBezTo>
                    <a:pt x="0" y="244"/>
                    <a:pt x="0" y="487"/>
                    <a:pt x="91" y="730"/>
                  </a:cubicBezTo>
                  <a:cubicBezTo>
                    <a:pt x="274" y="1490"/>
                    <a:pt x="1034" y="1915"/>
                    <a:pt x="1763" y="2219"/>
                  </a:cubicBezTo>
                  <a:cubicBezTo>
                    <a:pt x="3985" y="3144"/>
                    <a:pt x="6336" y="3599"/>
                    <a:pt x="8678" y="3599"/>
                  </a:cubicBezTo>
                  <a:cubicBezTo>
                    <a:pt x="12261" y="3599"/>
                    <a:pt x="15824" y="2534"/>
                    <a:pt x="18876" y="456"/>
                  </a:cubicBezTo>
                  <a:lnTo>
                    <a:pt x="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9"/>
            <p:cNvSpPr/>
            <p:nvPr/>
          </p:nvSpPr>
          <p:spPr>
            <a:xfrm rot="9955824">
              <a:off x="2725015" y="267533"/>
              <a:ext cx="844991" cy="397068"/>
            </a:xfrm>
            <a:custGeom>
              <a:avLst/>
              <a:gdLst/>
              <a:ahLst/>
              <a:cxnLst/>
              <a:rect l="l" t="t" r="r" b="b"/>
              <a:pathLst>
                <a:path w="23254" h="10928" extrusionOk="0">
                  <a:moveTo>
                    <a:pt x="7418" y="1"/>
                  </a:moveTo>
                  <a:cubicBezTo>
                    <a:pt x="5930" y="1"/>
                    <a:pt x="4439" y="189"/>
                    <a:pt x="2979" y="568"/>
                  </a:cubicBezTo>
                  <a:cubicBezTo>
                    <a:pt x="1946" y="811"/>
                    <a:pt x="821" y="1358"/>
                    <a:pt x="304" y="2209"/>
                  </a:cubicBezTo>
                  <a:cubicBezTo>
                    <a:pt x="152" y="2483"/>
                    <a:pt x="61" y="2787"/>
                    <a:pt x="31" y="3121"/>
                  </a:cubicBezTo>
                  <a:cubicBezTo>
                    <a:pt x="0" y="4094"/>
                    <a:pt x="791" y="4915"/>
                    <a:pt x="1520" y="5553"/>
                  </a:cubicBezTo>
                  <a:cubicBezTo>
                    <a:pt x="5740" y="9069"/>
                    <a:pt x="11021" y="10927"/>
                    <a:pt x="16378" y="10927"/>
                  </a:cubicBezTo>
                  <a:cubicBezTo>
                    <a:pt x="18661" y="10927"/>
                    <a:pt x="20958" y="10590"/>
                    <a:pt x="23192" y="9899"/>
                  </a:cubicBezTo>
                  <a:lnTo>
                    <a:pt x="23253" y="9869"/>
                  </a:lnTo>
                  <a:cubicBezTo>
                    <a:pt x="21429" y="6343"/>
                    <a:pt x="18207" y="3091"/>
                    <a:pt x="14590" y="1510"/>
                  </a:cubicBezTo>
                  <a:cubicBezTo>
                    <a:pt x="12304" y="509"/>
                    <a:pt x="9864" y="1"/>
                    <a:pt x="7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9"/>
            <p:cNvSpPr/>
            <p:nvPr/>
          </p:nvSpPr>
          <p:spPr>
            <a:xfrm rot="9955824">
              <a:off x="2717690" y="269346"/>
              <a:ext cx="842775" cy="317022"/>
            </a:xfrm>
            <a:custGeom>
              <a:avLst/>
              <a:gdLst/>
              <a:ahLst/>
              <a:cxnLst/>
              <a:rect l="l" t="t" r="r" b="b"/>
              <a:pathLst>
                <a:path w="23193" h="8725" extrusionOk="0">
                  <a:moveTo>
                    <a:pt x="304" y="1"/>
                  </a:moveTo>
                  <a:cubicBezTo>
                    <a:pt x="152" y="275"/>
                    <a:pt x="61" y="578"/>
                    <a:pt x="31" y="913"/>
                  </a:cubicBezTo>
                  <a:cubicBezTo>
                    <a:pt x="0" y="1885"/>
                    <a:pt x="791" y="2706"/>
                    <a:pt x="1520" y="3344"/>
                  </a:cubicBezTo>
                  <a:cubicBezTo>
                    <a:pt x="5732" y="6876"/>
                    <a:pt x="10986" y="8725"/>
                    <a:pt x="16334" y="8725"/>
                  </a:cubicBezTo>
                  <a:cubicBezTo>
                    <a:pt x="18628" y="8725"/>
                    <a:pt x="20939" y="8384"/>
                    <a:pt x="23192" y="7691"/>
                  </a:cubicBezTo>
                  <a:lnTo>
                    <a:pt x="3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9"/>
            <p:cNvSpPr/>
            <p:nvPr/>
          </p:nvSpPr>
          <p:spPr>
            <a:xfrm rot="-844176">
              <a:off x="-337441" y="-501439"/>
              <a:ext cx="2943516" cy="2943313"/>
            </a:xfrm>
            <a:custGeom>
              <a:avLst/>
              <a:gdLst/>
              <a:ahLst/>
              <a:cxnLst/>
              <a:rect l="l" t="t" r="r" b="b"/>
              <a:pathLst>
                <a:path w="81005" h="81005" extrusionOk="0">
                  <a:moveTo>
                    <a:pt x="40487" y="0"/>
                  </a:moveTo>
                  <a:cubicBezTo>
                    <a:pt x="18146" y="0"/>
                    <a:pt x="0" y="18147"/>
                    <a:pt x="0" y="40518"/>
                  </a:cubicBezTo>
                  <a:cubicBezTo>
                    <a:pt x="0" y="62889"/>
                    <a:pt x="18146" y="81005"/>
                    <a:pt x="40487" y="81005"/>
                  </a:cubicBezTo>
                  <a:cubicBezTo>
                    <a:pt x="62858" y="81005"/>
                    <a:pt x="81005" y="62889"/>
                    <a:pt x="81005" y="40518"/>
                  </a:cubicBezTo>
                  <a:cubicBezTo>
                    <a:pt x="81005" y="18147"/>
                    <a:pt x="62858" y="0"/>
                    <a:pt x="404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9"/>
            <p:cNvSpPr/>
            <p:nvPr/>
          </p:nvSpPr>
          <p:spPr>
            <a:xfrm rot="-844176">
              <a:off x="1629422" y="-495612"/>
              <a:ext cx="1145429" cy="2366387"/>
            </a:xfrm>
            <a:custGeom>
              <a:avLst/>
              <a:gdLst/>
              <a:ahLst/>
              <a:cxnLst/>
              <a:rect l="l" t="t" r="r" b="b"/>
              <a:pathLst>
                <a:path w="31522" h="65127" extrusionOk="0">
                  <a:moveTo>
                    <a:pt x="8907" y="0"/>
                  </a:moveTo>
                  <a:cubicBezTo>
                    <a:pt x="6414" y="548"/>
                    <a:pt x="6262" y="2918"/>
                    <a:pt x="6323" y="5137"/>
                  </a:cubicBezTo>
                  <a:cubicBezTo>
                    <a:pt x="6354" y="6049"/>
                    <a:pt x="6080" y="6931"/>
                    <a:pt x="6262" y="7812"/>
                  </a:cubicBezTo>
                  <a:cubicBezTo>
                    <a:pt x="6417" y="8559"/>
                    <a:pt x="7074" y="9285"/>
                    <a:pt x="7770" y="9285"/>
                  </a:cubicBezTo>
                  <a:cubicBezTo>
                    <a:pt x="7896" y="9285"/>
                    <a:pt x="8022" y="9261"/>
                    <a:pt x="8147" y="9210"/>
                  </a:cubicBezTo>
                  <a:cubicBezTo>
                    <a:pt x="8542" y="9028"/>
                    <a:pt x="8846" y="8633"/>
                    <a:pt x="9241" y="8633"/>
                  </a:cubicBezTo>
                  <a:cubicBezTo>
                    <a:pt x="9253" y="8632"/>
                    <a:pt x="9264" y="8632"/>
                    <a:pt x="9275" y="8632"/>
                  </a:cubicBezTo>
                  <a:cubicBezTo>
                    <a:pt x="9947" y="8632"/>
                    <a:pt x="10152" y="9525"/>
                    <a:pt x="10092" y="10183"/>
                  </a:cubicBezTo>
                  <a:cubicBezTo>
                    <a:pt x="10001" y="10852"/>
                    <a:pt x="9910" y="11703"/>
                    <a:pt x="10457" y="12037"/>
                  </a:cubicBezTo>
                  <a:cubicBezTo>
                    <a:pt x="9150" y="13526"/>
                    <a:pt x="7600" y="14803"/>
                    <a:pt x="5898" y="15837"/>
                  </a:cubicBezTo>
                  <a:cubicBezTo>
                    <a:pt x="7022" y="16870"/>
                    <a:pt x="7691" y="18299"/>
                    <a:pt x="7752" y="19818"/>
                  </a:cubicBezTo>
                  <a:cubicBezTo>
                    <a:pt x="7397" y="20072"/>
                    <a:pt x="6977" y="20128"/>
                    <a:pt x="6543" y="20128"/>
                  </a:cubicBezTo>
                  <a:cubicBezTo>
                    <a:pt x="6196" y="20128"/>
                    <a:pt x="5840" y="20092"/>
                    <a:pt x="5503" y="20092"/>
                  </a:cubicBezTo>
                  <a:cubicBezTo>
                    <a:pt x="4651" y="20092"/>
                    <a:pt x="2189" y="21673"/>
                    <a:pt x="3800" y="22524"/>
                  </a:cubicBezTo>
                  <a:cubicBezTo>
                    <a:pt x="4044" y="22615"/>
                    <a:pt x="4287" y="22706"/>
                    <a:pt x="4530" y="22828"/>
                  </a:cubicBezTo>
                  <a:cubicBezTo>
                    <a:pt x="4773" y="23071"/>
                    <a:pt x="4955" y="23344"/>
                    <a:pt x="5077" y="23679"/>
                  </a:cubicBezTo>
                  <a:cubicBezTo>
                    <a:pt x="5478" y="24480"/>
                    <a:pt x="6254" y="24883"/>
                    <a:pt x="7033" y="24883"/>
                  </a:cubicBezTo>
                  <a:cubicBezTo>
                    <a:pt x="7790" y="24883"/>
                    <a:pt x="8548" y="24503"/>
                    <a:pt x="8968" y="23739"/>
                  </a:cubicBezTo>
                  <a:cubicBezTo>
                    <a:pt x="9393" y="22919"/>
                    <a:pt x="9302" y="21946"/>
                    <a:pt x="9545" y="21065"/>
                  </a:cubicBezTo>
                  <a:cubicBezTo>
                    <a:pt x="9745" y="20366"/>
                    <a:pt x="10415" y="19647"/>
                    <a:pt x="11086" y="19647"/>
                  </a:cubicBezTo>
                  <a:cubicBezTo>
                    <a:pt x="11233" y="19647"/>
                    <a:pt x="11379" y="19681"/>
                    <a:pt x="11521" y="19758"/>
                  </a:cubicBezTo>
                  <a:cubicBezTo>
                    <a:pt x="11946" y="19970"/>
                    <a:pt x="12190" y="20457"/>
                    <a:pt x="12676" y="20548"/>
                  </a:cubicBezTo>
                  <a:cubicBezTo>
                    <a:pt x="12717" y="20554"/>
                    <a:pt x="12758" y="20557"/>
                    <a:pt x="12799" y="20557"/>
                  </a:cubicBezTo>
                  <a:cubicBezTo>
                    <a:pt x="13237" y="20557"/>
                    <a:pt x="13674" y="20216"/>
                    <a:pt x="14081" y="20216"/>
                  </a:cubicBezTo>
                  <a:cubicBezTo>
                    <a:pt x="14172" y="20216"/>
                    <a:pt x="14260" y="20233"/>
                    <a:pt x="14348" y="20274"/>
                  </a:cubicBezTo>
                  <a:cubicBezTo>
                    <a:pt x="14652" y="20852"/>
                    <a:pt x="14986" y="21460"/>
                    <a:pt x="15564" y="21703"/>
                  </a:cubicBezTo>
                  <a:cubicBezTo>
                    <a:pt x="15837" y="21794"/>
                    <a:pt x="16080" y="21855"/>
                    <a:pt x="16354" y="21885"/>
                  </a:cubicBezTo>
                  <a:cubicBezTo>
                    <a:pt x="17326" y="22098"/>
                    <a:pt x="18147" y="22706"/>
                    <a:pt x="18634" y="23587"/>
                  </a:cubicBezTo>
                  <a:cubicBezTo>
                    <a:pt x="18482" y="23071"/>
                    <a:pt x="18512" y="22554"/>
                    <a:pt x="18725" y="22068"/>
                  </a:cubicBezTo>
                  <a:cubicBezTo>
                    <a:pt x="18883" y="21772"/>
                    <a:pt x="19233" y="21565"/>
                    <a:pt x="19551" y="21565"/>
                  </a:cubicBezTo>
                  <a:cubicBezTo>
                    <a:pt x="19722" y="21565"/>
                    <a:pt x="19884" y="21625"/>
                    <a:pt x="20001" y="21764"/>
                  </a:cubicBezTo>
                  <a:cubicBezTo>
                    <a:pt x="20396" y="22220"/>
                    <a:pt x="19941" y="22980"/>
                    <a:pt x="20153" y="23557"/>
                  </a:cubicBezTo>
                  <a:cubicBezTo>
                    <a:pt x="20488" y="24347"/>
                    <a:pt x="21734" y="24135"/>
                    <a:pt x="22372" y="24712"/>
                  </a:cubicBezTo>
                  <a:cubicBezTo>
                    <a:pt x="23010" y="25259"/>
                    <a:pt x="22676" y="26475"/>
                    <a:pt x="22220" y="27265"/>
                  </a:cubicBezTo>
                  <a:cubicBezTo>
                    <a:pt x="22099" y="27508"/>
                    <a:pt x="21947" y="27691"/>
                    <a:pt x="21764" y="27812"/>
                  </a:cubicBezTo>
                  <a:cubicBezTo>
                    <a:pt x="21638" y="27886"/>
                    <a:pt x="21514" y="27918"/>
                    <a:pt x="21390" y="27918"/>
                  </a:cubicBezTo>
                  <a:cubicBezTo>
                    <a:pt x="20645" y="27918"/>
                    <a:pt x="19919" y="26779"/>
                    <a:pt x="19059" y="26779"/>
                  </a:cubicBezTo>
                  <a:cubicBezTo>
                    <a:pt x="18857" y="27589"/>
                    <a:pt x="18103" y="28151"/>
                    <a:pt x="17271" y="28151"/>
                  </a:cubicBezTo>
                  <a:cubicBezTo>
                    <a:pt x="17229" y="28151"/>
                    <a:pt x="17187" y="28150"/>
                    <a:pt x="17144" y="28147"/>
                  </a:cubicBezTo>
                  <a:cubicBezTo>
                    <a:pt x="16080" y="27995"/>
                    <a:pt x="15412" y="26931"/>
                    <a:pt x="14834" y="26019"/>
                  </a:cubicBezTo>
                  <a:cubicBezTo>
                    <a:pt x="14295" y="25091"/>
                    <a:pt x="13520" y="24103"/>
                    <a:pt x="12451" y="24103"/>
                  </a:cubicBezTo>
                  <a:cubicBezTo>
                    <a:pt x="12435" y="24103"/>
                    <a:pt x="12419" y="24104"/>
                    <a:pt x="12402" y="24104"/>
                  </a:cubicBezTo>
                  <a:cubicBezTo>
                    <a:pt x="11339" y="24165"/>
                    <a:pt x="10548" y="25138"/>
                    <a:pt x="9515" y="25198"/>
                  </a:cubicBezTo>
                  <a:cubicBezTo>
                    <a:pt x="9288" y="25198"/>
                    <a:pt x="9052" y="25164"/>
                    <a:pt x="8826" y="25164"/>
                  </a:cubicBezTo>
                  <a:cubicBezTo>
                    <a:pt x="8629" y="25164"/>
                    <a:pt x="8439" y="25190"/>
                    <a:pt x="8269" y="25290"/>
                  </a:cubicBezTo>
                  <a:cubicBezTo>
                    <a:pt x="8056" y="25442"/>
                    <a:pt x="7934" y="25715"/>
                    <a:pt x="7721" y="25867"/>
                  </a:cubicBezTo>
                  <a:cubicBezTo>
                    <a:pt x="7521" y="26034"/>
                    <a:pt x="7280" y="26087"/>
                    <a:pt x="7020" y="26087"/>
                  </a:cubicBezTo>
                  <a:cubicBezTo>
                    <a:pt x="6568" y="26087"/>
                    <a:pt x="6056" y="25928"/>
                    <a:pt x="5594" y="25928"/>
                  </a:cubicBezTo>
                  <a:cubicBezTo>
                    <a:pt x="3952" y="25958"/>
                    <a:pt x="3375" y="28967"/>
                    <a:pt x="2645" y="30153"/>
                  </a:cubicBezTo>
                  <a:cubicBezTo>
                    <a:pt x="1794" y="31521"/>
                    <a:pt x="882" y="33010"/>
                    <a:pt x="974" y="34651"/>
                  </a:cubicBezTo>
                  <a:cubicBezTo>
                    <a:pt x="1004" y="35442"/>
                    <a:pt x="1308" y="36323"/>
                    <a:pt x="974" y="37053"/>
                  </a:cubicBezTo>
                  <a:cubicBezTo>
                    <a:pt x="700" y="37661"/>
                    <a:pt x="92" y="38086"/>
                    <a:pt x="1" y="38724"/>
                  </a:cubicBezTo>
                  <a:cubicBezTo>
                    <a:pt x="1" y="39059"/>
                    <a:pt x="62" y="39393"/>
                    <a:pt x="214" y="39697"/>
                  </a:cubicBezTo>
                  <a:lnTo>
                    <a:pt x="1338" y="42737"/>
                  </a:lnTo>
                  <a:cubicBezTo>
                    <a:pt x="1582" y="43345"/>
                    <a:pt x="1916" y="44074"/>
                    <a:pt x="2554" y="44196"/>
                  </a:cubicBezTo>
                  <a:cubicBezTo>
                    <a:pt x="2889" y="44196"/>
                    <a:pt x="3192" y="44196"/>
                    <a:pt x="3496" y="44226"/>
                  </a:cubicBezTo>
                  <a:cubicBezTo>
                    <a:pt x="3983" y="44348"/>
                    <a:pt x="4196" y="44864"/>
                    <a:pt x="4591" y="45168"/>
                  </a:cubicBezTo>
                  <a:cubicBezTo>
                    <a:pt x="4914" y="45384"/>
                    <a:pt x="5290" y="45451"/>
                    <a:pt x="5681" y="45451"/>
                  </a:cubicBezTo>
                  <a:cubicBezTo>
                    <a:pt x="5953" y="45451"/>
                    <a:pt x="6232" y="45418"/>
                    <a:pt x="6506" y="45381"/>
                  </a:cubicBezTo>
                  <a:lnTo>
                    <a:pt x="9758" y="44925"/>
                  </a:lnTo>
                  <a:cubicBezTo>
                    <a:pt x="9915" y="44903"/>
                    <a:pt x="10074" y="44892"/>
                    <a:pt x="10234" y="44892"/>
                  </a:cubicBezTo>
                  <a:cubicBezTo>
                    <a:pt x="11623" y="44892"/>
                    <a:pt x="13015" y="45721"/>
                    <a:pt x="12524" y="47357"/>
                  </a:cubicBezTo>
                  <a:cubicBezTo>
                    <a:pt x="12342" y="48025"/>
                    <a:pt x="11946" y="48603"/>
                    <a:pt x="11825" y="49272"/>
                  </a:cubicBezTo>
                  <a:cubicBezTo>
                    <a:pt x="11187" y="52250"/>
                    <a:pt x="12098" y="54652"/>
                    <a:pt x="9606" y="57144"/>
                  </a:cubicBezTo>
                  <a:cubicBezTo>
                    <a:pt x="8907" y="57843"/>
                    <a:pt x="7995" y="58664"/>
                    <a:pt x="8208" y="59606"/>
                  </a:cubicBezTo>
                  <a:cubicBezTo>
                    <a:pt x="8299" y="59910"/>
                    <a:pt x="8512" y="60184"/>
                    <a:pt x="8573" y="60518"/>
                  </a:cubicBezTo>
                  <a:cubicBezTo>
                    <a:pt x="8755" y="61339"/>
                    <a:pt x="7995" y="62068"/>
                    <a:pt x="7417" y="62707"/>
                  </a:cubicBezTo>
                  <a:cubicBezTo>
                    <a:pt x="6870" y="63314"/>
                    <a:pt x="6445" y="64439"/>
                    <a:pt x="7114" y="64956"/>
                  </a:cubicBezTo>
                  <a:cubicBezTo>
                    <a:pt x="7279" y="65075"/>
                    <a:pt x="7456" y="65127"/>
                    <a:pt x="7636" y="65127"/>
                  </a:cubicBezTo>
                  <a:cubicBezTo>
                    <a:pt x="8281" y="65127"/>
                    <a:pt x="8979" y="64469"/>
                    <a:pt x="9454" y="63922"/>
                  </a:cubicBezTo>
                  <a:cubicBezTo>
                    <a:pt x="10731" y="62463"/>
                    <a:pt x="12433" y="61673"/>
                    <a:pt x="13861" y="60396"/>
                  </a:cubicBezTo>
                  <a:cubicBezTo>
                    <a:pt x="15168" y="59211"/>
                    <a:pt x="15716" y="58238"/>
                    <a:pt x="17509" y="57630"/>
                  </a:cubicBezTo>
                  <a:lnTo>
                    <a:pt x="17630" y="57600"/>
                  </a:lnTo>
                  <a:cubicBezTo>
                    <a:pt x="31521" y="39393"/>
                    <a:pt x="27600" y="13314"/>
                    <a:pt x="8968" y="31"/>
                  </a:cubicBezTo>
                  <a:lnTo>
                    <a:pt x="89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9"/>
            <p:cNvSpPr/>
            <p:nvPr/>
          </p:nvSpPr>
          <p:spPr>
            <a:xfrm rot="-844176">
              <a:off x="-259845" y="-253642"/>
              <a:ext cx="1537510" cy="2795321"/>
            </a:xfrm>
            <a:custGeom>
              <a:avLst/>
              <a:gdLst/>
              <a:ahLst/>
              <a:cxnLst/>
              <a:rect l="l" t="t" r="r" b="b"/>
              <a:pathLst>
                <a:path w="42312" h="76932" extrusionOk="0">
                  <a:moveTo>
                    <a:pt x="24986" y="1"/>
                  </a:moveTo>
                  <a:cubicBezTo>
                    <a:pt x="12858" y="4499"/>
                    <a:pt x="3557" y="14499"/>
                    <a:pt x="1" y="26962"/>
                  </a:cubicBezTo>
                  <a:cubicBezTo>
                    <a:pt x="669" y="28360"/>
                    <a:pt x="700" y="30123"/>
                    <a:pt x="821" y="31734"/>
                  </a:cubicBezTo>
                  <a:cubicBezTo>
                    <a:pt x="973" y="34165"/>
                    <a:pt x="1490" y="36536"/>
                    <a:pt x="2311" y="38846"/>
                  </a:cubicBezTo>
                  <a:cubicBezTo>
                    <a:pt x="2858" y="40397"/>
                    <a:pt x="3648" y="42007"/>
                    <a:pt x="5107" y="42828"/>
                  </a:cubicBezTo>
                  <a:cubicBezTo>
                    <a:pt x="5745" y="43132"/>
                    <a:pt x="6444" y="43375"/>
                    <a:pt x="7144" y="43588"/>
                  </a:cubicBezTo>
                  <a:cubicBezTo>
                    <a:pt x="9241" y="44287"/>
                    <a:pt x="11125" y="45594"/>
                    <a:pt x="12524" y="47327"/>
                  </a:cubicBezTo>
                  <a:cubicBezTo>
                    <a:pt x="12829" y="47687"/>
                    <a:pt x="13184" y="48098"/>
                    <a:pt x="13614" y="48098"/>
                  </a:cubicBezTo>
                  <a:cubicBezTo>
                    <a:pt x="13655" y="48098"/>
                    <a:pt x="13697" y="48095"/>
                    <a:pt x="13739" y="48087"/>
                  </a:cubicBezTo>
                  <a:cubicBezTo>
                    <a:pt x="13922" y="48026"/>
                    <a:pt x="14104" y="47965"/>
                    <a:pt x="14287" y="47874"/>
                  </a:cubicBezTo>
                  <a:cubicBezTo>
                    <a:pt x="14428" y="47810"/>
                    <a:pt x="14572" y="47781"/>
                    <a:pt x="14714" y="47781"/>
                  </a:cubicBezTo>
                  <a:cubicBezTo>
                    <a:pt x="15458" y="47781"/>
                    <a:pt x="16155" y="48572"/>
                    <a:pt x="16232" y="49363"/>
                  </a:cubicBezTo>
                  <a:cubicBezTo>
                    <a:pt x="16414" y="51065"/>
                    <a:pt x="15229" y="52129"/>
                    <a:pt x="15746" y="53923"/>
                  </a:cubicBezTo>
                  <a:cubicBezTo>
                    <a:pt x="16080" y="55047"/>
                    <a:pt x="16414" y="56233"/>
                    <a:pt x="17174" y="57175"/>
                  </a:cubicBezTo>
                  <a:cubicBezTo>
                    <a:pt x="17600" y="57661"/>
                    <a:pt x="18116" y="58087"/>
                    <a:pt x="18542" y="58603"/>
                  </a:cubicBezTo>
                  <a:cubicBezTo>
                    <a:pt x="19028" y="59211"/>
                    <a:pt x="19363" y="59941"/>
                    <a:pt x="19879" y="60549"/>
                  </a:cubicBezTo>
                  <a:cubicBezTo>
                    <a:pt x="21095" y="61947"/>
                    <a:pt x="23162" y="62373"/>
                    <a:pt x="24317" y="63832"/>
                  </a:cubicBezTo>
                  <a:cubicBezTo>
                    <a:pt x="24955" y="64622"/>
                    <a:pt x="25259" y="65686"/>
                    <a:pt x="25533" y="66689"/>
                  </a:cubicBezTo>
                  <a:cubicBezTo>
                    <a:pt x="26110" y="68816"/>
                    <a:pt x="26718" y="70944"/>
                    <a:pt x="27813" y="72859"/>
                  </a:cubicBezTo>
                  <a:cubicBezTo>
                    <a:pt x="28907" y="74744"/>
                    <a:pt x="30639" y="76385"/>
                    <a:pt x="32797" y="76932"/>
                  </a:cubicBezTo>
                  <a:cubicBezTo>
                    <a:pt x="33162" y="76324"/>
                    <a:pt x="32615" y="75534"/>
                    <a:pt x="32038" y="75078"/>
                  </a:cubicBezTo>
                  <a:cubicBezTo>
                    <a:pt x="31490" y="74622"/>
                    <a:pt x="30791" y="74136"/>
                    <a:pt x="30822" y="73406"/>
                  </a:cubicBezTo>
                  <a:cubicBezTo>
                    <a:pt x="30852" y="73072"/>
                    <a:pt x="30974" y="72737"/>
                    <a:pt x="31187" y="72464"/>
                  </a:cubicBezTo>
                  <a:cubicBezTo>
                    <a:pt x="31642" y="71734"/>
                    <a:pt x="32220" y="71126"/>
                    <a:pt x="32919" y="70579"/>
                  </a:cubicBezTo>
                  <a:cubicBezTo>
                    <a:pt x="33253" y="70367"/>
                    <a:pt x="33557" y="70093"/>
                    <a:pt x="33801" y="69759"/>
                  </a:cubicBezTo>
                  <a:cubicBezTo>
                    <a:pt x="34256" y="69090"/>
                    <a:pt x="34105" y="68178"/>
                    <a:pt x="34439" y="67449"/>
                  </a:cubicBezTo>
                  <a:cubicBezTo>
                    <a:pt x="34864" y="66567"/>
                    <a:pt x="36019" y="65625"/>
                    <a:pt x="35381" y="64865"/>
                  </a:cubicBezTo>
                  <a:lnTo>
                    <a:pt x="35381" y="64865"/>
                  </a:lnTo>
                  <a:cubicBezTo>
                    <a:pt x="35694" y="64994"/>
                    <a:pt x="36016" y="65055"/>
                    <a:pt x="36332" y="65055"/>
                  </a:cubicBezTo>
                  <a:cubicBezTo>
                    <a:pt x="37426" y="65055"/>
                    <a:pt x="38442" y="64325"/>
                    <a:pt x="38725" y="63193"/>
                  </a:cubicBezTo>
                  <a:cubicBezTo>
                    <a:pt x="38816" y="62616"/>
                    <a:pt x="38725" y="62038"/>
                    <a:pt x="38785" y="61461"/>
                  </a:cubicBezTo>
                  <a:cubicBezTo>
                    <a:pt x="39120" y="59363"/>
                    <a:pt x="42311" y="57752"/>
                    <a:pt x="40974" y="55625"/>
                  </a:cubicBezTo>
                  <a:cubicBezTo>
                    <a:pt x="40191" y="54362"/>
                    <a:pt x="37730" y="53792"/>
                    <a:pt x="36048" y="53792"/>
                  </a:cubicBezTo>
                  <a:cubicBezTo>
                    <a:pt x="35705" y="53792"/>
                    <a:pt x="35395" y="53815"/>
                    <a:pt x="35138" y="53862"/>
                  </a:cubicBezTo>
                  <a:cubicBezTo>
                    <a:pt x="34834" y="53923"/>
                    <a:pt x="34560" y="53953"/>
                    <a:pt x="34287" y="53953"/>
                  </a:cubicBezTo>
                  <a:cubicBezTo>
                    <a:pt x="33740" y="53831"/>
                    <a:pt x="33284" y="53527"/>
                    <a:pt x="32949" y="53102"/>
                  </a:cubicBezTo>
                  <a:cubicBezTo>
                    <a:pt x="32828" y="52980"/>
                    <a:pt x="32706" y="52859"/>
                    <a:pt x="32646" y="52707"/>
                  </a:cubicBezTo>
                  <a:cubicBezTo>
                    <a:pt x="32585" y="52494"/>
                    <a:pt x="32554" y="52251"/>
                    <a:pt x="32615" y="52038"/>
                  </a:cubicBezTo>
                  <a:cubicBezTo>
                    <a:pt x="32842" y="49694"/>
                    <a:pt x="32106" y="49299"/>
                    <a:pt x="31031" y="49299"/>
                  </a:cubicBezTo>
                  <a:cubicBezTo>
                    <a:pt x="30485" y="49299"/>
                    <a:pt x="29851" y="49401"/>
                    <a:pt x="29212" y="49401"/>
                  </a:cubicBezTo>
                  <a:cubicBezTo>
                    <a:pt x="28583" y="49401"/>
                    <a:pt x="27948" y="49301"/>
                    <a:pt x="27387" y="48907"/>
                  </a:cubicBezTo>
                  <a:cubicBezTo>
                    <a:pt x="27022" y="48634"/>
                    <a:pt x="26749" y="48178"/>
                    <a:pt x="26354" y="47904"/>
                  </a:cubicBezTo>
                  <a:cubicBezTo>
                    <a:pt x="25867" y="47600"/>
                    <a:pt x="25168" y="47600"/>
                    <a:pt x="24743" y="47205"/>
                  </a:cubicBezTo>
                  <a:cubicBezTo>
                    <a:pt x="24530" y="46992"/>
                    <a:pt x="24408" y="46719"/>
                    <a:pt x="24196" y="46536"/>
                  </a:cubicBezTo>
                  <a:cubicBezTo>
                    <a:pt x="23898" y="46239"/>
                    <a:pt x="23509" y="46140"/>
                    <a:pt x="23088" y="46140"/>
                  </a:cubicBezTo>
                  <a:cubicBezTo>
                    <a:pt x="22606" y="46140"/>
                    <a:pt x="22083" y="46271"/>
                    <a:pt x="21612" y="46384"/>
                  </a:cubicBezTo>
                  <a:cubicBezTo>
                    <a:pt x="21419" y="46431"/>
                    <a:pt x="21250" y="46451"/>
                    <a:pt x="21097" y="46451"/>
                  </a:cubicBezTo>
                  <a:cubicBezTo>
                    <a:pt x="20453" y="46451"/>
                    <a:pt x="20092" y="46100"/>
                    <a:pt x="19454" y="45929"/>
                  </a:cubicBezTo>
                  <a:cubicBezTo>
                    <a:pt x="19054" y="45789"/>
                    <a:pt x="18642" y="45715"/>
                    <a:pt x="18225" y="45715"/>
                  </a:cubicBezTo>
                  <a:cubicBezTo>
                    <a:pt x="18007" y="45715"/>
                    <a:pt x="17788" y="45735"/>
                    <a:pt x="17569" y="45777"/>
                  </a:cubicBezTo>
                  <a:cubicBezTo>
                    <a:pt x="17387" y="46506"/>
                    <a:pt x="16779" y="47053"/>
                    <a:pt x="16049" y="47144"/>
                  </a:cubicBezTo>
                  <a:cubicBezTo>
                    <a:pt x="15583" y="46577"/>
                    <a:pt x="14888" y="46266"/>
                    <a:pt x="14178" y="46266"/>
                  </a:cubicBezTo>
                  <a:cubicBezTo>
                    <a:pt x="13824" y="46266"/>
                    <a:pt x="13466" y="46344"/>
                    <a:pt x="13131" y="46506"/>
                  </a:cubicBezTo>
                  <a:cubicBezTo>
                    <a:pt x="12372" y="45746"/>
                    <a:pt x="12250" y="44561"/>
                    <a:pt x="12858" y="43649"/>
                  </a:cubicBezTo>
                  <a:cubicBezTo>
                    <a:pt x="12702" y="43463"/>
                    <a:pt x="12498" y="43399"/>
                    <a:pt x="12269" y="43399"/>
                  </a:cubicBezTo>
                  <a:cubicBezTo>
                    <a:pt x="11761" y="43399"/>
                    <a:pt x="11126" y="43713"/>
                    <a:pt x="10596" y="43713"/>
                  </a:cubicBezTo>
                  <a:cubicBezTo>
                    <a:pt x="10387" y="43713"/>
                    <a:pt x="10194" y="43664"/>
                    <a:pt x="10031" y="43527"/>
                  </a:cubicBezTo>
                  <a:cubicBezTo>
                    <a:pt x="8998" y="42676"/>
                    <a:pt x="11399" y="40640"/>
                    <a:pt x="10274" y="39880"/>
                  </a:cubicBezTo>
                  <a:cubicBezTo>
                    <a:pt x="10061" y="39552"/>
                    <a:pt x="9715" y="39383"/>
                    <a:pt x="9370" y="39383"/>
                  </a:cubicBezTo>
                  <a:cubicBezTo>
                    <a:pt x="9076" y="39383"/>
                    <a:pt x="8782" y="39506"/>
                    <a:pt x="8572" y="39758"/>
                  </a:cubicBezTo>
                  <a:cubicBezTo>
                    <a:pt x="8086" y="40275"/>
                    <a:pt x="8268" y="41126"/>
                    <a:pt x="8906" y="41430"/>
                  </a:cubicBezTo>
                  <a:lnTo>
                    <a:pt x="8268" y="41856"/>
                  </a:lnTo>
                  <a:cubicBezTo>
                    <a:pt x="7144" y="41004"/>
                    <a:pt x="5897" y="39880"/>
                    <a:pt x="6019" y="38482"/>
                  </a:cubicBezTo>
                  <a:cubicBezTo>
                    <a:pt x="6080" y="37722"/>
                    <a:pt x="6536" y="37023"/>
                    <a:pt x="6444" y="36293"/>
                  </a:cubicBezTo>
                  <a:cubicBezTo>
                    <a:pt x="6323" y="35989"/>
                    <a:pt x="6323" y="35655"/>
                    <a:pt x="6353" y="35320"/>
                  </a:cubicBezTo>
                  <a:cubicBezTo>
                    <a:pt x="6505" y="35047"/>
                    <a:pt x="6748" y="34834"/>
                    <a:pt x="7083" y="34743"/>
                  </a:cubicBezTo>
                  <a:cubicBezTo>
                    <a:pt x="7903" y="34287"/>
                    <a:pt x="8785" y="34013"/>
                    <a:pt x="9727" y="33922"/>
                  </a:cubicBezTo>
                  <a:cubicBezTo>
                    <a:pt x="9773" y="33920"/>
                    <a:pt x="9819" y="33919"/>
                    <a:pt x="9864" y="33919"/>
                  </a:cubicBezTo>
                  <a:cubicBezTo>
                    <a:pt x="11679" y="33919"/>
                    <a:pt x="12431" y="35684"/>
                    <a:pt x="13587" y="36871"/>
                  </a:cubicBezTo>
                  <a:cubicBezTo>
                    <a:pt x="14074" y="36688"/>
                    <a:pt x="14165" y="35989"/>
                    <a:pt x="13983" y="35503"/>
                  </a:cubicBezTo>
                  <a:cubicBezTo>
                    <a:pt x="13831" y="34986"/>
                    <a:pt x="13496" y="34530"/>
                    <a:pt x="13466" y="34013"/>
                  </a:cubicBezTo>
                  <a:cubicBezTo>
                    <a:pt x="13375" y="33284"/>
                    <a:pt x="13831" y="32676"/>
                    <a:pt x="14256" y="32099"/>
                  </a:cubicBezTo>
                  <a:lnTo>
                    <a:pt x="17478" y="27782"/>
                  </a:lnTo>
                  <a:cubicBezTo>
                    <a:pt x="18420" y="26567"/>
                    <a:pt x="19363" y="25320"/>
                    <a:pt x="20609" y="24408"/>
                  </a:cubicBezTo>
                  <a:cubicBezTo>
                    <a:pt x="20943" y="24135"/>
                    <a:pt x="21308" y="23953"/>
                    <a:pt x="21733" y="23831"/>
                  </a:cubicBezTo>
                  <a:cubicBezTo>
                    <a:pt x="22706" y="23618"/>
                    <a:pt x="24074" y="24013"/>
                    <a:pt x="24499" y="23071"/>
                  </a:cubicBezTo>
                  <a:cubicBezTo>
                    <a:pt x="23831" y="22342"/>
                    <a:pt x="23831" y="21217"/>
                    <a:pt x="24499" y="20487"/>
                  </a:cubicBezTo>
                  <a:cubicBezTo>
                    <a:pt x="24349" y="20465"/>
                    <a:pt x="24198" y="20453"/>
                    <a:pt x="24048" y="20453"/>
                  </a:cubicBezTo>
                  <a:cubicBezTo>
                    <a:pt x="23195" y="20453"/>
                    <a:pt x="22363" y="20814"/>
                    <a:pt x="21794" y="21460"/>
                  </a:cubicBezTo>
                  <a:cubicBezTo>
                    <a:pt x="21429" y="20518"/>
                    <a:pt x="22737" y="19849"/>
                    <a:pt x="23679" y="19697"/>
                  </a:cubicBezTo>
                  <a:lnTo>
                    <a:pt x="29150" y="18724"/>
                  </a:lnTo>
                  <a:cubicBezTo>
                    <a:pt x="29363" y="17995"/>
                    <a:pt x="28177" y="17813"/>
                    <a:pt x="27630" y="17296"/>
                  </a:cubicBezTo>
                  <a:cubicBezTo>
                    <a:pt x="27113" y="16779"/>
                    <a:pt x="27265" y="15898"/>
                    <a:pt x="27326" y="15138"/>
                  </a:cubicBezTo>
                  <a:cubicBezTo>
                    <a:pt x="27417" y="14408"/>
                    <a:pt x="27144" y="13405"/>
                    <a:pt x="26384" y="13375"/>
                  </a:cubicBezTo>
                  <a:cubicBezTo>
                    <a:pt x="26080" y="13436"/>
                    <a:pt x="25806" y="13466"/>
                    <a:pt x="25503" y="13557"/>
                  </a:cubicBezTo>
                  <a:cubicBezTo>
                    <a:pt x="25480" y="13559"/>
                    <a:pt x="25457" y="13559"/>
                    <a:pt x="25435" y="13559"/>
                  </a:cubicBezTo>
                  <a:cubicBezTo>
                    <a:pt x="24065" y="13559"/>
                    <a:pt x="23789" y="10879"/>
                    <a:pt x="22459" y="10879"/>
                  </a:cubicBezTo>
                  <a:cubicBezTo>
                    <a:pt x="22430" y="10879"/>
                    <a:pt x="22401" y="10880"/>
                    <a:pt x="22372" y="10882"/>
                  </a:cubicBezTo>
                  <a:cubicBezTo>
                    <a:pt x="21095" y="11004"/>
                    <a:pt x="21338" y="13101"/>
                    <a:pt x="20396" y="13983"/>
                  </a:cubicBezTo>
                  <a:cubicBezTo>
                    <a:pt x="19940" y="14408"/>
                    <a:pt x="19211" y="14530"/>
                    <a:pt x="18876" y="15077"/>
                  </a:cubicBezTo>
                  <a:cubicBezTo>
                    <a:pt x="18755" y="15411"/>
                    <a:pt x="18694" y="15776"/>
                    <a:pt x="18663" y="16110"/>
                  </a:cubicBezTo>
                  <a:cubicBezTo>
                    <a:pt x="18445" y="17255"/>
                    <a:pt x="17421" y="18058"/>
                    <a:pt x="16291" y="18058"/>
                  </a:cubicBezTo>
                  <a:cubicBezTo>
                    <a:pt x="16161" y="18058"/>
                    <a:pt x="16029" y="18047"/>
                    <a:pt x="15897" y="18025"/>
                  </a:cubicBezTo>
                  <a:lnTo>
                    <a:pt x="16414" y="15685"/>
                  </a:lnTo>
                  <a:cubicBezTo>
                    <a:pt x="15624" y="15685"/>
                    <a:pt x="14742" y="15685"/>
                    <a:pt x="14074" y="15259"/>
                  </a:cubicBezTo>
                  <a:cubicBezTo>
                    <a:pt x="13375" y="14834"/>
                    <a:pt x="13010" y="13800"/>
                    <a:pt x="13527" y="13192"/>
                  </a:cubicBezTo>
                  <a:cubicBezTo>
                    <a:pt x="14165" y="12463"/>
                    <a:pt x="15624" y="12706"/>
                    <a:pt x="15958" y="11794"/>
                  </a:cubicBezTo>
                  <a:cubicBezTo>
                    <a:pt x="16110" y="11430"/>
                    <a:pt x="15958" y="11004"/>
                    <a:pt x="15989" y="10609"/>
                  </a:cubicBezTo>
                  <a:cubicBezTo>
                    <a:pt x="16118" y="9243"/>
                    <a:pt x="17820" y="8773"/>
                    <a:pt x="19095" y="8773"/>
                  </a:cubicBezTo>
                  <a:cubicBezTo>
                    <a:pt x="19323" y="8773"/>
                    <a:pt x="19538" y="8788"/>
                    <a:pt x="19727" y="8816"/>
                  </a:cubicBezTo>
                  <a:cubicBezTo>
                    <a:pt x="20285" y="8912"/>
                    <a:pt x="20866" y="9044"/>
                    <a:pt x="21426" y="9044"/>
                  </a:cubicBezTo>
                  <a:cubicBezTo>
                    <a:pt x="21752" y="9044"/>
                    <a:pt x="22070" y="8999"/>
                    <a:pt x="22372" y="8876"/>
                  </a:cubicBezTo>
                  <a:cubicBezTo>
                    <a:pt x="23192" y="8542"/>
                    <a:pt x="23740" y="7357"/>
                    <a:pt x="23101" y="6718"/>
                  </a:cubicBezTo>
                  <a:cubicBezTo>
                    <a:pt x="23259" y="6519"/>
                    <a:pt x="23500" y="6471"/>
                    <a:pt x="23766" y="6471"/>
                  </a:cubicBezTo>
                  <a:cubicBezTo>
                    <a:pt x="24003" y="6471"/>
                    <a:pt x="24260" y="6509"/>
                    <a:pt x="24494" y="6509"/>
                  </a:cubicBezTo>
                  <a:cubicBezTo>
                    <a:pt x="24756" y="6509"/>
                    <a:pt x="24991" y="6462"/>
                    <a:pt x="25138" y="6262"/>
                  </a:cubicBezTo>
                  <a:cubicBezTo>
                    <a:pt x="25563" y="5654"/>
                    <a:pt x="24469" y="5016"/>
                    <a:pt x="24256" y="4287"/>
                  </a:cubicBezTo>
                  <a:cubicBezTo>
                    <a:pt x="24074" y="3679"/>
                    <a:pt x="24560" y="3101"/>
                    <a:pt x="24864" y="2524"/>
                  </a:cubicBezTo>
                  <a:cubicBezTo>
                    <a:pt x="25229" y="1733"/>
                    <a:pt x="25290" y="852"/>
                    <a:pt x="249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9"/>
            <p:cNvSpPr/>
            <p:nvPr/>
          </p:nvSpPr>
          <p:spPr>
            <a:xfrm rot="-844176">
              <a:off x="338175" y="-474955"/>
              <a:ext cx="1087980" cy="569296"/>
            </a:xfrm>
            <a:custGeom>
              <a:avLst/>
              <a:gdLst/>
              <a:ahLst/>
              <a:cxnLst/>
              <a:rect l="l" t="t" r="r" b="b"/>
              <a:pathLst>
                <a:path w="29941" h="15668" extrusionOk="0">
                  <a:moveTo>
                    <a:pt x="13953" y="0"/>
                  </a:moveTo>
                  <a:cubicBezTo>
                    <a:pt x="9180" y="0"/>
                    <a:pt x="4469" y="851"/>
                    <a:pt x="1" y="2493"/>
                  </a:cubicBezTo>
                  <a:cubicBezTo>
                    <a:pt x="1" y="2949"/>
                    <a:pt x="244" y="3405"/>
                    <a:pt x="609" y="3709"/>
                  </a:cubicBezTo>
                  <a:cubicBezTo>
                    <a:pt x="1019" y="3982"/>
                    <a:pt x="1498" y="4081"/>
                    <a:pt x="1996" y="4081"/>
                  </a:cubicBezTo>
                  <a:cubicBezTo>
                    <a:pt x="2493" y="4081"/>
                    <a:pt x="3010" y="3982"/>
                    <a:pt x="3496" y="3861"/>
                  </a:cubicBezTo>
                  <a:cubicBezTo>
                    <a:pt x="4161" y="3694"/>
                    <a:pt x="4840" y="3500"/>
                    <a:pt x="5503" y="3500"/>
                  </a:cubicBezTo>
                  <a:cubicBezTo>
                    <a:pt x="5811" y="3500"/>
                    <a:pt x="6116" y="3542"/>
                    <a:pt x="6414" y="3648"/>
                  </a:cubicBezTo>
                  <a:cubicBezTo>
                    <a:pt x="7661" y="4104"/>
                    <a:pt x="8238" y="5502"/>
                    <a:pt x="8694" y="6748"/>
                  </a:cubicBezTo>
                  <a:cubicBezTo>
                    <a:pt x="8755" y="6931"/>
                    <a:pt x="8785" y="7113"/>
                    <a:pt x="8755" y="7326"/>
                  </a:cubicBezTo>
                  <a:cubicBezTo>
                    <a:pt x="8694" y="7569"/>
                    <a:pt x="8451" y="7751"/>
                    <a:pt x="8299" y="7964"/>
                  </a:cubicBezTo>
                  <a:cubicBezTo>
                    <a:pt x="7934" y="8542"/>
                    <a:pt x="8238" y="9301"/>
                    <a:pt x="8907" y="9484"/>
                  </a:cubicBezTo>
                  <a:cubicBezTo>
                    <a:pt x="8025" y="10001"/>
                    <a:pt x="8208" y="11277"/>
                    <a:pt x="8512" y="12250"/>
                  </a:cubicBezTo>
                  <a:cubicBezTo>
                    <a:pt x="8816" y="13222"/>
                    <a:pt x="9120" y="14225"/>
                    <a:pt x="9819" y="14925"/>
                  </a:cubicBezTo>
                  <a:cubicBezTo>
                    <a:pt x="10254" y="15378"/>
                    <a:pt x="10900" y="15668"/>
                    <a:pt x="11517" y="15668"/>
                  </a:cubicBezTo>
                  <a:cubicBezTo>
                    <a:pt x="11892" y="15668"/>
                    <a:pt x="12256" y="15561"/>
                    <a:pt x="12554" y="15320"/>
                  </a:cubicBezTo>
                  <a:cubicBezTo>
                    <a:pt x="13162" y="14803"/>
                    <a:pt x="13314" y="13952"/>
                    <a:pt x="13497" y="13192"/>
                  </a:cubicBezTo>
                  <a:cubicBezTo>
                    <a:pt x="13679" y="12402"/>
                    <a:pt x="14196" y="11551"/>
                    <a:pt x="14986" y="11520"/>
                  </a:cubicBezTo>
                  <a:cubicBezTo>
                    <a:pt x="15018" y="11518"/>
                    <a:pt x="15049" y="11517"/>
                    <a:pt x="15080" y="11517"/>
                  </a:cubicBezTo>
                  <a:cubicBezTo>
                    <a:pt x="15321" y="11517"/>
                    <a:pt x="15552" y="11582"/>
                    <a:pt x="15780" y="11582"/>
                  </a:cubicBezTo>
                  <a:cubicBezTo>
                    <a:pt x="15891" y="11582"/>
                    <a:pt x="16001" y="11566"/>
                    <a:pt x="16111" y="11520"/>
                  </a:cubicBezTo>
                  <a:cubicBezTo>
                    <a:pt x="16536" y="11338"/>
                    <a:pt x="16658" y="10821"/>
                    <a:pt x="16931" y="10456"/>
                  </a:cubicBezTo>
                  <a:cubicBezTo>
                    <a:pt x="17418" y="9818"/>
                    <a:pt x="18269" y="9727"/>
                    <a:pt x="19029" y="9545"/>
                  </a:cubicBezTo>
                  <a:cubicBezTo>
                    <a:pt x="19789" y="9362"/>
                    <a:pt x="20609" y="8845"/>
                    <a:pt x="20609" y="8086"/>
                  </a:cubicBezTo>
                  <a:cubicBezTo>
                    <a:pt x="20609" y="7569"/>
                    <a:pt x="20275" y="6870"/>
                    <a:pt x="20761" y="6687"/>
                  </a:cubicBezTo>
                  <a:cubicBezTo>
                    <a:pt x="20807" y="6672"/>
                    <a:pt x="20851" y="6665"/>
                    <a:pt x="20894" y="6665"/>
                  </a:cubicBezTo>
                  <a:cubicBezTo>
                    <a:pt x="21274" y="6665"/>
                    <a:pt x="21534" y="7222"/>
                    <a:pt x="21916" y="7386"/>
                  </a:cubicBezTo>
                  <a:cubicBezTo>
                    <a:pt x="22002" y="7422"/>
                    <a:pt x="22083" y="7438"/>
                    <a:pt x="22161" y="7438"/>
                  </a:cubicBezTo>
                  <a:cubicBezTo>
                    <a:pt x="22747" y="7438"/>
                    <a:pt x="23105" y="6504"/>
                    <a:pt x="23132" y="5806"/>
                  </a:cubicBezTo>
                  <a:cubicBezTo>
                    <a:pt x="23558" y="6262"/>
                    <a:pt x="24105" y="6627"/>
                    <a:pt x="24743" y="6809"/>
                  </a:cubicBezTo>
                  <a:cubicBezTo>
                    <a:pt x="24826" y="6826"/>
                    <a:pt x="24912" y="6834"/>
                    <a:pt x="25000" y="6834"/>
                  </a:cubicBezTo>
                  <a:cubicBezTo>
                    <a:pt x="25554" y="6834"/>
                    <a:pt x="26158" y="6509"/>
                    <a:pt x="26263" y="5958"/>
                  </a:cubicBezTo>
                  <a:cubicBezTo>
                    <a:pt x="26324" y="5593"/>
                    <a:pt x="26141" y="5198"/>
                    <a:pt x="26293" y="4864"/>
                  </a:cubicBezTo>
                  <a:cubicBezTo>
                    <a:pt x="26435" y="4510"/>
                    <a:pt x="26850" y="4376"/>
                    <a:pt x="27256" y="4376"/>
                  </a:cubicBezTo>
                  <a:cubicBezTo>
                    <a:pt x="27374" y="4376"/>
                    <a:pt x="27491" y="4387"/>
                    <a:pt x="27600" y="4408"/>
                  </a:cubicBezTo>
                  <a:cubicBezTo>
                    <a:pt x="27967" y="4499"/>
                    <a:pt x="28351" y="4643"/>
                    <a:pt x="28726" y="4643"/>
                  </a:cubicBezTo>
                  <a:cubicBezTo>
                    <a:pt x="28848" y="4643"/>
                    <a:pt x="28970" y="4628"/>
                    <a:pt x="29090" y="4590"/>
                  </a:cubicBezTo>
                  <a:cubicBezTo>
                    <a:pt x="29606" y="4377"/>
                    <a:pt x="29941" y="3861"/>
                    <a:pt x="29910" y="3283"/>
                  </a:cubicBezTo>
                  <a:cubicBezTo>
                    <a:pt x="24865" y="1125"/>
                    <a:pt x="19454" y="0"/>
                    <a:pt x="13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9"/>
            <p:cNvSpPr/>
            <p:nvPr/>
          </p:nvSpPr>
          <p:spPr>
            <a:xfrm rot="-844176">
              <a:off x="-179662" y="-125833"/>
              <a:ext cx="1168613" cy="926178"/>
            </a:xfrm>
            <a:custGeom>
              <a:avLst/>
              <a:gdLst/>
              <a:ahLst/>
              <a:cxnLst/>
              <a:rect l="l" t="t" r="r" b="b"/>
              <a:pathLst>
                <a:path w="32160" h="25490" extrusionOk="0">
                  <a:moveTo>
                    <a:pt x="21511" y="1"/>
                  </a:moveTo>
                  <a:cubicBezTo>
                    <a:pt x="19503" y="1"/>
                    <a:pt x="17464" y="352"/>
                    <a:pt x="15563" y="892"/>
                  </a:cubicBezTo>
                  <a:cubicBezTo>
                    <a:pt x="8299" y="2928"/>
                    <a:pt x="1824" y="9038"/>
                    <a:pt x="487" y="16637"/>
                  </a:cubicBezTo>
                  <a:cubicBezTo>
                    <a:pt x="122" y="18734"/>
                    <a:pt x="1" y="20983"/>
                    <a:pt x="973" y="22898"/>
                  </a:cubicBezTo>
                  <a:cubicBezTo>
                    <a:pt x="1733" y="24370"/>
                    <a:pt x="3345" y="25489"/>
                    <a:pt x="4942" y="25489"/>
                  </a:cubicBezTo>
                  <a:cubicBezTo>
                    <a:pt x="5389" y="25489"/>
                    <a:pt x="5836" y="25401"/>
                    <a:pt x="6262" y="25208"/>
                  </a:cubicBezTo>
                  <a:cubicBezTo>
                    <a:pt x="7356" y="24752"/>
                    <a:pt x="8086" y="23719"/>
                    <a:pt x="8755" y="22746"/>
                  </a:cubicBezTo>
                  <a:cubicBezTo>
                    <a:pt x="10791" y="19798"/>
                    <a:pt x="13162" y="16424"/>
                    <a:pt x="16718" y="15269"/>
                  </a:cubicBezTo>
                  <a:cubicBezTo>
                    <a:pt x="20396" y="14114"/>
                    <a:pt x="24469" y="14691"/>
                    <a:pt x="28025" y="13020"/>
                  </a:cubicBezTo>
                  <a:cubicBezTo>
                    <a:pt x="29484" y="12351"/>
                    <a:pt x="30640" y="11135"/>
                    <a:pt x="31217" y="9646"/>
                  </a:cubicBezTo>
                  <a:cubicBezTo>
                    <a:pt x="32159" y="7275"/>
                    <a:pt x="31521" y="4570"/>
                    <a:pt x="29667" y="2837"/>
                  </a:cubicBezTo>
                  <a:cubicBezTo>
                    <a:pt x="27382" y="770"/>
                    <a:pt x="24480" y="1"/>
                    <a:pt x="21511" y="1"/>
                  </a:cubicBezTo>
                  <a:close/>
                </a:path>
              </a:pathLst>
            </a:custGeom>
            <a:solidFill>
              <a:srgbClr val="FFFFFF">
                <a:alpha val="318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821"/>
                                        </p:tgtEl>
                                        <p:attrNameLst>
                                          <p:attrName>style.visibility</p:attrName>
                                        </p:attrNameLst>
                                      </p:cBhvr>
                                      <p:to>
                                        <p:strVal val="visible"/>
                                      </p:to>
                                    </p:set>
                                    <p:anim calcmode="lin" valueType="num">
                                      <p:cBhvr additive="base">
                                        <p:cTn id="7" dur="1000"/>
                                        <p:tgtEl>
                                          <p:spTgt spid="1821"/>
                                        </p:tgtEl>
                                        <p:attrNameLst>
                                          <p:attrName>ppt_w</p:attrName>
                                        </p:attrNameLst>
                                      </p:cBhvr>
                                      <p:tavLst>
                                        <p:tav tm="0">
                                          <p:val>
                                            <p:strVal val="0"/>
                                          </p:val>
                                        </p:tav>
                                        <p:tav tm="100000">
                                          <p:val>
                                            <p:strVal val="#ppt_w"/>
                                          </p:val>
                                        </p:tav>
                                      </p:tavLst>
                                    </p:anim>
                                    <p:anim calcmode="lin" valueType="num">
                                      <p:cBhvr additive="base">
                                        <p:cTn id="8" dur="1000"/>
                                        <p:tgtEl>
                                          <p:spTgt spid="182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95"/>
        <p:cNvGrpSpPr/>
        <p:nvPr/>
      </p:nvGrpSpPr>
      <p:grpSpPr>
        <a:xfrm>
          <a:off x="0" y="0"/>
          <a:ext cx="0" cy="0"/>
          <a:chOff x="0" y="0"/>
          <a:chExt cx="0" cy="0"/>
        </a:xfrm>
      </p:grpSpPr>
      <p:sp>
        <p:nvSpPr>
          <p:cNvPr id="2396" name="Google Shape;2396;p76"/>
          <p:cNvSpPr txBox="1">
            <a:spLocks noGrp="1"/>
          </p:cNvSpPr>
          <p:nvPr>
            <p:ph type="title" idx="6"/>
          </p:nvPr>
        </p:nvSpPr>
        <p:spPr>
          <a:xfrm>
            <a:off x="284479" y="379152"/>
            <a:ext cx="822092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t>Machine Learning Options</a:t>
            </a:r>
            <a:endParaRPr sz="3600" dirty="0"/>
          </a:p>
        </p:txBody>
      </p:sp>
      <p:sp>
        <p:nvSpPr>
          <p:cNvPr id="2397" name="Google Shape;2397;p76"/>
          <p:cNvSpPr txBox="1">
            <a:spLocks noGrp="1"/>
          </p:cNvSpPr>
          <p:nvPr>
            <p:ph type="title"/>
          </p:nvPr>
        </p:nvSpPr>
        <p:spPr>
          <a:xfrm>
            <a:off x="720953" y="1525625"/>
            <a:ext cx="21753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Random Forest</a:t>
            </a:r>
            <a:endParaRPr dirty="0"/>
          </a:p>
        </p:txBody>
      </p:sp>
      <p:sp>
        <p:nvSpPr>
          <p:cNvPr id="2398" name="Google Shape;2398;p76"/>
          <p:cNvSpPr txBox="1">
            <a:spLocks noGrp="1"/>
          </p:cNvSpPr>
          <p:nvPr>
            <p:ph type="subTitle" idx="1"/>
          </p:nvPr>
        </p:nvSpPr>
        <p:spPr>
          <a:xfrm>
            <a:off x="599032" y="2260900"/>
            <a:ext cx="2539947" cy="1658552"/>
          </a:xfrm>
          <a:prstGeom prst="rect">
            <a:avLst/>
          </a:prstGeom>
        </p:spPr>
        <p:txBody>
          <a:bodyPr spcFirstLastPara="1" wrap="square" lIns="91425" tIns="91425" rIns="91425" bIns="91425" anchor="ctr" anchorCtr="0">
            <a:noAutofit/>
          </a:bodyPr>
          <a:lstStyle/>
          <a:p>
            <a:pPr marL="0" indent="0" algn="l"/>
            <a:r>
              <a:rPr lang="en-US" sz="1400" b="0" i="0" u="none" strike="noStrike" baseline="0" dirty="0">
                <a:latin typeface="Asap-Regular"/>
              </a:rPr>
              <a:t>Predicting Weather Anomalies with Random Forest:</a:t>
            </a:r>
          </a:p>
          <a:p>
            <a:pPr marL="0" indent="0" algn="l"/>
            <a:endParaRPr lang="en-US" sz="1400" b="0" i="0" u="none" strike="noStrike" baseline="0" dirty="0">
              <a:latin typeface="Asap-Regular"/>
            </a:endParaRPr>
          </a:p>
          <a:p>
            <a:pPr marL="0" indent="0" algn="l"/>
            <a:r>
              <a:rPr lang="en-US" sz="1400" b="0" i="0" u="none" strike="noStrike" baseline="0" dirty="0">
                <a:latin typeface="Asap-Regular"/>
              </a:rPr>
              <a:t>Identify key factors in data sets that are associated with certain </a:t>
            </a:r>
            <a:r>
              <a:rPr lang="en-US" sz="1400" b="0" i="0" u="none" strike="noStrike" baseline="0">
                <a:latin typeface="Asap-Regular"/>
              </a:rPr>
              <a:t>climate conditions </a:t>
            </a:r>
            <a:endParaRPr sz="1400" dirty="0"/>
          </a:p>
        </p:txBody>
      </p:sp>
      <p:sp>
        <p:nvSpPr>
          <p:cNvPr id="2399" name="Google Shape;2399;p76"/>
          <p:cNvSpPr txBox="1">
            <a:spLocks noGrp="1"/>
          </p:cNvSpPr>
          <p:nvPr>
            <p:ph type="title" idx="2"/>
          </p:nvPr>
        </p:nvSpPr>
        <p:spPr>
          <a:xfrm>
            <a:off x="3294770" y="1525625"/>
            <a:ext cx="21753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CNN/RNN</a:t>
            </a:r>
            <a:endParaRPr dirty="0"/>
          </a:p>
        </p:txBody>
      </p:sp>
      <p:sp>
        <p:nvSpPr>
          <p:cNvPr id="2400" name="Google Shape;2400;p76"/>
          <p:cNvSpPr txBox="1">
            <a:spLocks noGrp="1"/>
          </p:cNvSpPr>
          <p:nvPr>
            <p:ph type="subTitle" idx="3"/>
          </p:nvPr>
        </p:nvSpPr>
        <p:spPr>
          <a:xfrm>
            <a:off x="3357420" y="3182526"/>
            <a:ext cx="2175300" cy="869400"/>
          </a:xfrm>
          <a:prstGeom prst="rect">
            <a:avLst/>
          </a:prstGeom>
        </p:spPr>
        <p:txBody>
          <a:bodyPr spcFirstLastPara="1" wrap="square" lIns="91425" tIns="91425" rIns="91425" bIns="91425" anchor="ctr" anchorCtr="0">
            <a:noAutofit/>
          </a:bodyPr>
          <a:lstStyle/>
          <a:p>
            <a:pPr marL="0" indent="0" algn="l"/>
            <a:r>
              <a:rPr lang="en-US" sz="1400" b="0" i="0" u="none" strike="noStrike" baseline="0" dirty="0">
                <a:latin typeface="Asap-Regular"/>
              </a:rPr>
              <a:t>Deep Learning for Complex Weather Interactions:</a:t>
            </a:r>
          </a:p>
          <a:p>
            <a:pPr marL="0" indent="0" algn="l"/>
            <a:endParaRPr lang="en-US" sz="1400" dirty="0">
              <a:latin typeface="Asap-Regular"/>
            </a:endParaRPr>
          </a:p>
          <a:p>
            <a:pPr marL="0" indent="0" algn="l"/>
            <a:r>
              <a:rPr lang="en-US" sz="1400" b="0" i="0" u="none" strike="noStrike" baseline="0" dirty="0">
                <a:latin typeface="Asap-Regular"/>
              </a:rPr>
              <a:t>Utilize </a:t>
            </a:r>
            <a:r>
              <a:rPr lang="en-US" sz="1400" dirty="0">
                <a:latin typeface="Asap-Regular"/>
              </a:rPr>
              <a:t>Convolutional</a:t>
            </a:r>
            <a:r>
              <a:rPr lang="en-US" sz="1400" b="0" i="0" u="none" strike="noStrike" baseline="0" dirty="0">
                <a:latin typeface="Asap-Regular"/>
              </a:rPr>
              <a:t> Neural Networks (CNN) to detect patterns in satellite images and radar data.</a:t>
            </a:r>
          </a:p>
          <a:p>
            <a:pPr marL="0" indent="0" algn="l"/>
            <a:endParaRPr lang="en-US" sz="1400" dirty="0">
              <a:latin typeface="Asap-Regular"/>
            </a:endParaRPr>
          </a:p>
          <a:p>
            <a:pPr marL="0" indent="0" algn="l"/>
            <a:r>
              <a:rPr lang="en-US" sz="1400" dirty="0">
                <a:latin typeface="Asap-Regular"/>
              </a:rPr>
              <a:t>Use Recurrent</a:t>
            </a:r>
            <a:r>
              <a:rPr lang="en-US" sz="1400" b="0" i="0" u="none" strike="noStrike" baseline="0" dirty="0">
                <a:latin typeface="Asap-Regular"/>
              </a:rPr>
              <a:t> Neural Networks (RNN) to detect patterns in historical weather data</a:t>
            </a:r>
            <a:endParaRPr sz="1400" dirty="0"/>
          </a:p>
        </p:txBody>
      </p:sp>
      <p:sp>
        <p:nvSpPr>
          <p:cNvPr id="2401" name="Google Shape;2401;p76"/>
          <p:cNvSpPr txBox="1">
            <a:spLocks noGrp="1"/>
          </p:cNvSpPr>
          <p:nvPr>
            <p:ph type="title" idx="4"/>
          </p:nvPr>
        </p:nvSpPr>
        <p:spPr>
          <a:xfrm>
            <a:off x="5868587" y="1488150"/>
            <a:ext cx="21753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GAN</a:t>
            </a:r>
            <a:endParaRPr dirty="0"/>
          </a:p>
        </p:txBody>
      </p:sp>
      <p:sp>
        <p:nvSpPr>
          <p:cNvPr id="2402" name="Google Shape;2402;p76"/>
          <p:cNvSpPr txBox="1">
            <a:spLocks noGrp="1"/>
          </p:cNvSpPr>
          <p:nvPr>
            <p:ph type="subTitle" idx="5"/>
          </p:nvPr>
        </p:nvSpPr>
        <p:spPr>
          <a:xfrm>
            <a:off x="5932087" y="2855126"/>
            <a:ext cx="2699687" cy="869400"/>
          </a:xfrm>
          <a:prstGeom prst="rect">
            <a:avLst/>
          </a:prstGeom>
        </p:spPr>
        <p:txBody>
          <a:bodyPr spcFirstLastPara="1" wrap="square" lIns="91425" tIns="91425" rIns="91425" bIns="91425" anchor="ctr" anchorCtr="0">
            <a:noAutofit/>
          </a:bodyPr>
          <a:lstStyle/>
          <a:p>
            <a:pPr marL="0" indent="0" algn="l"/>
            <a:r>
              <a:rPr lang="en-US" sz="1400" dirty="0">
                <a:latin typeface="Asap-Regular"/>
              </a:rPr>
              <a:t>Weather Projections using Generative Adversarial Networks:</a:t>
            </a:r>
            <a:endParaRPr lang="en-US" sz="1400" b="0" i="0" u="none" strike="noStrike" baseline="0" dirty="0">
              <a:latin typeface="Asap-Regular"/>
            </a:endParaRPr>
          </a:p>
          <a:p>
            <a:pPr marL="0" indent="0" algn="l"/>
            <a:endParaRPr lang="en-US" sz="1400" dirty="0">
              <a:latin typeface="Asap-Regular"/>
            </a:endParaRPr>
          </a:p>
          <a:p>
            <a:pPr marL="0" indent="0" algn="l"/>
            <a:r>
              <a:rPr lang="en-US" sz="1400" b="0" i="0" u="none" strike="noStrike" baseline="0" dirty="0">
                <a:latin typeface="Asap-Regular"/>
              </a:rPr>
              <a:t>Image recognition to identify weather patterns from images.  </a:t>
            </a:r>
          </a:p>
          <a:p>
            <a:pPr marL="0" indent="0" algn="l"/>
            <a:endParaRPr lang="en-US" sz="1400" dirty="0">
              <a:latin typeface="Asap-Regular"/>
            </a:endParaRPr>
          </a:p>
          <a:p>
            <a:pPr marL="0" indent="0" algn="l"/>
            <a:r>
              <a:rPr lang="en-US" sz="1400" b="0" i="0" u="none" strike="noStrike" baseline="0" dirty="0">
                <a:latin typeface="Asap-Regular"/>
              </a:rPr>
              <a:t>Generate possible future</a:t>
            </a:r>
          </a:p>
          <a:p>
            <a:pPr marL="0" indent="0" algn="l"/>
            <a:r>
              <a:rPr lang="en-US" sz="1400" b="0" i="0" u="none" strike="noStrike" baseline="0" dirty="0">
                <a:latin typeface="Asap-Regular"/>
              </a:rPr>
              <a:t>weather scenarios using GANs to simulate climate variations.</a:t>
            </a: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60"/>
        <p:cNvGrpSpPr/>
        <p:nvPr/>
      </p:nvGrpSpPr>
      <p:grpSpPr>
        <a:xfrm>
          <a:off x="0" y="0"/>
          <a:ext cx="0" cy="0"/>
          <a:chOff x="0" y="0"/>
          <a:chExt cx="0" cy="0"/>
        </a:xfrm>
      </p:grpSpPr>
      <p:sp>
        <p:nvSpPr>
          <p:cNvPr id="2061" name="Google Shape;2061;p72"/>
          <p:cNvSpPr txBox="1">
            <a:spLocks noGrp="1"/>
          </p:cNvSpPr>
          <p:nvPr>
            <p:ph type="title"/>
          </p:nvPr>
        </p:nvSpPr>
        <p:spPr>
          <a:xfrm>
            <a:off x="51750" y="384524"/>
            <a:ext cx="9040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Thought Experiments</a:t>
            </a:r>
            <a:endParaRPr sz="4000" dirty="0"/>
          </a:p>
        </p:txBody>
      </p:sp>
      <p:sp>
        <p:nvSpPr>
          <p:cNvPr id="2" name="Subtitle 2">
            <a:extLst>
              <a:ext uri="{FF2B5EF4-FFF2-40B4-BE49-F238E27FC236}">
                <a16:creationId xmlns:a16="http://schemas.microsoft.com/office/drawing/2014/main" id="{DF844715-FCD9-6AF8-EB69-B981F55AD5C7}"/>
              </a:ext>
            </a:extLst>
          </p:cNvPr>
          <p:cNvSpPr txBox="1">
            <a:spLocks/>
          </p:cNvSpPr>
          <p:nvPr/>
        </p:nvSpPr>
        <p:spPr>
          <a:xfrm>
            <a:off x="1646128" y="1678800"/>
            <a:ext cx="6116112" cy="1785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latin typeface="Oxygen" panose="02000503000000000000" pitchFamily="2" charset="0"/>
              </a:rPr>
              <a:t>1. Detect unusual weather patterns.</a:t>
            </a:r>
          </a:p>
          <a:p>
            <a:r>
              <a:rPr lang="en-US" sz="1800" dirty="0">
                <a:latin typeface="Oxygen" panose="02000503000000000000" pitchFamily="2" charset="0"/>
              </a:rPr>
              <a:t>	Aligns with goal 1</a:t>
            </a:r>
          </a:p>
          <a:p>
            <a:endParaRPr lang="en-US" sz="1800" dirty="0">
              <a:latin typeface="Oxygen" panose="02000503000000000000" pitchFamily="2" charset="0"/>
            </a:endParaRPr>
          </a:p>
          <a:p>
            <a:r>
              <a:rPr lang="en-US" sz="1800" dirty="0">
                <a:latin typeface="Oxygen" panose="02000503000000000000" pitchFamily="2" charset="0"/>
              </a:rPr>
              <a:t>2. Project trends in weather patterns.</a:t>
            </a:r>
          </a:p>
          <a:p>
            <a:r>
              <a:rPr lang="en-US" sz="1800" dirty="0">
                <a:latin typeface="Oxygen" panose="02000503000000000000" pitchFamily="2" charset="0"/>
              </a:rPr>
              <a:t>	Aligns with goal 2</a:t>
            </a:r>
          </a:p>
          <a:p>
            <a:endParaRPr lang="en-US" sz="1800" dirty="0">
              <a:latin typeface="Oxygen" panose="02000503000000000000" pitchFamily="2" charset="0"/>
            </a:endParaRPr>
          </a:p>
          <a:p>
            <a:r>
              <a:rPr lang="en-US" sz="1800" dirty="0">
                <a:latin typeface="Oxygen" panose="02000503000000000000" pitchFamily="2" charset="0"/>
              </a:rPr>
              <a:t>3. Assess future scenarios for long-term weather changes        by location</a:t>
            </a:r>
          </a:p>
          <a:p>
            <a:r>
              <a:rPr lang="en-US" sz="1800" dirty="0">
                <a:latin typeface="Oxygen" panose="02000503000000000000" pitchFamily="2" charset="0"/>
              </a:rPr>
              <a:t>	Aligns with goals 3 and 4</a:t>
            </a:r>
          </a:p>
          <a:p>
            <a:endParaRPr lang="en-US" sz="1200" dirty="0"/>
          </a:p>
          <a:p>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45"/>
        <p:cNvGrpSpPr/>
        <p:nvPr/>
      </p:nvGrpSpPr>
      <p:grpSpPr>
        <a:xfrm>
          <a:off x="0" y="0"/>
          <a:ext cx="0" cy="0"/>
          <a:chOff x="0" y="0"/>
          <a:chExt cx="0" cy="0"/>
        </a:xfrm>
      </p:grpSpPr>
      <p:sp>
        <p:nvSpPr>
          <p:cNvPr id="2146" name="Google Shape;2146;p73"/>
          <p:cNvSpPr txBox="1">
            <a:spLocks noGrp="1"/>
          </p:cNvSpPr>
          <p:nvPr>
            <p:ph type="title"/>
          </p:nvPr>
        </p:nvSpPr>
        <p:spPr>
          <a:xfrm>
            <a:off x="605150" y="36882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Thought Experiment 1: </a:t>
            </a:r>
            <a:br>
              <a:rPr lang="en" sz="2400" dirty="0"/>
            </a:br>
            <a:r>
              <a:rPr lang="en-US" sz="2400" dirty="0">
                <a:latin typeface="Oxygen" panose="02000503000000000000" pitchFamily="2" charset="0"/>
              </a:rPr>
              <a:t>Detect unusual weather patterns</a:t>
            </a:r>
            <a:endParaRPr sz="2400" dirty="0"/>
          </a:p>
        </p:txBody>
      </p:sp>
      <p:sp>
        <p:nvSpPr>
          <p:cNvPr id="2" name="Google Shape;2398;p76">
            <a:extLst>
              <a:ext uri="{FF2B5EF4-FFF2-40B4-BE49-F238E27FC236}">
                <a16:creationId xmlns:a16="http://schemas.microsoft.com/office/drawing/2014/main" id="{047BE2DA-DA4E-2C56-791E-34DF0EB52A79}"/>
              </a:ext>
            </a:extLst>
          </p:cNvPr>
          <p:cNvSpPr txBox="1">
            <a:spLocks/>
          </p:cNvSpPr>
          <p:nvPr/>
        </p:nvSpPr>
        <p:spPr>
          <a:xfrm>
            <a:off x="1371192" y="1389447"/>
            <a:ext cx="6877458" cy="338522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100" b="1" i="0" u="none" strike="noStrike" baseline="0" dirty="0">
                <a:latin typeface="Calibri-Bold"/>
              </a:rPr>
              <a:t>Goal:</a:t>
            </a:r>
          </a:p>
          <a:p>
            <a:pPr algn="l"/>
            <a:r>
              <a:rPr lang="en-US" sz="1100" b="0" i="0" u="none" strike="noStrike" baseline="0" dirty="0">
                <a:latin typeface="Calibri" panose="020F0502020204030204" pitchFamily="34" charset="0"/>
              </a:rPr>
              <a:t>Detect and classify unusual weather events, such as storms and floods, using satellite imagery and historical weather data. </a:t>
            </a:r>
          </a:p>
          <a:p>
            <a:pPr algn="l"/>
            <a:endParaRPr lang="en-US" sz="1100" b="0" i="0" u="none" strike="noStrike" baseline="0" dirty="0">
              <a:latin typeface="Calibri" panose="020F0502020204030204" pitchFamily="34" charset="0"/>
            </a:endParaRPr>
          </a:p>
          <a:p>
            <a:pPr algn="l"/>
            <a:r>
              <a:rPr lang="en-US" sz="1100" b="1" i="0" u="none" strike="noStrike" baseline="0" dirty="0">
                <a:latin typeface="Calibri-Bold"/>
              </a:rPr>
              <a:t>Approach:</a:t>
            </a:r>
          </a:p>
          <a:p>
            <a:pPr marL="171450" indent="-171450">
              <a:buFont typeface="Arial" panose="020B0604020202020204" pitchFamily="34" charset="0"/>
              <a:buChar char="•"/>
            </a:pPr>
            <a:r>
              <a:rPr lang="en-US" sz="1100" dirty="0">
                <a:latin typeface="Calibri" panose="020F0502020204030204" pitchFamily="34" charset="0"/>
              </a:rPr>
              <a:t>Use RNN to analyze historical time-series weather data to understand the sequences leading up to unusual weather events and improve classification accuracy.</a:t>
            </a:r>
          </a:p>
          <a:p>
            <a:pPr marL="171450" indent="-171450">
              <a:buFont typeface="Arial" panose="020B0604020202020204" pitchFamily="34" charset="0"/>
              <a:buChar char="•"/>
            </a:pPr>
            <a:r>
              <a:rPr lang="en-US" sz="1100" dirty="0">
                <a:latin typeface="Calibri" panose="020F0502020204030204" pitchFamily="34" charset="0"/>
              </a:rPr>
              <a:t>Extract weather features such as temperature, humidity, etc., from historical data and train a Random Forest model to classify weather events based on these features.</a:t>
            </a:r>
          </a:p>
          <a:p>
            <a:pPr marL="171450" indent="-171450" algn="l">
              <a:buFont typeface="Arial" panose="020B0604020202020204" pitchFamily="34" charset="0"/>
              <a:buChar char="•"/>
            </a:pPr>
            <a:r>
              <a:rPr lang="en-US" sz="1100" b="0" i="0" u="none" strike="noStrike" baseline="0" dirty="0">
                <a:latin typeface="Calibri" panose="020F0502020204030204" pitchFamily="34" charset="0"/>
              </a:rPr>
              <a:t>Use GAN to analyze satellite images and identify visual patterns associated with severe weather events.</a:t>
            </a:r>
          </a:p>
          <a:p>
            <a:pPr algn="l"/>
            <a:endParaRPr lang="en-US" sz="1100" b="0" i="0" u="none" strike="noStrike" baseline="0" dirty="0">
              <a:latin typeface="Calibri" panose="020F0502020204030204" pitchFamily="34" charset="0"/>
            </a:endParaRPr>
          </a:p>
          <a:p>
            <a:pPr algn="l"/>
            <a:r>
              <a:rPr lang="en-US" sz="1100" b="1" i="0" u="none" strike="noStrike" baseline="0" dirty="0">
                <a:latin typeface="Calibri-Bold"/>
              </a:rPr>
              <a:t>Data Needed:</a:t>
            </a:r>
          </a:p>
          <a:p>
            <a:pPr marL="171450" indent="-171450" algn="l">
              <a:buFont typeface="Arial" panose="020B0604020202020204" pitchFamily="34" charset="0"/>
              <a:buChar char="•"/>
            </a:pPr>
            <a:r>
              <a:rPr lang="en-US" sz="1100" b="0" i="0" u="none" strike="noStrike" baseline="0" dirty="0">
                <a:latin typeface="Calibri" panose="020F0502020204030204" pitchFamily="34" charset="0"/>
              </a:rPr>
              <a:t>High-resolution satellite images of weather phenomena.</a:t>
            </a:r>
          </a:p>
          <a:p>
            <a:pPr marL="171450" indent="-171450" algn="l">
              <a:buFont typeface="Arial" panose="020B0604020202020204" pitchFamily="34" charset="0"/>
              <a:buChar char="•"/>
            </a:pPr>
            <a:r>
              <a:rPr lang="en-US" sz="1100" b="0" i="0" u="none" strike="noStrike" baseline="0" dirty="0">
                <a:latin typeface="Calibri" panose="020F0502020204030204" pitchFamily="34" charset="0"/>
              </a:rPr>
              <a:t>Historical weather datasets with labels for various weather events.</a:t>
            </a:r>
          </a:p>
          <a:p>
            <a:pPr marL="171450" indent="-171450" algn="l">
              <a:buFont typeface="Arial" panose="020B0604020202020204" pitchFamily="34" charset="0"/>
              <a:buChar char="•"/>
            </a:pPr>
            <a:r>
              <a:rPr lang="en-US" sz="1100" b="0" i="0" u="none" strike="noStrike" baseline="0" dirty="0">
                <a:latin typeface="Calibri" panose="020F0502020204030204" pitchFamily="34" charset="0"/>
              </a:rPr>
              <a:t>Try to find a specific events leading up to unusual weather.</a:t>
            </a:r>
          </a:p>
          <a:p>
            <a:pPr algn="l"/>
            <a:endParaRPr lang="en-US" sz="1100" b="0" i="0" u="none" strike="noStrike" baseline="0" dirty="0">
              <a:latin typeface="Calibri" panose="020F0502020204030204" pitchFamily="34" charset="0"/>
            </a:endParaRPr>
          </a:p>
          <a:p>
            <a:pPr algn="l"/>
            <a:r>
              <a:rPr lang="en-US" sz="1100" b="1" i="0" u="none" strike="noStrike" baseline="0" dirty="0">
                <a:latin typeface="Calibri-Bold"/>
              </a:rPr>
              <a:t>Data Bias:</a:t>
            </a:r>
          </a:p>
          <a:p>
            <a:pPr algn="l"/>
            <a:r>
              <a:rPr lang="en-US" sz="1100" b="0" i="0" u="none" strike="noStrike" baseline="0" dirty="0">
                <a:latin typeface="Calibri" panose="020F0502020204030204" pitchFamily="34" charset="0"/>
              </a:rPr>
              <a:t>Satellite imagery may not represent all geographic areas equally, resulting in the underrepresentation of certain weather events.</a:t>
            </a:r>
            <a:endParaRPr lang="en-US" sz="1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45">
          <a:extLst>
            <a:ext uri="{FF2B5EF4-FFF2-40B4-BE49-F238E27FC236}">
              <a16:creationId xmlns:a16="http://schemas.microsoft.com/office/drawing/2014/main" id="{015C2432-BE7F-839A-99F3-744C2C1936F0}"/>
            </a:ext>
          </a:extLst>
        </p:cNvPr>
        <p:cNvGrpSpPr/>
        <p:nvPr/>
      </p:nvGrpSpPr>
      <p:grpSpPr>
        <a:xfrm>
          <a:off x="0" y="0"/>
          <a:ext cx="0" cy="0"/>
          <a:chOff x="0" y="0"/>
          <a:chExt cx="0" cy="0"/>
        </a:xfrm>
      </p:grpSpPr>
      <p:sp>
        <p:nvSpPr>
          <p:cNvPr id="2146" name="Google Shape;2146;p73">
            <a:extLst>
              <a:ext uri="{FF2B5EF4-FFF2-40B4-BE49-F238E27FC236}">
                <a16:creationId xmlns:a16="http://schemas.microsoft.com/office/drawing/2014/main" id="{1F592AB9-BE75-D8D6-DF05-6582F351AAA7}"/>
              </a:ext>
            </a:extLst>
          </p:cNvPr>
          <p:cNvSpPr txBox="1">
            <a:spLocks noGrp="1"/>
          </p:cNvSpPr>
          <p:nvPr>
            <p:ph type="title"/>
          </p:nvPr>
        </p:nvSpPr>
        <p:spPr>
          <a:xfrm>
            <a:off x="605150" y="36882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Thought Experiment 1: Pros and Cons</a:t>
            </a:r>
            <a:endParaRPr sz="2400" dirty="0"/>
          </a:p>
        </p:txBody>
      </p:sp>
      <p:sp>
        <p:nvSpPr>
          <p:cNvPr id="2" name="Google Shape;2398;p76">
            <a:extLst>
              <a:ext uri="{FF2B5EF4-FFF2-40B4-BE49-F238E27FC236}">
                <a16:creationId xmlns:a16="http://schemas.microsoft.com/office/drawing/2014/main" id="{27826D9E-A322-22F6-12E1-6F964F805C8C}"/>
              </a:ext>
            </a:extLst>
          </p:cNvPr>
          <p:cNvSpPr txBox="1">
            <a:spLocks/>
          </p:cNvSpPr>
          <p:nvPr/>
        </p:nvSpPr>
        <p:spPr>
          <a:xfrm>
            <a:off x="1345792" y="941525"/>
            <a:ext cx="6877458" cy="338522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100" b="1" dirty="0">
                <a:latin typeface="Calibri-Bold"/>
              </a:rPr>
              <a:t>Pros</a:t>
            </a:r>
            <a:r>
              <a:rPr lang="en-US" sz="1100" b="1" i="0" u="none" strike="noStrike" baseline="0" dirty="0">
                <a:latin typeface="Calibri-Bold"/>
              </a:rPr>
              <a:t>:</a:t>
            </a:r>
          </a:p>
          <a:p>
            <a:pPr algn="l"/>
            <a:r>
              <a:rPr lang="en-US" sz="1100" b="0" i="0" u="none" strike="noStrike" baseline="0" dirty="0">
                <a:latin typeface="Calibri" panose="020F0502020204030204" pitchFamily="34" charset="0"/>
              </a:rPr>
              <a:t>Random </a:t>
            </a:r>
            <a:r>
              <a:rPr lang="en-US" sz="1100" dirty="0">
                <a:latin typeface="Calibri" panose="020F0502020204030204" pitchFamily="34" charset="0"/>
              </a:rPr>
              <a:t>Forests are very effective at reviewing a data set and selecting the criteria to study in what makes weather severe.</a:t>
            </a:r>
          </a:p>
          <a:p>
            <a:pPr algn="l"/>
            <a:endParaRPr lang="en-US" sz="1100" b="0" i="0" u="none" strike="noStrike" baseline="0" dirty="0">
              <a:latin typeface="Calibri" panose="020F0502020204030204" pitchFamily="34" charset="0"/>
            </a:endParaRPr>
          </a:p>
          <a:p>
            <a:pPr algn="l"/>
            <a:r>
              <a:rPr lang="en-US" sz="1100" b="0" i="0" u="none" strike="noStrike" baseline="0" dirty="0">
                <a:latin typeface="Calibri" panose="020F0502020204030204" pitchFamily="34" charset="0"/>
              </a:rPr>
              <a:t>RNN’s are good at reviewing historical data to understand the precursors to severe weather.</a:t>
            </a:r>
          </a:p>
          <a:p>
            <a:pPr algn="l"/>
            <a:endParaRPr lang="en-US" sz="1100" dirty="0">
              <a:latin typeface="Calibri" panose="020F0502020204030204" pitchFamily="34" charset="0"/>
            </a:endParaRPr>
          </a:p>
          <a:p>
            <a:pPr algn="l"/>
            <a:r>
              <a:rPr lang="en-US" sz="1100" dirty="0">
                <a:latin typeface="Calibri" panose="020F0502020204030204" pitchFamily="34" charset="0"/>
              </a:rPr>
              <a:t>GAN</a:t>
            </a:r>
            <a:r>
              <a:rPr lang="en-US" sz="1100" b="0" i="0" u="none" strike="noStrike" baseline="0" dirty="0">
                <a:latin typeface="Calibri" panose="020F0502020204030204" pitchFamily="34" charset="0"/>
              </a:rPr>
              <a:t>’s are useful in pattern recognition of historical imagery for use in identifying weather conditions</a:t>
            </a:r>
          </a:p>
          <a:p>
            <a:pPr algn="l"/>
            <a:endParaRPr lang="en-US" sz="1100" b="0" i="0" u="none" strike="noStrike" baseline="0" dirty="0">
              <a:latin typeface="Calibri" panose="020F0502020204030204" pitchFamily="34" charset="0"/>
            </a:endParaRPr>
          </a:p>
          <a:p>
            <a:pPr algn="l"/>
            <a:endParaRPr lang="en-US" sz="1100" b="1" i="0" u="none" strike="noStrike" baseline="0" dirty="0">
              <a:latin typeface="Calibri-Bold"/>
            </a:endParaRPr>
          </a:p>
          <a:p>
            <a:pPr algn="l"/>
            <a:r>
              <a:rPr lang="en-US" sz="1100" b="1" i="0" u="none" strike="noStrike" baseline="0" dirty="0">
                <a:latin typeface="Calibri-Bold"/>
              </a:rPr>
              <a:t>Cons:</a:t>
            </a:r>
          </a:p>
          <a:p>
            <a:pPr algn="l"/>
            <a:r>
              <a:rPr lang="en-US" sz="1100" b="0" i="0" u="none" strike="noStrike" baseline="0" dirty="0">
                <a:latin typeface="Calibri" panose="020F0502020204030204" pitchFamily="34" charset="0"/>
              </a:rPr>
              <a:t>There can be some complexity in using multiple models and properly transferring the information from one model to the other.</a:t>
            </a:r>
          </a:p>
          <a:p>
            <a:pPr algn="l"/>
            <a:endParaRPr lang="en-US" sz="1100" dirty="0">
              <a:latin typeface="Calibri" panose="020F0502020204030204" pitchFamily="34" charset="0"/>
            </a:endParaRPr>
          </a:p>
          <a:p>
            <a:pPr algn="l"/>
            <a:r>
              <a:rPr lang="en-US" sz="1100" b="0" i="0" u="none" strike="noStrike" baseline="0" dirty="0">
                <a:latin typeface="Calibri" panose="020F0502020204030204" pitchFamily="34" charset="0"/>
              </a:rPr>
              <a:t>GAN’s ability to do proper pattern recognition is going to be reliant on the ability to access a vast database of historical weather images.</a:t>
            </a:r>
          </a:p>
        </p:txBody>
      </p:sp>
    </p:spTree>
    <p:extLst>
      <p:ext uri="{BB962C8B-B14F-4D97-AF65-F5344CB8AC3E}">
        <p14:creationId xmlns:p14="http://schemas.microsoft.com/office/powerpoint/2010/main" val="4146768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95">
          <a:extLst>
            <a:ext uri="{FF2B5EF4-FFF2-40B4-BE49-F238E27FC236}">
              <a16:creationId xmlns:a16="http://schemas.microsoft.com/office/drawing/2014/main" id="{AC7C1B25-485C-550B-B16A-F8911F12C1A5}"/>
            </a:ext>
          </a:extLst>
        </p:cNvPr>
        <p:cNvGrpSpPr/>
        <p:nvPr/>
      </p:nvGrpSpPr>
      <p:grpSpPr>
        <a:xfrm>
          <a:off x="0" y="0"/>
          <a:ext cx="0" cy="0"/>
          <a:chOff x="0" y="0"/>
          <a:chExt cx="0" cy="0"/>
        </a:xfrm>
      </p:grpSpPr>
      <p:sp>
        <p:nvSpPr>
          <p:cNvPr id="2396" name="Google Shape;2396;p76">
            <a:extLst>
              <a:ext uri="{FF2B5EF4-FFF2-40B4-BE49-F238E27FC236}">
                <a16:creationId xmlns:a16="http://schemas.microsoft.com/office/drawing/2014/main" id="{86A10E67-FC02-E0E6-BFCC-EA417D999067}"/>
              </a:ext>
            </a:extLst>
          </p:cNvPr>
          <p:cNvSpPr txBox="1">
            <a:spLocks noGrp="1"/>
          </p:cNvSpPr>
          <p:nvPr>
            <p:ph type="title" idx="6"/>
          </p:nvPr>
        </p:nvSpPr>
        <p:spPr>
          <a:xfrm>
            <a:off x="713100" y="36882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latin typeface="Cairo" panose="020B0604020202020204" charset="-78"/>
                <a:cs typeface="Cairo" panose="020B0604020202020204" charset="-78"/>
              </a:rPr>
              <a:t>Thought Experiment 2: </a:t>
            </a:r>
            <a:br>
              <a:rPr lang="en" sz="2400" dirty="0">
                <a:latin typeface="Cairo" panose="020B0604020202020204" charset="-78"/>
                <a:cs typeface="Cairo" panose="020B0604020202020204" charset="-78"/>
              </a:rPr>
            </a:br>
            <a:r>
              <a:rPr lang="en-US" sz="2400" dirty="0">
                <a:latin typeface="Cairo" panose="020B0604020202020204" charset="-78"/>
                <a:cs typeface="Cairo" panose="020B0604020202020204" charset="-78"/>
              </a:rPr>
              <a:t>Project trends in weather patterns</a:t>
            </a:r>
            <a:endParaRPr sz="2400" dirty="0">
              <a:latin typeface="Cairo" panose="020B0604020202020204" charset="-78"/>
              <a:cs typeface="Cairo" panose="020B0604020202020204" charset="-78"/>
            </a:endParaRPr>
          </a:p>
        </p:txBody>
      </p:sp>
      <p:sp>
        <p:nvSpPr>
          <p:cNvPr id="4" name="Google Shape;2398;p76">
            <a:extLst>
              <a:ext uri="{FF2B5EF4-FFF2-40B4-BE49-F238E27FC236}">
                <a16:creationId xmlns:a16="http://schemas.microsoft.com/office/drawing/2014/main" id="{1A279AB1-5C32-DFB9-083C-4E476D80432B}"/>
              </a:ext>
            </a:extLst>
          </p:cNvPr>
          <p:cNvSpPr txBox="1">
            <a:spLocks/>
          </p:cNvSpPr>
          <p:nvPr/>
        </p:nvSpPr>
        <p:spPr>
          <a:xfrm>
            <a:off x="1371192" y="1389447"/>
            <a:ext cx="6877458" cy="338522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100" b="1" i="0" u="none" strike="noStrike" baseline="0" dirty="0">
                <a:latin typeface="Calibri-Bold"/>
              </a:rPr>
              <a:t>Goal:</a:t>
            </a:r>
          </a:p>
          <a:p>
            <a:pPr algn="l"/>
            <a:r>
              <a:rPr lang="en-US" sz="1100" b="0" i="0" u="none" strike="noStrike" baseline="0" dirty="0">
                <a:latin typeface="Calibri" panose="020F0502020204030204" pitchFamily="34" charset="0"/>
              </a:rPr>
              <a:t>Assess climate risk across different regions in Europe by integrating image analysis, historical data, and predictive modeling.</a:t>
            </a:r>
          </a:p>
          <a:p>
            <a:pPr algn="l"/>
            <a:endParaRPr lang="en-US" sz="1100" b="0" i="0" u="none" strike="noStrike" baseline="0" dirty="0">
              <a:latin typeface="Calibri" panose="020F0502020204030204" pitchFamily="34" charset="0"/>
            </a:endParaRPr>
          </a:p>
          <a:p>
            <a:pPr algn="l"/>
            <a:r>
              <a:rPr lang="en-US" sz="1100" b="1" i="0" u="none" strike="noStrike" baseline="0" dirty="0">
                <a:latin typeface="Calibri-Bold"/>
              </a:rPr>
              <a:t>Approach:</a:t>
            </a:r>
          </a:p>
          <a:p>
            <a:pPr marL="171450" indent="-171450" algn="l">
              <a:buFont typeface="Arial" panose="020B0604020202020204" pitchFamily="34" charset="0"/>
              <a:buChar char="•"/>
            </a:pPr>
            <a:r>
              <a:rPr lang="en-US" sz="1100" b="0" i="0" u="none" strike="noStrike" baseline="0" dirty="0">
                <a:latin typeface="Calibri" panose="020F0502020204030204" pitchFamily="34" charset="0"/>
              </a:rPr>
              <a:t>Use GAN to process satellite imagery for real-time identification of climate risks such as drought areas and flood zones.</a:t>
            </a:r>
          </a:p>
          <a:p>
            <a:pPr marL="171450" indent="-171450" algn="l">
              <a:buFont typeface="Arial" panose="020B0604020202020204" pitchFamily="34" charset="0"/>
              <a:buChar char="•"/>
            </a:pPr>
            <a:r>
              <a:rPr lang="en-US" sz="1100" b="0" i="0" u="none" strike="noStrike" baseline="0" dirty="0">
                <a:latin typeface="Calibri" panose="020F0502020204030204" pitchFamily="34" charset="0"/>
              </a:rPr>
              <a:t>Train a Random Forest model on regional historical weather data combined with CNN outputs to classify areas based on climate risk levels.</a:t>
            </a:r>
          </a:p>
          <a:p>
            <a:pPr marL="171450" indent="-171450" algn="l">
              <a:buFont typeface="Arial" panose="020B0604020202020204" pitchFamily="34" charset="0"/>
              <a:buChar char="•"/>
            </a:pPr>
            <a:r>
              <a:rPr lang="en-US" sz="1100" b="0" i="0" u="none" strike="noStrike" baseline="0" dirty="0">
                <a:latin typeface="Calibri" panose="020F0502020204030204" pitchFamily="34" charset="0"/>
              </a:rPr>
              <a:t>Implement an RNN to predict future climate risks based on historical trends, considering the impact of temporal weather changes.</a:t>
            </a:r>
          </a:p>
          <a:p>
            <a:pPr algn="l"/>
            <a:endParaRPr lang="en-US" sz="1100" b="0" i="0" u="none" strike="noStrike" baseline="0" dirty="0">
              <a:latin typeface="Calibri" panose="020F0502020204030204" pitchFamily="34" charset="0"/>
            </a:endParaRPr>
          </a:p>
          <a:p>
            <a:pPr algn="l"/>
            <a:r>
              <a:rPr lang="en-US" sz="1100" b="1" i="0" u="none" strike="noStrike" baseline="0" dirty="0">
                <a:latin typeface="Calibri-Bold"/>
              </a:rPr>
              <a:t>Data Needed:</a:t>
            </a:r>
          </a:p>
          <a:p>
            <a:pPr marL="171450" indent="-171450" algn="l">
              <a:buFont typeface="Arial" panose="020B0604020202020204" pitchFamily="34" charset="0"/>
              <a:buChar char="•"/>
            </a:pPr>
            <a:r>
              <a:rPr lang="en-US" sz="1100" b="0" i="0" u="none" strike="noStrike" baseline="0" dirty="0">
                <a:latin typeface="Calibri" panose="020F0502020204030204" pitchFamily="34" charset="0"/>
              </a:rPr>
              <a:t>Satellite images showing land use and weather impacts.</a:t>
            </a:r>
          </a:p>
          <a:p>
            <a:pPr marL="171450" indent="-171450" algn="l">
              <a:buFont typeface="Arial" panose="020B0604020202020204" pitchFamily="34" charset="0"/>
              <a:buChar char="•"/>
            </a:pPr>
            <a:r>
              <a:rPr lang="en-US" sz="1100" b="0" i="0" u="none" strike="noStrike" baseline="0" dirty="0">
                <a:latin typeface="Calibri" panose="020F0502020204030204" pitchFamily="34" charset="0"/>
              </a:rPr>
              <a:t>Historical weather datasets for different European regions.</a:t>
            </a:r>
          </a:p>
          <a:p>
            <a:pPr marL="171450" indent="-171450" algn="l">
              <a:buFont typeface="Arial" panose="020B0604020202020204" pitchFamily="34" charset="0"/>
              <a:buChar char="•"/>
            </a:pPr>
            <a:r>
              <a:rPr lang="en-US" sz="1100" b="0" i="0" u="none" strike="noStrike" baseline="0" dirty="0">
                <a:latin typeface="Calibri" panose="020F0502020204030204" pitchFamily="34" charset="0"/>
              </a:rPr>
              <a:t>Climate risk assessments and impact data, such as past flood or drought occurrences.</a:t>
            </a:r>
          </a:p>
          <a:p>
            <a:pPr marL="171450" indent="-171450" algn="l">
              <a:buFont typeface="Arial" panose="020B0604020202020204" pitchFamily="34" charset="0"/>
              <a:buChar char="•"/>
            </a:pPr>
            <a:endParaRPr lang="en-US" sz="1100" b="0" i="0" u="none" strike="noStrike" baseline="0" dirty="0">
              <a:latin typeface="Calibri" panose="020F0502020204030204" pitchFamily="34" charset="0"/>
            </a:endParaRPr>
          </a:p>
          <a:p>
            <a:pPr algn="l"/>
            <a:r>
              <a:rPr lang="en-US" sz="1100" b="1" i="0" u="none" strike="noStrike" baseline="0" dirty="0">
                <a:latin typeface="Calibri-Bold"/>
              </a:rPr>
              <a:t>Data Bias:</a:t>
            </a:r>
          </a:p>
          <a:p>
            <a:pPr algn="l"/>
            <a:r>
              <a:rPr lang="en-US" sz="1100" b="0" i="0" u="none" strike="noStrike" baseline="0" dirty="0">
                <a:latin typeface="Calibri" panose="020F0502020204030204" pitchFamily="34" charset="0"/>
              </a:rPr>
              <a:t>Historical datasets may underrepresent certain geographic areas, which could skew the model results.</a:t>
            </a:r>
            <a:endParaRPr lang="en-US" sz="1100" dirty="0"/>
          </a:p>
        </p:txBody>
      </p:sp>
    </p:spTree>
    <p:extLst>
      <p:ext uri="{BB962C8B-B14F-4D97-AF65-F5344CB8AC3E}">
        <p14:creationId xmlns:p14="http://schemas.microsoft.com/office/powerpoint/2010/main" val="892717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5">
          <a:extLst>
            <a:ext uri="{FF2B5EF4-FFF2-40B4-BE49-F238E27FC236}">
              <a16:creationId xmlns:a16="http://schemas.microsoft.com/office/drawing/2014/main" id="{CA909A9F-EF07-12DC-E36E-1A8CD264FB26}"/>
            </a:ext>
          </a:extLst>
        </p:cNvPr>
        <p:cNvGrpSpPr/>
        <p:nvPr/>
      </p:nvGrpSpPr>
      <p:grpSpPr>
        <a:xfrm>
          <a:off x="0" y="0"/>
          <a:ext cx="0" cy="0"/>
          <a:chOff x="0" y="0"/>
          <a:chExt cx="0" cy="0"/>
        </a:xfrm>
      </p:grpSpPr>
      <p:sp>
        <p:nvSpPr>
          <p:cNvPr id="2146" name="Google Shape;2146;p73">
            <a:extLst>
              <a:ext uri="{FF2B5EF4-FFF2-40B4-BE49-F238E27FC236}">
                <a16:creationId xmlns:a16="http://schemas.microsoft.com/office/drawing/2014/main" id="{49B9A422-E0C0-0D98-417D-F45F2D570CF9}"/>
              </a:ext>
            </a:extLst>
          </p:cNvPr>
          <p:cNvSpPr txBox="1">
            <a:spLocks noGrp="1"/>
          </p:cNvSpPr>
          <p:nvPr>
            <p:ph type="title"/>
          </p:nvPr>
        </p:nvSpPr>
        <p:spPr>
          <a:xfrm>
            <a:off x="605150" y="36882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Thought Experiment 2: Pros and Cons</a:t>
            </a:r>
            <a:endParaRPr sz="2400" dirty="0"/>
          </a:p>
        </p:txBody>
      </p:sp>
      <p:sp>
        <p:nvSpPr>
          <p:cNvPr id="2" name="Google Shape;2398;p76">
            <a:extLst>
              <a:ext uri="{FF2B5EF4-FFF2-40B4-BE49-F238E27FC236}">
                <a16:creationId xmlns:a16="http://schemas.microsoft.com/office/drawing/2014/main" id="{5C7397DD-5C1C-4808-7091-53D75F633FCB}"/>
              </a:ext>
            </a:extLst>
          </p:cNvPr>
          <p:cNvSpPr txBox="1">
            <a:spLocks/>
          </p:cNvSpPr>
          <p:nvPr/>
        </p:nvSpPr>
        <p:spPr>
          <a:xfrm>
            <a:off x="1345792" y="941525"/>
            <a:ext cx="6877458" cy="338522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100" b="1" dirty="0">
                <a:latin typeface="Calibri-Bold"/>
              </a:rPr>
              <a:t>Pros</a:t>
            </a:r>
            <a:r>
              <a:rPr lang="en-US" sz="1100" b="1" i="0" u="none" strike="noStrike" baseline="0" dirty="0">
                <a:latin typeface="Calibri-Bold"/>
              </a:rPr>
              <a:t>:</a:t>
            </a:r>
          </a:p>
          <a:p>
            <a:pPr algn="l"/>
            <a:r>
              <a:rPr lang="en-US" sz="1100" b="0" i="0" u="none" strike="noStrike" baseline="0" dirty="0">
                <a:latin typeface="Calibri" panose="020F0502020204030204" pitchFamily="34" charset="0"/>
              </a:rPr>
              <a:t>This method will combine models of weather imagery and historical data to provide a robust framework against which to compare current conditions</a:t>
            </a:r>
            <a:r>
              <a:rPr lang="en-US" sz="1100" dirty="0">
                <a:latin typeface="Calibri" panose="020F0502020204030204" pitchFamily="34" charset="0"/>
              </a:rPr>
              <a:t>.</a:t>
            </a:r>
          </a:p>
          <a:p>
            <a:pPr algn="l"/>
            <a:endParaRPr lang="en-US" sz="1100" b="0" i="0" u="none" strike="noStrike" baseline="0" dirty="0">
              <a:latin typeface="Calibri" panose="020F0502020204030204" pitchFamily="34" charset="0"/>
            </a:endParaRPr>
          </a:p>
          <a:p>
            <a:pPr algn="l"/>
            <a:r>
              <a:rPr lang="en-US" sz="1100" dirty="0">
                <a:latin typeface="Calibri" panose="020F0502020204030204" pitchFamily="34" charset="0"/>
              </a:rPr>
              <a:t>GAN</a:t>
            </a:r>
            <a:r>
              <a:rPr lang="en-US" sz="1100" b="0" i="0" u="none" strike="noStrike" baseline="0" dirty="0">
                <a:latin typeface="Calibri" panose="020F0502020204030204" pitchFamily="34" charset="0"/>
              </a:rPr>
              <a:t>’s be used to evaluate real-time weather images to identify the precursors to current severe weather events.</a:t>
            </a:r>
          </a:p>
          <a:p>
            <a:pPr algn="l"/>
            <a:endParaRPr lang="en-US" sz="1100" b="1" i="0" u="none" strike="noStrike" baseline="0" dirty="0">
              <a:latin typeface="Calibri-Bold"/>
            </a:endParaRPr>
          </a:p>
          <a:p>
            <a:pPr algn="l"/>
            <a:r>
              <a:rPr lang="en-US" sz="1100" b="1" i="0" u="none" strike="noStrike" baseline="0" dirty="0">
                <a:latin typeface="Calibri-Bold"/>
              </a:rPr>
              <a:t>Cons:</a:t>
            </a:r>
          </a:p>
          <a:p>
            <a:pPr algn="l"/>
            <a:r>
              <a:rPr lang="en-US" sz="1100" b="0" i="0" u="none" strike="noStrike" baseline="0" dirty="0">
                <a:latin typeface="Calibri" panose="020F0502020204030204" pitchFamily="34" charset="0"/>
              </a:rPr>
              <a:t>Multiple models may be needed across different geographic regions to be accurate.</a:t>
            </a:r>
          </a:p>
          <a:p>
            <a:pPr algn="l"/>
            <a:endParaRPr lang="en-US" sz="1100" dirty="0">
              <a:latin typeface="Calibri" panose="020F0502020204030204" pitchFamily="34" charset="0"/>
            </a:endParaRPr>
          </a:p>
          <a:p>
            <a:pPr algn="l"/>
            <a:r>
              <a:rPr lang="en-US" sz="1100" b="0" i="0" u="none" strike="noStrike" baseline="0" dirty="0">
                <a:latin typeface="Calibri" panose="020F0502020204030204" pitchFamily="34" charset="0"/>
              </a:rPr>
              <a:t>There is complexity of integrating different datasets and different models to produce reliable results.</a:t>
            </a:r>
          </a:p>
        </p:txBody>
      </p:sp>
    </p:spTree>
    <p:extLst>
      <p:ext uri="{BB962C8B-B14F-4D97-AF65-F5344CB8AC3E}">
        <p14:creationId xmlns:p14="http://schemas.microsoft.com/office/powerpoint/2010/main" val="3143175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0">
          <a:extLst>
            <a:ext uri="{FF2B5EF4-FFF2-40B4-BE49-F238E27FC236}">
              <a16:creationId xmlns:a16="http://schemas.microsoft.com/office/drawing/2014/main" id="{9403AEBA-F968-D996-A547-9C121A9DBBFF}"/>
            </a:ext>
          </a:extLst>
        </p:cNvPr>
        <p:cNvGrpSpPr/>
        <p:nvPr/>
      </p:nvGrpSpPr>
      <p:grpSpPr>
        <a:xfrm>
          <a:off x="0" y="0"/>
          <a:ext cx="0" cy="0"/>
          <a:chOff x="0" y="0"/>
          <a:chExt cx="0" cy="0"/>
        </a:xfrm>
      </p:grpSpPr>
      <p:sp>
        <p:nvSpPr>
          <p:cNvPr id="2" name="Google Shape;2396;p76">
            <a:extLst>
              <a:ext uri="{FF2B5EF4-FFF2-40B4-BE49-F238E27FC236}">
                <a16:creationId xmlns:a16="http://schemas.microsoft.com/office/drawing/2014/main" id="{432AD7F6-FFC7-B5A6-0967-72B9061E816B}"/>
              </a:ext>
            </a:extLst>
          </p:cNvPr>
          <p:cNvSpPr txBox="1">
            <a:spLocks/>
          </p:cNvSpPr>
          <p:nvPr/>
        </p:nvSpPr>
        <p:spPr>
          <a:xfrm>
            <a:off x="1411600" y="210075"/>
            <a:ext cx="616395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400" b="1" dirty="0">
                <a:solidFill>
                  <a:schemeClr val="bg2">
                    <a:lumMod val="75000"/>
                  </a:schemeClr>
                </a:solidFill>
                <a:latin typeface="Cairo" panose="020B0604020202020204" charset="-78"/>
                <a:cs typeface="Cairo" panose="020B0604020202020204" charset="-78"/>
              </a:rPr>
              <a:t>Thought Experiment 3: </a:t>
            </a:r>
            <a:br>
              <a:rPr lang="en-US" sz="2400" b="1" dirty="0">
                <a:solidFill>
                  <a:schemeClr val="bg2">
                    <a:lumMod val="75000"/>
                  </a:schemeClr>
                </a:solidFill>
                <a:latin typeface="Cairo" panose="020B0604020202020204" charset="-78"/>
                <a:cs typeface="Cairo" panose="020B0604020202020204" charset="-78"/>
              </a:rPr>
            </a:br>
            <a:r>
              <a:rPr lang="en-US" sz="2400" b="1" dirty="0">
                <a:solidFill>
                  <a:schemeClr val="bg2">
                    <a:lumMod val="75000"/>
                  </a:schemeClr>
                </a:solidFill>
                <a:latin typeface="Cairo" panose="020B0604020202020204" charset="-78"/>
                <a:cs typeface="Cairo" panose="020B0604020202020204" charset="-78"/>
              </a:rPr>
              <a:t>Assess future scenarios for long-term weather changes by location</a:t>
            </a:r>
          </a:p>
        </p:txBody>
      </p:sp>
      <p:sp>
        <p:nvSpPr>
          <p:cNvPr id="4" name="Google Shape;2398;p76">
            <a:extLst>
              <a:ext uri="{FF2B5EF4-FFF2-40B4-BE49-F238E27FC236}">
                <a16:creationId xmlns:a16="http://schemas.microsoft.com/office/drawing/2014/main" id="{C9D8F7DC-DB6D-82A3-90DD-B7F3F456BF73}"/>
              </a:ext>
            </a:extLst>
          </p:cNvPr>
          <p:cNvSpPr txBox="1">
            <a:spLocks/>
          </p:cNvSpPr>
          <p:nvPr/>
        </p:nvSpPr>
        <p:spPr>
          <a:xfrm>
            <a:off x="1371192" y="1389447"/>
            <a:ext cx="6877458" cy="338522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100" b="1" i="0" u="none" strike="noStrike" baseline="0" dirty="0">
                <a:latin typeface="Calibri-Bold"/>
              </a:rPr>
              <a:t>Goal:</a:t>
            </a:r>
          </a:p>
          <a:p>
            <a:pPr algn="l"/>
            <a:r>
              <a:rPr lang="en-US" sz="1100" b="0" i="0" u="none" strike="noStrike" baseline="0" dirty="0">
                <a:latin typeface="Calibri" panose="020F0502020204030204" pitchFamily="34" charset="0"/>
              </a:rPr>
              <a:t>Simulate the impact of climate change on weather patterns and assess future scenarios for specific locations.</a:t>
            </a:r>
          </a:p>
          <a:p>
            <a:pPr algn="l"/>
            <a:endParaRPr lang="en-US" sz="1100" b="0" i="0" u="none" strike="noStrike" baseline="0" dirty="0">
              <a:latin typeface="Calibri" panose="020F0502020204030204" pitchFamily="34" charset="0"/>
            </a:endParaRPr>
          </a:p>
          <a:p>
            <a:pPr algn="l"/>
            <a:r>
              <a:rPr lang="en-US" sz="1100" b="1" i="0" u="none" strike="noStrike" baseline="0" dirty="0">
                <a:latin typeface="Calibri-Bold"/>
              </a:rPr>
              <a:t>Approach:</a:t>
            </a:r>
          </a:p>
          <a:p>
            <a:pPr marL="171450" indent="-171450" algn="l">
              <a:buFont typeface="Arial" panose="020B0604020202020204" pitchFamily="34" charset="0"/>
              <a:buChar char="•"/>
            </a:pPr>
            <a:r>
              <a:rPr lang="en-US" sz="1100" b="0" i="0" u="none" strike="noStrike" baseline="0" dirty="0">
                <a:latin typeface="Calibri" panose="020F0502020204030204" pitchFamily="34" charset="0"/>
              </a:rPr>
              <a:t>Use GANs to generate synthetic weather data under different climate change scenarios such as change in temperatures, precipitation, wind, etc.</a:t>
            </a:r>
          </a:p>
          <a:p>
            <a:pPr marL="171450" indent="-171450" algn="l">
              <a:buFont typeface="Arial" panose="020B0604020202020204" pitchFamily="34" charset="0"/>
              <a:buChar char="•"/>
            </a:pPr>
            <a:r>
              <a:rPr lang="en-US" sz="1100" b="0" i="0" u="none" strike="noStrike" baseline="0" dirty="0">
                <a:latin typeface="Calibri" panose="020F0502020204030204" pitchFamily="34" charset="0"/>
              </a:rPr>
              <a:t>Train RNNs on both real and GAN-generated data to forecast future weather conditions, focusing on key variables affected by climate change.</a:t>
            </a:r>
          </a:p>
          <a:p>
            <a:pPr marL="171450" indent="-171450" algn="l">
              <a:buFont typeface="Arial" panose="020B0604020202020204" pitchFamily="34" charset="0"/>
              <a:buChar char="•"/>
            </a:pPr>
            <a:r>
              <a:rPr lang="en-US" sz="1100" b="0" i="0" u="none" strike="noStrike" baseline="0" dirty="0">
                <a:latin typeface="Calibri" panose="020F0502020204030204" pitchFamily="34" charset="0"/>
              </a:rPr>
              <a:t>Analyze which generated scenarios most significantly affect weather patterns using Random Forest, identifying critical variables and thresholds for adaptation strategies.</a:t>
            </a:r>
          </a:p>
          <a:p>
            <a:pPr algn="l"/>
            <a:endParaRPr lang="en-US" sz="1100" b="1" i="0" u="none" strike="noStrike" baseline="0" dirty="0">
              <a:latin typeface="Calibri-Bold"/>
            </a:endParaRPr>
          </a:p>
          <a:p>
            <a:pPr algn="l"/>
            <a:r>
              <a:rPr lang="en-US" sz="1100" b="1" i="0" u="none" strike="noStrike" baseline="0" dirty="0">
                <a:latin typeface="Calibri-Bold"/>
              </a:rPr>
              <a:t>Data Needed:</a:t>
            </a:r>
          </a:p>
          <a:p>
            <a:pPr marL="171450" indent="-171450" algn="l">
              <a:buFont typeface="Arial" panose="020B0604020202020204" pitchFamily="34" charset="0"/>
              <a:buChar char="•"/>
            </a:pPr>
            <a:r>
              <a:rPr lang="en-US" sz="1100" b="0" i="0" u="none" strike="noStrike" baseline="0" dirty="0">
                <a:latin typeface="Calibri" panose="020F0502020204030204" pitchFamily="34" charset="0"/>
              </a:rPr>
              <a:t>Comprehensive historical weather datasets and </a:t>
            </a:r>
            <a:r>
              <a:rPr lang="en-US" sz="1100" dirty="0">
                <a:latin typeface="Calibri" panose="020F0502020204030204" pitchFamily="34" charset="0"/>
              </a:rPr>
              <a:t>weather imagery</a:t>
            </a:r>
            <a:r>
              <a:rPr lang="en-US" sz="1100" b="0" i="0" u="none" strike="noStrike" baseline="0" dirty="0">
                <a:latin typeface="Calibri" panose="020F0502020204030204" pitchFamily="34" charset="0"/>
              </a:rPr>
              <a:t>.</a:t>
            </a:r>
          </a:p>
          <a:p>
            <a:pPr algn="l"/>
            <a:endParaRPr lang="en-US" sz="1100" b="1" dirty="0">
              <a:latin typeface="Calibri-Bold"/>
            </a:endParaRPr>
          </a:p>
          <a:p>
            <a:pPr algn="l"/>
            <a:r>
              <a:rPr lang="en-US" sz="1100" b="1" i="0" u="none" strike="noStrike" baseline="0" dirty="0">
                <a:latin typeface="Calibri-Bold"/>
              </a:rPr>
              <a:t>Data Bias:</a:t>
            </a:r>
          </a:p>
          <a:p>
            <a:pPr algn="l"/>
            <a:r>
              <a:rPr lang="en-US" sz="1100" b="0" i="0" u="none" strike="noStrike" baseline="0" dirty="0">
                <a:latin typeface="Calibri" panose="020F0502020204030204" pitchFamily="34" charset="0"/>
              </a:rPr>
              <a:t>The GAN-generated synthetic data may perpetuate biases present in historical datasets, resulting in unrealistic climate scenario simulations. Additionally, historical weather data may lack sufficient representation of extreme climate events, resulting in gaps in understanding future impacts and necessary adaptation strategies.</a:t>
            </a:r>
            <a:endParaRPr lang="en-US" sz="1100" dirty="0"/>
          </a:p>
        </p:txBody>
      </p:sp>
    </p:spTree>
    <p:extLst>
      <p:ext uri="{BB962C8B-B14F-4D97-AF65-F5344CB8AC3E}">
        <p14:creationId xmlns:p14="http://schemas.microsoft.com/office/powerpoint/2010/main" val="556285826"/>
      </p:ext>
    </p:extLst>
  </p:cSld>
  <p:clrMapOvr>
    <a:masterClrMapping/>
  </p:clrMapOvr>
</p:sld>
</file>

<file path=ppt/theme/theme1.xml><?xml version="1.0" encoding="utf-8"?>
<a:theme xmlns:a="http://schemas.openxmlformats.org/drawingml/2006/main" name="Social Issues Thesis: Climate Change by Slidesgo">
  <a:themeElements>
    <a:clrScheme name="Simple Light">
      <a:dk1>
        <a:srgbClr val="355C2E"/>
      </a:dk1>
      <a:lt1>
        <a:srgbClr val="F8EEE4"/>
      </a:lt1>
      <a:dk2>
        <a:srgbClr val="81A235"/>
      </a:dk2>
      <a:lt2>
        <a:srgbClr val="282828"/>
      </a:lt2>
      <a:accent1>
        <a:srgbClr val="F0DCC8"/>
      </a:accent1>
      <a:accent2>
        <a:srgbClr val="F4A79C"/>
      </a:accent2>
      <a:accent3>
        <a:srgbClr val="C7843C"/>
      </a:accent3>
      <a:accent4>
        <a:srgbClr val="8ACDCE"/>
      </a:accent4>
      <a:accent5>
        <a:srgbClr val="006936"/>
      </a:accent5>
      <a:accent6>
        <a:srgbClr val="7A5716"/>
      </a:accent6>
      <a:hlink>
        <a:srgbClr val="28282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496</TotalTime>
  <Words>1187</Words>
  <Application>Microsoft Office PowerPoint</Application>
  <PresentationFormat>On-screen Show (16:9)</PresentationFormat>
  <Paragraphs>129</Paragraphs>
  <Slides>12</Slides>
  <Notes>12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Asap-Regular</vt:lpstr>
      <vt:lpstr>Cairo</vt:lpstr>
      <vt:lpstr>Arial</vt:lpstr>
      <vt:lpstr>Oxygen</vt:lpstr>
      <vt:lpstr>Aptos Display</vt:lpstr>
      <vt:lpstr>Calibri</vt:lpstr>
      <vt:lpstr>Calibri-Bold</vt:lpstr>
      <vt:lpstr>Aptos</vt:lpstr>
      <vt:lpstr>Social Issues Thesis: Climate Change by Slidesgo</vt:lpstr>
      <vt:lpstr>Custom Design</vt:lpstr>
      <vt:lpstr>ClimateWins: Weather Conditions and Climate Change</vt:lpstr>
      <vt:lpstr>Goals</vt:lpstr>
      <vt:lpstr>Machine Learning Options</vt:lpstr>
      <vt:lpstr>Thought Experiments</vt:lpstr>
      <vt:lpstr>Thought Experiment 1:  Detect unusual weather patterns</vt:lpstr>
      <vt:lpstr>Thought Experiment 1: Pros and Cons</vt:lpstr>
      <vt:lpstr>Thought Experiment 2:  Project trends in weather patterns</vt:lpstr>
      <vt:lpstr>Thought Experiment 2: Pros and Cons</vt:lpstr>
      <vt:lpstr>PowerPoint Presentation</vt:lpstr>
      <vt:lpstr>Thought Experiment 3: Pros and Cons</vt:lpstr>
      <vt:lpstr>Summary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Jack Bartman</cp:lastModifiedBy>
  <cp:revision>1</cp:revision>
  <dcterms:modified xsi:type="dcterms:W3CDTF">2025-04-29T22:50:51Z</dcterms:modified>
</cp:coreProperties>
</file>