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Lst>
  <p:notesMasterIdLst>
    <p:notesMasterId r:id="rId22"/>
  </p:notesMasterIdLst>
  <p:handoutMasterIdLst>
    <p:handoutMasterId r:id="rId23"/>
  </p:handoutMasterIdLst>
  <p:sldIdLst>
    <p:sldId id="332" r:id="rId5"/>
    <p:sldId id="333" r:id="rId6"/>
    <p:sldId id="347" r:id="rId7"/>
    <p:sldId id="349" r:id="rId8"/>
    <p:sldId id="348" r:id="rId9"/>
    <p:sldId id="334" r:id="rId10"/>
    <p:sldId id="346" r:id="rId11"/>
    <p:sldId id="336" r:id="rId12"/>
    <p:sldId id="337" r:id="rId13"/>
    <p:sldId id="338" r:id="rId14"/>
    <p:sldId id="339" r:id="rId15"/>
    <p:sldId id="340" r:id="rId16"/>
    <p:sldId id="341" r:id="rId17"/>
    <p:sldId id="342" r:id="rId18"/>
    <p:sldId id="343" r:id="rId19"/>
    <p:sldId id="344" r:id="rId20"/>
    <p:sldId id="34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83E6E3-FA7D-4D7B-A595-EF9225AFEA8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59" d="100"/>
          <a:sy n="59" d="100"/>
        </p:scale>
        <p:origin x="236" y="52"/>
      </p:cViewPr>
      <p:guideLst>
        <p:guide orient="horz" pos="2160"/>
        <p:guide pos="3840"/>
      </p:guideLst>
    </p:cSldViewPr>
  </p:slideViewPr>
  <p:outlineViewPr>
    <p:cViewPr>
      <p:scale>
        <a:sx n="33" d="100"/>
        <a:sy n="33" d="100"/>
      </p:scale>
      <p:origin x="0" y="-3456"/>
    </p:cViewPr>
  </p:outlineViewPr>
  <p:notesTextViewPr>
    <p:cViewPr>
      <p:scale>
        <a:sx n="1" d="1"/>
        <a:sy n="1" d="1"/>
      </p:scale>
      <p:origin x="0" y="0"/>
    </p:cViewPr>
  </p:notesTextViewPr>
  <p:sorterViewPr>
    <p:cViewPr>
      <p:scale>
        <a:sx n="100" d="100"/>
        <a:sy n="100" d="100"/>
      </p:scale>
      <p:origin x="0" y="-7325"/>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CBD980-9DCB-4679-A515-E2AB8A8A274D}" type="doc">
      <dgm:prSet loTypeId="urn:microsoft.com/office/officeart/2005/8/layout/venn1" loCatId="relationship" qsTypeId="urn:microsoft.com/office/officeart/2005/8/quickstyle/simple1" qsCatId="simple" csTypeId="urn:microsoft.com/office/officeart/2005/8/colors/accent1_2" csCatId="accent1" phldr="1"/>
      <dgm:spPr/>
    </dgm:pt>
    <dgm:pt modelId="{0E9D608C-45DA-4F97-A421-22AE871DC347}">
      <dgm:prSet phldrT="[Text]"/>
      <dgm:spPr/>
      <dgm:t>
        <a:bodyPr/>
        <a:lstStyle/>
        <a:p>
          <a:r>
            <a:rPr lang="en-US" dirty="0"/>
            <a:t>Jaci</a:t>
          </a:r>
        </a:p>
      </dgm:t>
    </dgm:pt>
    <dgm:pt modelId="{FCA017DA-76B3-42CA-9C2F-48ABC0ED82EF}" type="parTrans" cxnId="{4DC839C8-25EC-4833-925E-9C2497F17669}">
      <dgm:prSet/>
      <dgm:spPr/>
      <dgm:t>
        <a:bodyPr/>
        <a:lstStyle/>
        <a:p>
          <a:endParaRPr lang="en-US"/>
        </a:p>
      </dgm:t>
    </dgm:pt>
    <dgm:pt modelId="{5CEB70F6-6FA5-4FC7-8BAB-EBB109A4E31D}" type="sibTrans" cxnId="{4DC839C8-25EC-4833-925E-9C2497F17669}">
      <dgm:prSet/>
      <dgm:spPr/>
      <dgm:t>
        <a:bodyPr/>
        <a:lstStyle/>
        <a:p>
          <a:endParaRPr lang="en-US"/>
        </a:p>
      </dgm:t>
    </dgm:pt>
    <dgm:pt modelId="{24DC7787-6139-44E4-8F5F-6EDC2DBDC615}">
      <dgm:prSet phldrT="[Text]"/>
      <dgm:spPr/>
      <dgm:t>
        <a:bodyPr/>
        <a:lstStyle/>
        <a:p>
          <a:r>
            <a:rPr lang="en-US" dirty="0"/>
            <a:t>Jon</a:t>
          </a:r>
        </a:p>
      </dgm:t>
    </dgm:pt>
    <dgm:pt modelId="{2ED3F5AF-93A2-48C1-A09B-4A3D9EE3278B}" type="parTrans" cxnId="{237F4532-B2FD-426E-8434-AAFF3A3ABA3D}">
      <dgm:prSet/>
      <dgm:spPr/>
      <dgm:t>
        <a:bodyPr/>
        <a:lstStyle/>
        <a:p>
          <a:endParaRPr lang="en-US"/>
        </a:p>
      </dgm:t>
    </dgm:pt>
    <dgm:pt modelId="{45887B2C-2287-48B4-89B5-EC69D4EABE55}" type="sibTrans" cxnId="{237F4532-B2FD-426E-8434-AAFF3A3ABA3D}">
      <dgm:prSet/>
      <dgm:spPr/>
      <dgm:t>
        <a:bodyPr/>
        <a:lstStyle/>
        <a:p>
          <a:endParaRPr lang="en-US"/>
        </a:p>
      </dgm:t>
    </dgm:pt>
    <dgm:pt modelId="{A54EBB9F-F5E8-442A-B982-7245511146EE}">
      <dgm:prSet phldrT="[Text]"/>
      <dgm:spPr/>
      <dgm:t>
        <a:bodyPr/>
        <a:lstStyle/>
        <a:p>
          <a:r>
            <a:rPr lang="en-US" dirty="0"/>
            <a:t>Austin</a:t>
          </a:r>
        </a:p>
      </dgm:t>
    </dgm:pt>
    <dgm:pt modelId="{268CC724-0B08-4EA1-A93D-5219B844FCD2}" type="parTrans" cxnId="{AC336EC5-CE59-4309-8FCB-4E715A316BEA}">
      <dgm:prSet/>
      <dgm:spPr/>
      <dgm:t>
        <a:bodyPr/>
        <a:lstStyle/>
        <a:p>
          <a:endParaRPr lang="en-US"/>
        </a:p>
      </dgm:t>
    </dgm:pt>
    <dgm:pt modelId="{1EF6555F-72C4-4D5D-B62A-728451D874E4}" type="sibTrans" cxnId="{AC336EC5-CE59-4309-8FCB-4E715A316BEA}">
      <dgm:prSet/>
      <dgm:spPr/>
      <dgm:t>
        <a:bodyPr/>
        <a:lstStyle/>
        <a:p>
          <a:endParaRPr lang="en-US"/>
        </a:p>
      </dgm:t>
    </dgm:pt>
    <dgm:pt modelId="{96BD0E81-EA2D-42C4-8782-8CD7C199A975}">
      <dgm:prSet phldrT="[Text]"/>
      <dgm:spPr/>
      <dgm:t>
        <a:bodyPr/>
        <a:lstStyle/>
        <a:p>
          <a:r>
            <a:rPr lang="en-US" dirty="0"/>
            <a:t>Descriptors: Team leader, Java lover, Organizer, Worry-er</a:t>
          </a:r>
        </a:p>
      </dgm:t>
    </dgm:pt>
    <dgm:pt modelId="{DEBE1383-DCA6-463E-A396-674890D6BA5A}" type="parTrans" cxnId="{87B01394-CC69-434D-8CE4-AC1089C8B623}">
      <dgm:prSet/>
      <dgm:spPr/>
      <dgm:t>
        <a:bodyPr/>
        <a:lstStyle/>
        <a:p>
          <a:endParaRPr lang="en-US"/>
        </a:p>
      </dgm:t>
    </dgm:pt>
    <dgm:pt modelId="{893CEE9C-74C8-43DD-9826-6A5EA9BDA715}" type="sibTrans" cxnId="{87B01394-CC69-434D-8CE4-AC1089C8B623}">
      <dgm:prSet/>
      <dgm:spPr/>
      <dgm:t>
        <a:bodyPr/>
        <a:lstStyle/>
        <a:p>
          <a:endParaRPr lang="en-US"/>
        </a:p>
      </dgm:t>
    </dgm:pt>
    <dgm:pt modelId="{CDD22261-99B9-487D-9930-C76A73457867}">
      <dgm:prSet/>
      <dgm:spPr/>
      <dgm:t>
        <a:bodyPr/>
        <a:lstStyle/>
        <a:p>
          <a:r>
            <a:rPr lang="en-US" dirty="0"/>
            <a:t>Descriptors:</a:t>
          </a:r>
        </a:p>
      </dgm:t>
    </dgm:pt>
    <dgm:pt modelId="{A91092E2-8B45-42D5-950A-BB29236775BD}" type="parTrans" cxnId="{52B70A8F-7D1E-4738-BEB8-A745D1852C04}">
      <dgm:prSet/>
      <dgm:spPr/>
      <dgm:t>
        <a:bodyPr/>
        <a:lstStyle/>
        <a:p>
          <a:endParaRPr lang="en-US"/>
        </a:p>
      </dgm:t>
    </dgm:pt>
    <dgm:pt modelId="{0D59B9CE-2AA2-4F1A-8C9E-1D998273647A}" type="sibTrans" cxnId="{52B70A8F-7D1E-4738-BEB8-A745D1852C04}">
      <dgm:prSet/>
      <dgm:spPr/>
      <dgm:t>
        <a:bodyPr/>
        <a:lstStyle/>
        <a:p>
          <a:endParaRPr lang="en-US"/>
        </a:p>
      </dgm:t>
    </dgm:pt>
    <dgm:pt modelId="{DEC465CE-371C-4B94-AE48-F6AF30DC9EFD}">
      <dgm:prSet phldrT="[Text]"/>
      <dgm:spPr/>
      <dgm:t>
        <a:bodyPr/>
        <a:lstStyle/>
        <a:p>
          <a:r>
            <a:rPr lang="en-US" dirty="0"/>
            <a:t>Location: South Mississippi</a:t>
          </a:r>
        </a:p>
      </dgm:t>
    </dgm:pt>
    <dgm:pt modelId="{36EC1A30-79D5-464B-B10D-53F2398FC1C3}" type="parTrans" cxnId="{7EF7F7C6-8187-468B-A650-B701143F69B9}">
      <dgm:prSet/>
      <dgm:spPr/>
      <dgm:t>
        <a:bodyPr/>
        <a:lstStyle/>
        <a:p>
          <a:endParaRPr lang="en-US"/>
        </a:p>
      </dgm:t>
    </dgm:pt>
    <dgm:pt modelId="{89BBED35-3D6F-47DD-802E-37517B84BED6}" type="sibTrans" cxnId="{7EF7F7C6-8187-468B-A650-B701143F69B9}">
      <dgm:prSet/>
      <dgm:spPr/>
      <dgm:t>
        <a:bodyPr/>
        <a:lstStyle/>
        <a:p>
          <a:endParaRPr lang="en-US"/>
        </a:p>
      </dgm:t>
    </dgm:pt>
    <dgm:pt modelId="{74F83FCC-010F-4BBF-A77A-A10565480971}">
      <dgm:prSet phldrT="[Text]"/>
      <dgm:spPr/>
      <dgm:t>
        <a:bodyPr/>
        <a:lstStyle/>
        <a:p>
          <a:r>
            <a:rPr lang="en-US" dirty="0"/>
            <a:t>Field Preference: Back-end logic, possibly DB, or full start up. </a:t>
          </a:r>
        </a:p>
      </dgm:t>
    </dgm:pt>
    <dgm:pt modelId="{FB9D2996-8269-471A-B741-60CE22A600A5}" type="parTrans" cxnId="{9C144158-A882-4091-99BA-ACF7B131D6AA}">
      <dgm:prSet/>
      <dgm:spPr/>
      <dgm:t>
        <a:bodyPr/>
        <a:lstStyle/>
        <a:p>
          <a:endParaRPr lang="en-US"/>
        </a:p>
      </dgm:t>
    </dgm:pt>
    <dgm:pt modelId="{CA6C26BA-F1C2-4A76-9DA0-C27DCA6E48D2}" type="sibTrans" cxnId="{9C144158-A882-4091-99BA-ACF7B131D6AA}">
      <dgm:prSet/>
      <dgm:spPr/>
      <dgm:t>
        <a:bodyPr/>
        <a:lstStyle/>
        <a:p>
          <a:endParaRPr lang="en-US"/>
        </a:p>
      </dgm:t>
    </dgm:pt>
    <dgm:pt modelId="{CC1968F3-0B4D-46A3-AD7A-4E13089E7315}">
      <dgm:prSet phldrT="[Text]"/>
      <dgm:spPr/>
      <dgm:t>
        <a:bodyPr/>
        <a:lstStyle/>
        <a:p>
          <a:r>
            <a:rPr lang="en-US" dirty="0"/>
            <a:t>Leader award: Methodical Solver</a:t>
          </a:r>
        </a:p>
      </dgm:t>
    </dgm:pt>
    <dgm:pt modelId="{4A03CC07-461B-479F-B7BA-1C0AD3E4652F}" type="parTrans" cxnId="{231E9730-1498-4269-8356-823DB580A39D}">
      <dgm:prSet/>
      <dgm:spPr/>
      <dgm:t>
        <a:bodyPr/>
        <a:lstStyle/>
        <a:p>
          <a:endParaRPr lang="en-US"/>
        </a:p>
      </dgm:t>
    </dgm:pt>
    <dgm:pt modelId="{63A370D9-DC6A-4F93-A707-9999D8ADF969}" type="sibTrans" cxnId="{231E9730-1498-4269-8356-823DB580A39D}">
      <dgm:prSet/>
      <dgm:spPr/>
      <dgm:t>
        <a:bodyPr/>
        <a:lstStyle/>
        <a:p>
          <a:endParaRPr lang="en-US"/>
        </a:p>
      </dgm:t>
    </dgm:pt>
    <dgm:pt modelId="{1885145E-166E-4CF0-866D-243D06E537AD}">
      <dgm:prSet/>
      <dgm:spPr/>
      <dgm:t>
        <a:bodyPr/>
        <a:lstStyle/>
        <a:p>
          <a:r>
            <a:rPr lang="en-US" dirty="0"/>
            <a:t>Location: </a:t>
          </a:r>
        </a:p>
      </dgm:t>
    </dgm:pt>
    <dgm:pt modelId="{30798431-4A0C-40C2-9F02-506C98103B1C}" type="parTrans" cxnId="{AC39D721-771D-4F67-AC13-6A9D9E2FE639}">
      <dgm:prSet/>
      <dgm:spPr/>
      <dgm:t>
        <a:bodyPr/>
        <a:lstStyle/>
        <a:p>
          <a:endParaRPr lang="en-US"/>
        </a:p>
      </dgm:t>
    </dgm:pt>
    <dgm:pt modelId="{32CF0D41-DCF5-410F-95AE-E21AD7F6EF12}" type="sibTrans" cxnId="{AC39D721-771D-4F67-AC13-6A9D9E2FE639}">
      <dgm:prSet/>
      <dgm:spPr/>
      <dgm:t>
        <a:bodyPr/>
        <a:lstStyle/>
        <a:p>
          <a:endParaRPr lang="en-US"/>
        </a:p>
      </dgm:t>
    </dgm:pt>
    <dgm:pt modelId="{2B8EBFD6-A2C6-46A6-8480-88A984E76E92}">
      <dgm:prSet/>
      <dgm:spPr/>
      <dgm:t>
        <a:bodyPr/>
        <a:lstStyle/>
        <a:p>
          <a:r>
            <a:rPr lang="en-US" dirty="0"/>
            <a:t>Field Preference: </a:t>
          </a:r>
        </a:p>
      </dgm:t>
    </dgm:pt>
    <dgm:pt modelId="{FEEEF4FC-C626-4C5F-9AA3-2070E46ED37B}" type="parTrans" cxnId="{9F1338A8-D09A-4EE3-AC43-9B2C7826CBD5}">
      <dgm:prSet/>
      <dgm:spPr/>
      <dgm:t>
        <a:bodyPr/>
        <a:lstStyle/>
        <a:p>
          <a:endParaRPr lang="en-US"/>
        </a:p>
      </dgm:t>
    </dgm:pt>
    <dgm:pt modelId="{B7FB517D-02FD-475C-BF20-825D93361008}" type="sibTrans" cxnId="{9F1338A8-D09A-4EE3-AC43-9B2C7826CBD5}">
      <dgm:prSet/>
      <dgm:spPr/>
      <dgm:t>
        <a:bodyPr/>
        <a:lstStyle/>
        <a:p>
          <a:endParaRPr lang="en-US"/>
        </a:p>
      </dgm:t>
    </dgm:pt>
    <dgm:pt modelId="{5D462A64-84F8-4DA1-A6B8-835386BB1CB7}">
      <dgm:prSet phldrT="[Text]"/>
      <dgm:spPr/>
      <dgm:t>
        <a:bodyPr/>
        <a:lstStyle/>
        <a:p>
          <a:r>
            <a:rPr lang="en-US" dirty="0"/>
            <a:t>Descriptors: Loves web development, overly analytical, avid movie buff.
Location: North Carolina
Field Preference: Front-end development and Cybersecurity</a:t>
          </a:r>
        </a:p>
      </dgm:t>
    </dgm:pt>
    <dgm:pt modelId="{9D6788C5-EB24-4A29-B3EF-8BA7DD09DEE5}" type="parTrans" cxnId="{A8BB9043-EEAD-49B9-9C29-C77FA869E5D4}">
      <dgm:prSet/>
      <dgm:spPr/>
      <dgm:t>
        <a:bodyPr/>
        <a:lstStyle/>
        <a:p>
          <a:endParaRPr lang="en-US"/>
        </a:p>
      </dgm:t>
    </dgm:pt>
    <dgm:pt modelId="{C2BD9BDC-23FF-43BF-B090-93868AB7B05A}" type="sibTrans" cxnId="{A8BB9043-EEAD-49B9-9C29-C77FA869E5D4}">
      <dgm:prSet/>
      <dgm:spPr/>
      <dgm:t>
        <a:bodyPr/>
        <a:lstStyle/>
        <a:p>
          <a:endParaRPr lang="en-US"/>
        </a:p>
      </dgm:t>
    </dgm:pt>
    <dgm:pt modelId="{D0D2B677-7BC1-4EAA-81B4-912D0724E2C4}">
      <dgm:prSet phldrT="[Text]"/>
      <dgm:spPr/>
      <dgm:t>
        <a:bodyPr/>
        <a:lstStyle/>
        <a:p>
          <a:r>
            <a:rPr lang="en-US" dirty="0"/>
            <a:t>Team compliments: Detailed, focused, calm</a:t>
          </a:r>
        </a:p>
      </dgm:t>
    </dgm:pt>
    <dgm:pt modelId="{46A87B5F-FFCF-4C68-8FF3-6109205258F4}" type="parTrans" cxnId="{6A4D90B2-7785-46DE-9405-F8D903FC5058}">
      <dgm:prSet/>
      <dgm:spPr/>
      <dgm:t>
        <a:bodyPr/>
        <a:lstStyle/>
        <a:p>
          <a:endParaRPr lang="en-US"/>
        </a:p>
      </dgm:t>
    </dgm:pt>
    <dgm:pt modelId="{72449FEF-1133-497F-9D7C-4BEA9D4A6896}" type="sibTrans" cxnId="{6A4D90B2-7785-46DE-9405-F8D903FC5058}">
      <dgm:prSet/>
      <dgm:spPr/>
      <dgm:t>
        <a:bodyPr/>
        <a:lstStyle/>
        <a:p>
          <a:endParaRPr lang="en-US"/>
        </a:p>
      </dgm:t>
    </dgm:pt>
    <dgm:pt modelId="{C45C9F5E-C602-41D5-AF39-3BA3D1A89D01}">
      <dgm:prSet/>
      <dgm:spPr/>
      <dgm:t>
        <a:bodyPr/>
        <a:lstStyle/>
        <a:p>
          <a:r>
            <a:rPr lang="en-US" dirty="0"/>
            <a:t>Team compliments: Methodical problem solver/troubleshooter, patient</a:t>
          </a:r>
        </a:p>
      </dgm:t>
    </dgm:pt>
    <dgm:pt modelId="{47A96922-E432-48CA-B07E-1A8ABEA820B7}" type="parTrans" cxnId="{7C8663D0-EE0E-4E10-A877-2FAC110ED532}">
      <dgm:prSet/>
      <dgm:spPr/>
      <dgm:t>
        <a:bodyPr/>
        <a:lstStyle/>
        <a:p>
          <a:endParaRPr lang="en-US"/>
        </a:p>
      </dgm:t>
    </dgm:pt>
    <dgm:pt modelId="{9A4B9E63-E8AE-40C5-B373-CA5AE6D8CA43}" type="sibTrans" cxnId="{7C8663D0-EE0E-4E10-A877-2FAC110ED532}">
      <dgm:prSet/>
      <dgm:spPr/>
      <dgm:t>
        <a:bodyPr/>
        <a:lstStyle/>
        <a:p>
          <a:endParaRPr lang="en-US"/>
        </a:p>
      </dgm:t>
    </dgm:pt>
    <dgm:pt modelId="{6C0F4F6A-A1FC-4FE9-A2F4-6E54AEF8AB38}" type="pres">
      <dgm:prSet presAssocID="{61CBD980-9DCB-4679-A515-E2AB8A8A274D}" presName="compositeShape" presStyleCnt="0">
        <dgm:presLayoutVars>
          <dgm:chMax val="7"/>
          <dgm:dir/>
          <dgm:resizeHandles val="exact"/>
        </dgm:presLayoutVars>
      </dgm:prSet>
      <dgm:spPr/>
    </dgm:pt>
    <dgm:pt modelId="{5786B75E-32F9-4A27-958A-3FAD6525B308}" type="pres">
      <dgm:prSet presAssocID="{0E9D608C-45DA-4F97-A421-22AE871DC347}" presName="circ1" presStyleLbl="vennNode1" presStyleIdx="0" presStyleCnt="3"/>
      <dgm:spPr/>
    </dgm:pt>
    <dgm:pt modelId="{016E9B17-FC94-4F13-8AC3-293B8B32F1F8}" type="pres">
      <dgm:prSet presAssocID="{0E9D608C-45DA-4F97-A421-22AE871DC347}" presName="circ1Tx" presStyleLbl="revTx" presStyleIdx="0" presStyleCnt="0">
        <dgm:presLayoutVars>
          <dgm:chMax val="0"/>
          <dgm:chPref val="0"/>
          <dgm:bulletEnabled val="1"/>
        </dgm:presLayoutVars>
      </dgm:prSet>
      <dgm:spPr/>
    </dgm:pt>
    <dgm:pt modelId="{52934070-1235-42A5-9AB1-25C063DCA329}" type="pres">
      <dgm:prSet presAssocID="{24DC7787-6139-44E4-8F5F-6EDC2DBDC615}" presName="circ2" presStyleLbl="vennNode1" presStyleIdx="1" presStyleCnt="3"/>
      <dgm:spPr/>
    </dgm:pt>
    <dgm:pt modelId="{AC898BA9-7A21-47E4-8EED-068A61E23EF9}" type="pres">
      <dgm:prSet presAssocID="{24DC7787-6139-44E4-8F5F-6EDC2DBDC615}" presName="circ2Tx" presStyleLbl="revTx" presStyleIdx="0" presStyleCnt="0">
        <dgm:presLayoutVars>
          <dgm:chMax val="0"/>
          <dgm:chPref val="0"/>
          <dgm:bulletEnabled val="1"/>
        </dgm:presLayoutVars>
      </dgm:prSet>
      <dgm:spPr/>
    </dgm:pt>
    <dgm:pt modelId="{52E3E772-36B1-41A8-994C-C8B52E59C5CC}" type="pres">
      <dgm:prSet presAssocID="{A54EBB9F-F5E8-442A-B982-7245511146EE}" presName="circ3" presStyleLbl="vennNode1" presStyleIdx="2" presStyleCnt="3"/>
      <dgm:spPr/>
    </dgm:pt>
    <dgm:pt modelId="{F2F34E1F-A532-4EBE-8A2D-2DB0DD54EF61}" type="pres">
      <dgm:prSet presAssocID="{A54EBB9F-F5E8-442A-B982-7245511146EE}" presName="circ3Tx" presStyleLbl="revTx" presStyleIdx="0" presStyleCnt="0">
        <dgm:presLayoutVars>
          <dgm:chMax val="0"/>
          <dgm:chPref val="0"/>
          <dgm:bulletEnabled val="1"/>
        </dgm:presLayoutVars>
      </dgm:prSet>
      <dgm:spPr/>
    </dgm:pt>
  </dgm:ptLst>
  <dgm:cxnLst>
    <dgm:cxn modelId="{92A34000-CF33-4617-8708-ECECFD71B6CD}" type="presOf" srcId="{2B8EBFD6-A2C6-46A6-8480-88A984E76E92}" destId="{F2F34E1F-A532-4EBE-8A2D-2DB0DD54EF61}" srcOrd="1" destOrd="4" presId="urn:microsoft.com/office/officeart/2005/8/layout/venn1"/>
    <dgm:cxn modelId="{AE1C2707-D6A1-4EC1-9EFA-78A2DF80869C}" type="presOf" srcId="{0E9D608C-45DA-4F97-A421-22AE871DC347}" destId="{5786B75E-32F9-4A27-958A-3FAD6525B308}" srcOrd="0" destOrd="0" presId="urn:microsoft.com/office/officeart/2005/8/layout/venn1"/>
    <dgm:cxn modelId="{AC39D721-771D-4F67-AC13-6A9D9E2FE639}" srcId="{A54EBB9F-F5E8-442A-B982-7245511146EE}" destId="{1885145E-166E-4CF0-866D-243D06E537AD}" srcOrd="2" destOrd="0" parTransId="{30798431-4A0C-40C2-9F02-506C98103B1C}" sibTransId="{32CF0D41-DCF5-410F-95AE-E21AD7F6EF12}"/>
    <dgm:cxn modelId="{231E9730-1498-4269-8356-823DB580A39D}" srcId="{A54EBB9F-F5E8-442A-B982-7245511146EE}" destId="{CC1968F3-0B4D-46A3-AD7A-4E13089E7315}" srcOrd="0" destOrd="0" parTransId="{4A03CC07-461B-479F-B7BA-1C0AD3E4652F}" sibTransId="{63A370D9-DC6A-4F93-A707-9999D8ADF969}"/>
    <dgm:cxn modelId="{237F4532-B2FD-426E-8434-AAFF3A3ABA3D}" srcId="{61CBD980-9DCB-4679-A515-E2AB8A8A274D}" destId="{24DC7787-6139-44E4-8F5F-6EDC2DBDC615}" srcOrd="1" destOrd="0" parTransId="{2ED3F5AF-93A2-48C1-A09B-4A3D9EE3278B}" sibTransId="{45887B2C-2287-48B4-89B5-EC69D4EABE55}"/>
    <dgm:cxn modelId="{45B3B132-C6BA-4EC8-AF3A-EE68667DBA09}" type="presOf" srcId="{1885145E-166E-4CF0-866D-243D06E537AD}" destId="{52E3E772-36B1-41A8-994C-C8B52E59C5CC}" srcOrd="0" destOrd="3" presId="urn:microsoft.com/office/officeart/2005/8/layout/venn1"/>
    <dgm:cxn modelId="{A8BB9043-EEAD-49B9-9C29-C77FA869E5D4}" srcId="{24DC7787-6139-44E4-8F5F-6EDC2DBDC615}" destId="{5D462A64-84F8-4DA1-A6B8-835386BB1CB7}" srcOrd="0" destOrd="0" parTransId="{9D6788C5-EB24-4A29-B3EF-8BA7DD09DEE5}" sibTransId="{C2BD9BDC-23FF-43BF-B090-93868AB7B05A}"/>
    <dgm:cxn modelId="{85D8F343-8D6E-4794-8AF2-3B3D8E5FC83B}" type="presOf" srcId="{5D462A64-84F8-4DA1-A6B8-835386BB1CB7}" destId="{AC898BA9-7A21-47E4-8EED-068A61E23EF9}" srcOrd="1" destOrd="1" presId="urn:microsoft.com/office/officeart/2005/8/layout/venn1"/>
    <dgm:cxn modelId="{081C2848-C236-4B64-A8DC-F3E8E2C5C8C3}" type="presOf" srcId="{0E9D608C-45DA-4F97-A421-22AE871DC347}" destId="{016E9B17-FC94-4F13-8AC3-293B8B32F1F8}" srcOrd="1" destOrd="0" presId="urn:microsoft.com/office/officeart/2005/8/layout/venn1"/>
    <dgm:cxn modelId="{B074D449-3AFC-44AD-A432-4B186C08BDA7}" type="presOf" srcId="{61CBD980-9DCB-4679-A515-E2AB8A8A274D}" destId="{6C0F4F6A-A1FC-4FE9-A2F4-6E54AEF8AB38}" srcOrd="0" destOrd="0" presId="urn:microsoft.com/office/officeart/2005/8/layout/venn1"/>
    <dgm:cxn modelId="{93F6BD6C-9E6C-4703-9098-1672BEDE4A3E}" type="presOf" srcId="{D0D2B677-7BC1-4EAA-81B4-912D0724E2C4}" destId="{52934070-1235-42A5-9AB1-25C063DCA329}" srcOrd="0" destOrd="2" presId="urn:microsoft.com/office/officeart/2005/8/layout/venn1"/>
    <dgm:cxn modelId="{3A1DCB6C-9E81-4892-99F2-0B0E82E357F2}" type="presOf" srcId="{CC1968F3-0B4D-46A3-AD7A-4E13089E7315}" destId="{F2F34E1F-A532-4EBE-8A2D-2DB0DD54EF61}" srcOrd="1" destOrd="1" presId="urn:microsoft.com/office/officeart/2005/8/layout/venn1"/>
    <dgm:cxn modelId="{FAFEF16C-6C3B-4242-925F-366C617185CB}" type="presOf" srcId="{D0D2B677-7BC1-4EAA-81B4-912D0724E2C4}" destId="{AC898BA9-7A21-47E4-8EED-068A61E23EF9}" srcOrd="1" destOrd="2" presId="urn:microsoft.com/office/officeart/2005/8/layout/venn1"/>
    <dgm:cxn modelId="{BD4E5F6E-7AB0-42D5-ADE6-2FFA3D2E0F85}" type="presOf" srcId="{24DC7787-6139-44E4-8F5F-6EDC2DBDC615}" destId="{52934070-1235-42A5-9AB1-25C063DCA329}" srcOrd="0" destOrd="0" presId="urn:microsoft.com/office/officeart/2005/8/layout/venn1"/>
    <dgm:cxn modelId="{E7E7FD6E-E528-4FDA-9CD3-372A87D835D2}" type="presOf" srcId="{2B8EBFD6-A2C6-46A6-8480-88A984E76E92}" destId="{52E3E772-36B1-41A8-994C-C8B52E59C5CC}" srcOrd="0" destOrd="4" presId="urn:microsoft.com/office/officeart/2005/8/layout/venn1"/>
    <dgm:cxn modelId="{52721274-06E7-4E79-84D9-1682AB2ADAB4}" type="presOf" srcId="{96BD0E81-EA2D-42C4-8782-8CD7C199A975}" destId="{016E9B17-FC94-4F13-8AC3-293B8B32F1F8}" srcOrd="1" destOrd="1" presId="urn:microsoft.com/office/officeart/2005/8/layout/venn1"/>
    <dgm:cxn modelId="{9C144158-A882-4091-99BA-ACF7B131D6AA}" srcId="{0E9D608C-45DA-4F97-A421-22AE871DC347}" destId="{74F83FCC-010F-4BBF-A77A-A10565480971}" srcOrd="2" destOrd="0" parTransId="{FB9D2996-8269-471A-B741-60CE22A600A5}" sibTransId="{CA6C26BA-F1C2-4A76-9DA0-C27DCA6E48D2}"/>
    <dgm:cxn modelId="{2BAB0F7B-5756-4BAF-8D95-B1B94CF2BD07}" type="presOf" srcId="{C45C9F5E-C602-41D5-AF39-3BA3D1A89D01}" destId="{52E3E772-36B1-41A8-994C-C8B52E59C5CC}" srcOrd="0" destOrd="5" presId="urn:microsoft.com/office/officeart/2005/8/layout/venn1"/>
    <dgm:cxn modelId="{CD2F198D-F541-47B0-9597-03EBDB25987F}" type="presOf" srcId="{74F83FCC-010F-4BBF-A77A-A10565480971}" destId="{016E9B17-FC94-4F13-8AC3-293B8B32F1F8}" srcOrd="1" destOrd="3" presId="urn:microsoft.com/office/officeart/2005/8/layout/venn1"/>
    <dgm:cxn modelId="{1F238B8D-062F-43D6-8C63-267AD56D5132}" type="presOf" srcId="{CC1968F3-0B4D-46A3-AD7A-4E13089E7315}" destId="{52E3E772-36B1-41A8-994C-C8B52E59C5CC}" srcOrd="0" destOrd="1" presId="urn:microsoft.com/office/officeart/2005/8/layout/venn1"/>
    <dgm:cxn modelId="{52B70A8F-7D1E-4738-BEB8-A745D1852C04}" srcId="{A54EBB9F-F5E8-442A-B982-7245511146EE}" destId="{CDD22261-99B9-487D-9930-C76A73457867}" srcOrd="1" destOrd="0" parTransId="{A91092E2-8B45-42D5-950A-BB29236775BD}" sibTransId="{0D59B9CE-2AA2-4F1A-8C9E-1D998273647A}"/>
    <dgm:cxn modelId="{0D351790-955B-4F5D-8F12-A0CE6FCC1DE2}" type="presOf" srcId="{DEC465CE-371C-4B94-AE48-F6AF30DC9EFD}" destId="{5786B75E-32F9-4A27-958A-3FAD6525B308}" srcOrd="0" destOrd="2" presId="urn:microsoft.com/office/officeart/2005/8/layout/venn1"/>
    <dgm:cxn modelId="{87B01394-CC69-434D-8CE4-AC1089C8B623}" srcId="{0E9D608C-45DA-4F97-A421-22AE871DC347}" destId="{96BD0E81-EA2D-42C4-8782-8CD7C199A975}" srcOrd="0" destOrd="0" parTransId="{DEBE1383-DCA6-463E-A396-674890D6BA5A}" sibTransId="{893CEE9C-74C8-43DD-9826-6A5EA9BDA715}"/>
    <dgm:cxn modelId="{33CBCA9E-4F1D-49D5-9AAC-050C3D227933}" type="presOf" srcId="{CDD22261-99B9-487D-9930-C76A73457867}" destId="{F2F34E1F-A532-4EBE-8A2D-2DB0DD54EF61}" srcOrd="1" destOrd="2" presId="urn:microsoft.com/office/officeart/2005/8/layout/venn1"/>
    <dgm:cxn modelId="{9F1338A8-D09A-4EE3-AC43-9B2C7826CBD5}" srcId="{A54EBB9F-F5E8-442A-B982-7245511146EE}" destId="{2B8EBFD6-A2C6-46A6-8480-88A984E76E92}" srcOrd="3" destOrd="0" parTransId="{FEEEF4FC-C626-4C5F-9AA3-2070E46ED37B}" sibTransId="{B7FB517D-02FD-475C-BF20-825D93361008}"/>
    <dgm:cxn modelId="{6A4D90B2-7785-46DE-9405-F8D903FC5058}" srcId="{24DC7787-6139-44E4-8F5F-6EDC2DBDC615}" destId="{D0D2B677-7BC1-4EAA-81B4-912D0724E2C4}" srcOrd="1" destOrd="0" parTransId="{46A87B5F-FFCF-4C68-8FF3-6109205258F4}" sibTransId="{72449FEF-1133-497F-9D7C-4BEA9D4A6896}"/>
    <dgm:cxn modelId="{7BFD3CB3-9FCC-4320-B8B4-FFC33DA826D5}" type="presOf" srcId="{74F83FCC-010F-4BBF-A77A-A10565480971}" destId="{5786B75E-32F9-4A27-958A-3FAD6525B308}" srcOrd="0" destOrd="3" presId="urn:microsoft.com/office/officeart/2005/8/layout/venn1"/>
    <dgm:cxn modelId="{3B2C40BA-2BE5-4FCD-8194-8B306F346B69}" type="presOf" srcId="{A54EBB9F-F5E8-442A-B982-7245511146EE}" destId="{52E3E772-36B1-41A8-994C-C8B52E59C5CC}" srcOrd="0" destOrd="0" presId="urn:microsoft.com/office/officeart/2005/8/layout/venn1"/>
    <dgm:cxn modelId="{AC336EC5-CE59-4309-8FCB-4E715A316BEA}" srcId="{61CBD980-9DCB-4679-A515-E2AB8A8A274D}" destId="{A54EBB9F-F5E8-442A-B982-7245511146EE}" srcOrd="2" destOrd="0" parTransId="{268CC724-0B08-4EA1-A93D-5219B844FCD2}" sibTransId="{1EF6555F-72C4-4D5D-B62A-728451D874E4}"/>
    <dgm:cxn modelId="{7EF7F7C6-8187-468B-A650-B701143F69B9}" srcId="{0E9D608C-45DA-4F97-A421-22AE871DC347}" destId="{DEC465CE-371C-4B94-AE48-F6AF30DC9EFD}" srcOrd="1" destOrd="0" parTransId="{36EC1A30-79D5-464B-B10D-53F2398FC1C3}" sibTransId="{89BBED35-3D6F-47DD-802E-37517B84BED6}"/>
    <dgm:cxn modelId="{4DC839C8-25EC-4833-925E-9C2497F17669}" srcId="{61CBD980-9DCB-4679-A515-E2AB8A8A274D}" destId="{0E9D608C-45DA-4F97-A421-22AE871DC347}" srcOrd="0" destOrd="0" parTransId="{FCA017DA-76B3-42CA-9C2F-48ABC0ED82EF}" sibTransId="{5CEB70F6-6FA5-4FC7-8BAB-EBB109A4E31D}"/>
    <dgm:cxn modelId="{7C8663D0-EE0E-4E10-A877-2FAC110ED532}" srcId="{A54EBB9F-F5E8-442A-B982-7245511146EE}" destId="{C45C9F5E-C602-41D5-AF39-3BA3D1A89D01}" srcOrd="4" destOrd="0" parTransId="{47A96922-E432-48CA-B07E-1A8ABEA820B7}" sibTransId="{9A4B9E63-E8AE-40C5-B373-CA5AE6D8CA43}"/>
    <dgm:cxn modelId="{6E2716D5-E741-455D-BFBD-D411316EF99A}" type="presOf" srcId="{A54EBB9F-F5E8-442A-B982-7245511146EE}" destId="{F2F34E1F-A532-4EBE-8A2D-2DB0DD54EF61}" srcOrd="1" destOrd="0" presId="urn:microsoft.com/office/officeart/2005/8/layout/venn1"/>
    <dgm:cxn modelId="{61A763D6-0550-4801-9D4F-6BDF0A7F06CC}" type="presOf" srcId="{CDD22261-99B9-487D-9930-C76A73457867}" destId="{52E3E772-36B1-41A8-994C-C8B52E59C5CC}" srcOrd="0" destOrd="2" presId="urn:microsoft.com/office/officeart/2005/8/layout/venn1"/>
    <dgm:cxn modelId="{E18FE5E8-43C7-4CD4-80D6-2572BC0B79FD}" type="presOf" srcId="{5D462A64-84F8-4DA1-A6B8-835386BB1CB7}" destId="{52934070-1235-42A5-9AB1-25C063DCA329}" srcOrd="0" destOrd="1" presId="urn:microsoft.com/office/officeart/2005/8/layout/venn1"/>
    <dgm:cxn modelId="{6E07B7ED-33AE-4894-97E7-1D40D4DA1C56}" type="presOf" srcId="{C45C9F5E-C602-41D5-AF39-3BA3D1A89D01}" destId="{F2F34E1F-A532-4EBE-8A2D-2DB0DD54EF61}" srcOrd="1" destOrd="5" presId="urn:microsoft.com/office/officeart/2005/8/layout/venn1"/>
    <dgm:cxn modelId="{9627AEEE-A939-425C-8A72-88794F360DC4}" type="presOf" srcId="{1885145E-166E-4CF0-866D-243D06E537AD}" destId="{F2F34E1F-A532-4EBE-8A2D-2DB0DD54EF61}" srcOrd="1" destOrd="3" presId="urn:microsoft.com/office/officeart/2005/8/layout/venn1"/>
    <dgm:cxn modelId="{AB5B0DEF-3405-4AC4-8F4D-5BACA4ABFD68}" type="presOf" srcId="{24DC7787-6139-44E4-8F5F-6EDC2DBDC615}" destId="{AC898BA9-7A21-47E4-8EED-068A61E23EF9}" srcOrd="1" destOrd="0" presId="urn:microsoft.com/office/officeart/2005/8/layout/venn1"/>
    <dgm:cxn modelId="{F2ED53F0-08D8-4C0C-9FBA-3A0C0153AA77}" type="presOf" srcId="{DEC465CE-371C-4B94-AE48-F6AF30DC9EFD}" destId="{016E9B17-FC94-4F13-8AC3-293B8B32F1F8}" srcOrd="1" destOrd="2" presId="urn:microsoft.com/office/officeart/2005/8/layout/venn1"/>
    <dgm:cxn modelId="{061294FB-19EB-4B9F-A4C7-221F879B1F04}" type="presOf" srcId="{96BD0E81-EA2D-42C4-8782-8CD7C199A975}" destId="{5786B75E-32F9-4A27-958A-3FAD6525B308}" srcOrd="0" destOrd="1" presId="urn:microsoft.com/office/officeart/2005/8/layout/venn1"/>
    <dgm:cxn modelId="{59385416-C461-4B77-9310-293E19416073}" type="presParOf" srcId="{6C0F4F6A-A1FC-4FE9-A2F4-6E54AEF8AB38}" destId="{5786B75E-32F9-4A27-958A-3FAD6525B308}" srcOrd="0" destOrd="0" presId="urn:microsoft.com/office/officeart/2005/8/layout/venn1"/>
    <dgm:cxn modelId="{1D43BDCA-82DB-438D-AC0B-C4CD380CCAFF}" type="presParOf" srcId="{6C0F4F6A-A1FC-4FE9-A2F4-6E54AEF8AB38}" destId="{016E9B17-FC94-4F13-8AC3-293B8B32F1F8}" srcOrd="1" destOrd="0" presId="urn:microsoft.com/office/officeart/2005/8/layout/venn1"/>
    <dgm:cxn modelId="{C01B7EBB-B634-4E81-B8ED-127FAC6636F0}" type="presParOf" srcId="{6C0F4F6A-A1FC-4FE9-A2F4-6E54AEF8AB38}" destId="{52934070-1235-42A5-9AB1-25C063DCA329}" srcOrd="2" destOrd="0" presId="urn:microsoft.com/office/officeart/2005/8/layout/venn1"/>
    <dgm:cxn modelId="{816C9F61-49DE-4730-BC65-0579C0FFD6CA}" type="presParOf" srcId="{6C0F4F6A-A1FC-4FE9-A2F4-6E54AEF8AB38}" destId="{AC898BA9-7A21-47E4-8EED-068A61E23EF9}" srcOrd="3" destOrd="0" presId="urn:microsoft.com/office/officeart/2005/8/layout/venn1"/>
    <dgm:cxn modelId="{38B35BEE-9E22-4365-BF62-FCB9317ADA13}" type="presParOf" srcId="{6C0F4F6A-A1FC-4FE9-A2F4-6E54AEF8AB38}" destId="{52E3E772-36B1-41A8-994C-C8B52E59C5CC}" srcOrd="4" destOrd="0" presId="urn:microsoft.com/office/officeart/2005/8/layout/venn1"/>
    <dgm:cxn modelId="{120F7AA5-3B32-49BC-A623-067562FCD75E}" type="presParOf" srcId="{6C0F4F6A-A1FC-4FE9-A2F4-6E54AEF8AB38}" destId="{F2F34E1F-A532-4EBE-8A2D-2DB0DD54EF61}"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E80F14-3DCE-46E7-B87F-F474A4996EB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73C3432-5C8B-424F-A70B-4161F5F152B5}">
      <dgm:prSet phldrT="[Text]"/>
      <dgm:spPr/>
      <dgm:t>
        <a:bodyPr/>
        <a:lstStyle/>
        <a:p>
          <a:r>
            <a:rPr lang="en-US" dirty="0"/>
            <a:t>Austin: </a:t>
          </a:r>
        </a:p>
      </dgm:t>
    </dgm:pt>
    <dgm:pt modelId="{F70F6172-EED4-4768-A455-DCE226E2A712}" type="parTrans" cxnId="{375A95AB-18F8-4E00-B867-4538237FC433}">
      <dgm:prSet/>
      <dgm:spPr/>
      <dgm:t>
        <a:bodyPr/>
        <a:lstStyle/>
        <a:p>
          <a:endParaRPr lang="en-US"/>
        </a:p>
      </dgm:t>
    </dgm:pt>
    <dgm:pt modelId="{C6205975-E8C2-43F3-85B4-F220B6F10D2F}" type="sibTrans" cxnId="{375A95AB-18F8-4E00-B867-4538237FC433}">
      <dgm:prSet/>
      <dgm:spPr/>
      <dgm:t>
        <a:bodyPr/>
        <a:lstStyle/>
        <a:p>
          <a:endParaRPr lang="en-US"/>
        </a:p>
      </dgm:t>
    </dgm:pt>
    <dgm:pt modelId="{02138E7B-E5CE-439E-8194-BE0F89BCAD93}">
      <dgm:prSet phldrT="[Text]"/>
      <dgm:spPr/>
      <dgm:t>
        <a:bodyPr/>
        <a:lstStyle/>
        <a:p>
          <a:r>
            <a:rPr lang="en-US" dirty="0" err="1"/>
            <a:t>Nilam</a:t>
          </a:r>
          <a:r>
            <a:rPr lang="en-US" dirty="0"/>
            <a:t>:</a:t>
          </a:r>
        </a:p>
      </dgm:t>
    </dgm:pt>
    <dgm:pt modelId="{73EE5283-5DF9-4C93-AE55-597DC55E29D4}" type="parTrans" cxnId="{085A058E-F09A-4859-8EB7-1A52C0A562A5}">
      <dgm:prSet/>
      <dgm:spPr/>
      <dgm:t>
        <a:bodyPr/>
        <a:lstStyle/>
        <a:p>
          <a:endParaRPr lang="en-US"/>
        </a:p>
      </dgm:t>
    </dgm:pt>
    <dgm:pt modelId="{7D0B13A9-9631-4990-A88E-9F39B0583974}" type="sibTrans" cxnId="{085A058E-F09A-4859-8EB7-1A52C0A562A5}">
      <dgm:prSet/>
      <dgm:spPr/>
      <dgm:t>
        <a:bodyPr/>
        <a:lstStyle/>
        <a:p>
          <a:endParaRPr lang="en-US"/>
        </a:p>
      </dgm:t>
    </dgm:pt>
    <dgm:pt modelId="{8BC5ED09-C8DC-4847-AA72-2AD175CD23E9}" type="pres">
      <dgm:prSet presAssocID="{46E80F14-3DCE-46E7-B87F-F474A4996EB6}" presName="diagram" presStyleCnt="0">
        <dgm:presLayoutVars>
          <dgm:dir/>
          <dgm:resizeHandles val="exact"/>
        </dgm:presLayoutVars>
      </dgm:prSet>
      <dgm:spPr/>
    </dgm:pt>
    <dgm:pt modelId="{781B6EB3-F7FD-46A2-B3E2-78DA34277DCD}" type="pres">
      <dgm:prSet presAssocID="{973C3432-5C8B-424F-A70B-4161F5F152B5}" presName="node" presStyleLbl="node1" presStyleIdx="0" presStyleCnt="2" custScaleX="187128" custScaleY="56457" custLinFactNeighborX="9674" custLinFactNeighborY="-37891">
        <dgm:presLayoutVars>
          <dgm:bulletEnabled val="1"/>
        </dgm:presLayoutVars>
      </dgm:prSet>
      <dgm:spPr/>
    </dgm:pt>
    <dgm:pt modelId="{8B90D730-5A2C-4090-8F40-BF370DB8524C}" type="pres">
      <dgm:prSet presAssocID="{C6205975-E8C2-43F3-85B4-F220B6F10D2F}" presName="sibTrans" presStyleCnt="0"/>
      <dgm:spPr/>
    </dgm:pt>
    <dgm:pt modelId="{B12B6C5B-21F4-428C-9A45-E5EAC19B8396}" type="pres">
      <dgm:prSet presAssocID="{02138E7B-E5CE-439E-8194-BE0F89BCAD93}" presName="node" presStyleLbl="node1" presStyleIdx="1" presStyleCnt="2" custScaleX="187203" custScaleY="69023" custLinFactNeighborX="-2738" custLinFactNeighborY="-15050">
        <dgm:presLayoutVars>
          <dgm:bulletEnabled val="1"/>
        </dgm:presLayoutVars>
      </dgm:prSet>
      <dgm:spPr/>
    </dgm:pt>
  </dgm:ptLst>
  <dgm:cxnLst>
    <dgm:cxn modelId="{F9E18901-6392-49CE-B4E3-FF42B944B7D1}" type="presOf" srcId="{46E80F14-3DCE-46E7-B87F-F474A4996EB6}" destId="{8BC5ED09-C8DC-4847-AA72-2AD175CD23E9}" srcOrd="0" destOrd="0" presId="urn:microsoft.com/office/officeart/2005/8/layout/default"/>
    <dgm:cxn modelId="{085A058E-F09A-4859-8EB7-1A52C0A562A5}" srcId="{46E80F14-3DCE-46E7-B87F-F474A4996EB6}" destId="{02138E7B-E5CE-439E-8194-BE0F89BCAD93}" srcOrd="1" destOrd="0" parTransId="{73EE5283-5DF9-4C93-AE55-597DC55E29D4}" sibTransId="{7D0B13A9-9631-4990-A88E-9F39B0583974}"/>
    <dgm:cxn modelId="{375A95AB-18F8-4E00-B867-4538237FC433}" srcId="{46E80F14-3DCE-46E7-B87F-F474A4996EB6}" destId="{973C3432-5C8B-424F-A70B-4161F5F152B5}" srcOrd="0" destOrd="0" parTransId="{F70F6172-EED4-4768-A455-DCE226E2A712}" sibTransId="{C6205975-E8C2-43F3-85B4-F220B6F10D2F}"/>
    <dgm:cxn modelId="{2FA7E9B6-46E2-4CBD-94B4-CB1DBD5A794F}" type="presOf" srcId="{02138E7B-E5CE-439E-8194-BE0F89BCAD93}" destId="{B12B6C5B-21F4-428C-9A45-E5EAC19B8396}" srcOrd="0" destOrd="0" presId="urn:microsoft.com/office/officeart/2005/8/layout/default"/>
    <dgm:cxn modelId="{C65D4EF4-6BAF-4CAA-A87E-4DEA161589F7}" type="presOf" srcId="{973C3432-5C8B-424F-A70B-4161F5F152B5}" destId="{781B6EB3-F7FD-46A2-B3E2-78DA34277DCD}" srcOrd="0" destOrd="0" presId="urn:microsoft.com/office/officeart/2005/8/layout/default"/>
    <dgm:cxn modelId="{0A4A17C2-2274-4E3A-9DE6-63DC6E6B6C2B}" type="presParOf" srcId="{8BC5ED09-C8DC-4847-AA72-2AD175CD23E9}" destId="{781B6EB3-F7FD-46A2-B3E2-78DA34277DCD}" srcOrd="0" destOrd="0" presId="urn:microsoft.com/office/officeart/2005/8/layout/default"/>
    <dgm:cxn modelId="{DCD945CE-30F3-4491-95AC-254930F2561F}" type="presParOf" srcId="{8BC5ED09-C8DC-4847-AA72-2AD175CD23E9}" destId="{8B90D730-5A2C-4090-8F40-BF370DB8524C}" srcOrd="1" destOrd="0" presId="urn:microsoft.com/office/officeart/2005/8/layout/default"/>
    <dgm:cxn modelId="{1094413E-4BCA-477C-BF10-6CB3C53C4C5D}" type="presParOf" srcId="{8BC5ED09-C8DC-4847-AA72-2AD175CD23E9}" destId="{B12B6C5B-21F4-428C-9A45-E5EAC19B8396}"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6B75E-32F9-4A27-958A-3FAD6525B308}">
      <dsp:nvSpPr>
        <dsp:cNvPr id="0" name=""/>
        <dsp:cNvSpPr/>
      </dsp:nvSpPr>
      <dsp:spPr>
        <a:xfrm>
          <a:off x="2438399" y="67733"/>
          <a:ext cx="3251200" cy="325120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622300">
            <a:lnSpc>
              <a:spcPct val="90000"/>
            </a:lnSpc>
            <a:spcBef>
              <a:spcPct val="0"/>
            </a:spcBef>
            <a:spcAft>
              <a:spcPct val="35000"/>
            </a:spcAft>
            <a:buNone/>
          </a:pPr>
          <a:r>
            <a:rPr lang="en-US" sz="1400" kern="1200" dirty="0"/>
            <a:t>Jaci</a:t>
          </a:r>
        </a:p>
        <a:p>
          <a:pPr marL="57150" lvl="1" indent="-57150" algn="l" defTabSz="488950">
            <a:lnSpc>
              <a:spcPct val="90000"/>
            </a:lnSpc>
            <a:spcBef>
              <a:spcPct val="0"/>
            </a:spcBef>
            <a:spcAft>
              <a:spcPct val="15000"/>
            </a:spcAft>
            <a:buChar char="•"/>
          </a:pPr>
          <a:r>
            <a:rPr lang="en-US" sz="1100" kern="1200" dirty="0"/>
            <a:t>Descriptors: Team leader, Java lover, Organizer, Worry-er</a:t>
          </a:r>
        </a:p>
        <a:p>
          <a:pPr marL="57150" lvl="1" indent="-57150" algn="l" defTabSz="488950">
            <a:lnSpc>
              <a:spcPct val="90000"/>
            </a:lnSpc>
            <a:spcBef>
              <a:spcPct val="0"/>
            </a:spcBef>
            <a:spcAft>
              <a:spcPct val="15000"/>
            </a:spcAft>
            <a:buChar char="•"/>
          </a:pPr>
          <a:r>
            <a:rPr lang="en-US" sz="1100" kern="1200" dirty="0"/>
            <a:t>Location: South Mississippi</a:t>
          </a:r>
        </a:p>
        <a:p>
          <a:pPr marL="57150" lvl="1" indent="-57150" algn="l" defTabSz="488950">
            <a:lnSpc>
              <a:spcPct val="90000"/>
            </a:lnSpc>
            <a:spcBef>
              <a:spcPct val="0"/>
            </a:spcBef>
            <a:spcAft>
              <a:spcPct val="15000"/>
            </a:spcAft>
            <a:buChar char="•"/>
          </a:pPr>
          <a:r>
            <a:rPr lang="en-US" sz="1100" kern="1200" dirty="0"/>
            <a:t>Field Preference: Back-end logic, possibly DB, or full start up. </a:t>
          </a:r>
        </a:p>
      </dsp:txBody>
      <dsp:txXfrm>
        <a:off x="2871893" y="636693"/>
        <a:ext cx="2384213" cy="1463040"/>
      </dsp:txXfrm>
    </dsp:sp>
    <dsp:sp modelId="{52934070-1235-42A5-9AB1-25C063DCA329}">
      <dsp:nvSpPr>
        <dsp:cNvPr id="0" name=""/>
        <dsp:cNvSpPr/>
      </dsp:nvSpPr>
      <dsp:spPr>
        <a:xfrm>
          <a:off x="3611541" y="2099733"/>
          <a:ext cx="3251200" cy="325120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622300">
            <a:lnSpc>
              <a:spcPct val="90000"/>
            </a:lnSpc>
            <a:spcBef>
              <a:spcPct val="0"/>
            </a:spcBef>
            <a:spcAft>
              <a:spcPct val="35000"/>
            </a:spcAft>
            <a:buNone/>
          </a:pPr>
          <a:r>
            <a:rPr lang="en-US" sz="1400" kern="1200" dirty="0"/>
            <a:t>Jon</a:t>
          </a:r>
        </a:p>
        <a:p>
          <a:pPr marL="57150" lvl="1" indent="-57150" algn="l" defTabSz="488950">
            <a:lnSpc>
              <a:spcPct val="90000"/>
            </a:lnSpc>
            <a:spcBef>
              <a:spcPct val="0"/>
            </a:spcBef>
            <a:spcAft>
              <a:spcPct val="15000"/>
            </a:spcAft>
            <a:buChar char="•"/>
          </a:pPr>
          <a:r>
            <a:rPr lang="en-US" sz="1100" kern="1200" dirty="0"/>
            <a:t>Descriptors: Loves web development, overly analytical, avid movie buff.
Location: North Carolina
Field Preference: Front-end development and Cybersecurity</a:t>
          </a:r>
        </a:p>
        <a:p>
          <a:pPr marL="57150" lvl="1" indent="-57150" algn="l" defTabSz="488950">
            <a:lnSpc>
              <a:spcPct val="90000"/>
            </a:lnSpc>
            <a:spcBef>
              <a:spcPct val="0"/>
            </a:spcBef>
            <a:spcAft>
              <a:spcPct val="15000"/>
            </a:spcAft>
            <a:buChar char="•"/>
          </a:pPr>
          <a:r>
            <a:rPr lang="en-US" sz="1100" kern="1200" dirty="0"/>
            <a:t>Team compliments: Detailed, focused, calm</a:t>
          </a:r>
        </a:p>
      </dsp:txBody>
      <dsp:txXfrm>
        <a:off x="4605866" y="2939626"/>
        <a:ext cx="1950720" cy="1788160"/>
      </dsp:txXfrm>
    </dsp:sp>
    <dsp:sp modelId="{52E3E772-36B1-41A8-994C-C8B52E59C5CC}">
      <dsp:nvSpPr>
        <dsp:cNvPr id="0" name=""/>
        <dsp:cNvSpPr/>
      </dsp:nvSpPr>
      <dsp:spPr>
        <a:xfrm>
          <a:off x="1265258" y="2099733"/>
          <a:ext cx="3251200" cy="325120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622300">
            <a:lnSpc>
              <a:spcPct val="90000"/>
            </a:lnSpc>
            <a:spcBef>
              <a:spcPct val="0"/>
            </a:spcBef>
            <a:spcAft>
              <a:spcPct val="35000"/>
            </a:spcAft>
            <a:buNone/>
          </a:pPr>
          <a:r>
            <a:rPr lang="en-US" sz="1400" kern="1200" dirty="0"/>
            <a:t>Austin</a:t>
          </a:r>
        </a:p>
        <a:p>
          <a:pPr marL="57150" lvl="1" indent="-57150" algn="l" defTabSz="488950">
            <a:lnSpc>
              <a:spcPct val="90000"/>
            </a:lnSpc>
            <a:spcBef>
              <a:spcPct val="0"/>
            </a:spcBef>
            <a:spcAft>
              <a:spcPct val="15000"/>
            </a:spcAft>
            <a:buChar char="•"/>
          </a:pPr>
          <a:r>
            <a:rPr lang="en-US" sz="1100" kern="1200" dirty="0"/>
            <a:t>Leader award: Methodical Solver</a:t>
          </a:r>
        </a:p>
        <a:p>
          <a:pPr marL="57150" lvl="1" indent="-57150" algn="l" defTabSz="488950">
            <a:lnSpc>
              <a:spcPct val="90000"/>
            </a:lnSpc>
            <a:spcBef>
              <a:spcPct val="0"/>
            </a:spcBef>
            <a:spcAft>
              <a:spcPct val="15000"/>
            </a:spcAft>
            <a:buChar char="•"/>
          </a:pPr>
          <a:r>
            <a:rPr lang="en-US" sz="1100" kern="1200" dirty="0"/>
            <a:t>Descriptors:</a:t>
          </a:r>
        </a:p>
        <a:p>
          <a:pPr marL="57150" lvl="1" indent="-57150" algn="l" defTabSz="488950">
            <a:lnSpc>
              <a:spcPct val="90000"/>
            </a:lnSpc>
            <a:spcBef>
              <a:spcPct val="0"/>
            </a:spcBef>
            <a:spcAft>
              <a:spcPct val="15000"/>
            </a:spcAft>
            <a:buChar char="•"/>
          </a:pPr>
          <a:r>
            <a:rPr lang="en-US" sz="1100" kern="1200" dirty="0"/>
            <a:t>Location: </a:t>
          </a:r>
        </a:p>
        <a:p>
          <a:pPr marL="57150" lvl="1" indent="-57150" algn="l" defTabSz="488950">
            <a:lnSpc>
              <a:spcPct val="90000"/>
            </a:lnSpc>
            <a:spcBef>
              <a:spcPct val="0"/>
            </a:spcBef>
            <a:spcAft>
              <a:spcPct val="15000"/>
            </a:spcAft>
            <a:buChar char="•"/>
          </a:pPr>
          <a:r>
            <a:rPr lang="en-US" sz="1100" kern="1200" dirty="0"/>
            <a:t>Field Preference: </a:t>
          </a:r>
        </a:p>
        <a:p>
          <a:pPr marL="57150" lvl="1" indent="-57150" algn="l" defTabSz="488950">
            <a:lnSpc>
              <a:spcPct val="90000"/>
            </a:lnSpc>
            <a:spcBef>
              <a:spcPct val="0"/>
            </a:spcBef>
            <a:spcAft>
              <a:spcPct val="15000"/>
            </a:spcAft>
            <a:buChar char="•"/>
          </a:pPr>
          <a:r>
            <a:rPr lang="en-US" sz="1100" kern="1200" dirty="0"/>
            <a:t>Team compliments: Methodical problem solver/troubleshooter, patient</a:t>
          </a:r>
        </a:p>
      </dsp:txBody>
      <dsp:txXfrm>
        <a:off x="1571413" y="2939626"/>
        <a:ext cx="1950720" cy="1788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B6EB3-F7FD-46A2-B3E2-78DA34277DCD}">
      <dsp:nvSpPr>
        <dsp:cNvPr id="0" name=""/>
        <dsp:cNvSpPr/>
      </dsp:nvSpPr>
      <dsp:spPr>
        <a:xfrm>
          <a:off x="20642" y="0"/>
          <a:ext cx="9245733" cy="16736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Austin: </a:t>
          </a:r>
        </a:p>
      </dsp:txBody>
      <dsp:txXfrm>
        <a:off x="20642" y="0"/>
        <a:ext cx="9245733" cy="1673677"/>
      </dsp:txXfrm>
    </dsp:sp>
    <dsp:sp modelId="{B12B6C5B-21F4-428C-9A45-E5EAC19B8396}">
      <dsp:nvSpPr>
        <dsp:cNvPr id="0" name=""/>
        <dsp:cNvSpPr/>
      </dsp:nvSpPr>
      <dsp:spPr>
        <a:xfrm>
          <a:off x="0" y="1927208"/>
          <a:ext cx="9249439" cy="20461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err="1"/>
            <a:t>Nilam</a:t>
          </a:r>
          <a:r>
            <a:rPr lang="en-US" sz="6500" kern="1200" dirty="0"/>
            <a:t>:</a:t>
          </a:r>
        </a:p>
      </dsp:txBody>
      <dsp:txXfrm>
        <a:off x="0" y="1927208"/>
        <a:ext cx="9249439" cy="204619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12/13/2024</a:t>
            </a:fld>
            <a:endParaRPr lang="en-US" dirty="0"/>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dirty="0"/>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12/13/2024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dirty="0"/>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a:t>
            </a:fld>
            <a:endParaRPr lang="en-US" dirty="0"/>
          </a:p>
        </p:txBody>
      </p:sp>
    </p:spTree>
    <p:extLst>
      <p:ext uri="{BB962C8B-B14F-4D97-AF65-F5344CB8AC3E}">
        <p14:creationId xmlns:p14="http://schemas.microsoft.com/office/powerpoint/2010/main" val="293488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14</a:t>
            </a:fld>
            <a:endParaRPr lang="en-US" dirty="0"/>
          </a:p>
        </p:txBody>
      </p:sp>
    </p:spTree>
    <p:extLst>
      <p:ext uri="{BB962C8B-B14F-4D97-AF65-F5344CB8AC3E}">
        <p14:creationId xmlns:p14="http://schemas.microsoft.com/office/powerpoint/2010/main" val="1558809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15</a:t>
            </a:fld>
            <a:endParaRPr lang="en-US" dirty="0"/>
          </a:p>
        </p:txBody>
      </p:sp>
    </p:spTree>
    <p:extLst>
      <p:ext uri="{BB962C8B-B14F-4D97-AF65-F5344CB8AC3E}">
        <p14:creationId xmlns:p14="http://schemas.microsoft.com/office/powerpoint/2010/main" val="1516280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16</a:t>
            </a:fld>
            <a:endParaRPr lang="en-US" dirty="0"/>
          </a:p>
        </p:txBody>
      </p:sp>
    </p:spTree>
    <p:extLst>
      <p:ext uri="{BB962C8B-B14F-4D97-AF65-F5344CB8AC3E}">
        <p14:creationId xmlns:p14="http://schemas.microsoft.com/office/powerpoint/2010/main" val="3470852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17</a:t>
            </a:fld>
            <a:endParaRPr lang="en-US" dirty="0"/>
          </a:p>
        </p:txBody>
      </p:sp>
    </p:spTree>
    <p:extLst>
      <p:ext uri="{BB962C8B-B14F-4D97-AF65-F5344CB8AC3E}">
        <p14:creationId xmlns:p14="http://schemas.microsoft.com/office/powerpoint/2010/main" val="168053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2</a:t>
            </a:fld>
            <a:endParaRPr lang="en-US" dirty="0"/>
          </a:p>
        </p:txBody>
      </p:sp>
    </p:spTree>
    <p:extLst>
      <p:ext uri="{BB962C8B-B14F-4D97-AF65-F5344CB8AC3E}">
        <p14:creationId xmlns:p14="http://schemas.microsoft.com/office/powerpoint/2010/main" val="1721535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6</a:t>
            </a:fld>
            <a:endParaRPr lang="en-US" dirty="0"/>
          </a:p>
        </p:txBody>
      </p:sp>
    </p:spTree>
    <p:extLst>
      <p:ext uri="{BB962C8B-B14F-4D97-AF65-F5344CB8AC3E}">
        <p14:creationId xmlns:p14="http://schemas.microsoft.com/office/powerpoint/2010/main" val="289812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8</a:t>
            </a:fld>
            <a:endParaRPr lang="en-US" dirty="0"/>
          </a:p>
        </p:txBody>
      </p:sp>
    </p:spTree>
    <p:extLst>
      <p:ext uri="{BB962C8B-B14F-4D97-AF65-F5344CB8AC3E}">
        <p14:creationId xmlns:p14="http://schemas.microsoft.com/office/powerpoint/2010/main" val="1550389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9</a:t>
            </a:fld>
            <a:endParaRPr lang="en-US" dirty="0"/>
          </a:p>
        </p:txBody>
      </p:sp>
    </p:spTree>
    <p:extLst>
      <p:ext uri="{BB962C8B-B14F-4D97-AF65-F5344CB8AC3E}">
        <p14:creationId xmlns:p14="http://schemas.microsoft.com/office/powerpoint/2010/main" val="754808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10</a:t>
            </a:fld>
            <a:endParaRPr lang="en-US" dirty="0"/>
          </a:p>
        </p:txBody>
      </p:sp>
    </p:spTree>
    <p:extLst>
      <p:ext uri="{BB962C8B-B14F-4D97-AF65-F5344CB8AC3E}">
        <p14:creationId xmlns:p14="http://schemas.microsoft.com/office/powerpoint/2010/main" val="1867358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11</a:t>
            </a:fld>
            <a:endParaRPr lang="en-US" dirty="0"/>
          </a:p>
        </p:txBody>
      </p:sp>
    </p:spTree>
    <p:extLst>
      <p:ext uri="{BB962C8B-B14F-4D97-AF65-F5344CB8AC3E}">
        <p14:creationId xmlns:p14="http://schemas.microsoft.com/office/powerpoint/2010/main" val="3791835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12</a:t>
            </a:fld>
            <a:endParaRPr lang="en-US" dirty="0"/>
          </a:p>
        </p:txBody>
      </p:sp>
    </p:spTree>
    <p:extLst>
      <p:ext uri="{BB962C8B-B14F-4D97-AF65-F5344CB8AC3E}">
        <p14:creationId xmlns:p14="http://schemas.microsoft.com/office/powerpoint/2010/main" val="3717194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13</a:t>
            </a:fld>
            <a:endParaRPr lang="en-US" dirty="0"/>
          </a:p>
        </p:txBody>
      </p:sp>
    </p:spTree>
    <p:extLst>
      <p:ext uri="{BB962C8B-B14F-4D97-AF65-F5344CB8AC3E}">
        <p14:creationId xmlns:p14="http://schemas.microsoft.com/office/powerpoint/2010/main" val="3377670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450219008"/>
      </p:ext>
    </p:extLst>
  </p:cSld>
  <p:clrMapOvr>
    <a:masterClrMapping/>
  </p:clrMapOvr>
  <p:hf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63253305"/>
      </p:ext>
    </p:extLst>
  </p:cSld>
  <p:clrMapOvr>
    <a:masterClrMapping/>
  </p:clrMapOvr>
  <p:hf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143217190"/>
      </p:ext>
    </p:extLst>
  </p:cSld>
  <p:clrMapOvr>
    <a:masterClrMapping/>
  </p:clrMapOvr>
  <p:hf hdr="0" ft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685800" y="908591"/>
            <a:ext cx="4058728" cy="5225507"/>
          </a:xfrm>
        </p:spPr>
        <p:txBody>
          <a:bodyPr anchor="t">
            <a:normAutofit/>
          </a:bodyPr>
          <a:lstStyle>
            <a:lvl1pPr>
              <a:defRPr sz="3200"/>
            </a:lvl1pPr>
          </a:lstStyle>
          <a:p>
            <a:r>
              <a:rPr lang="en-US" dirty="0"/>
              <a:t>Click to add title</a:t>
            </a:r>
          </a:p>
        </p:txBody>
      </p:sp>
      <p:sp>
        <p:nvSpPr>
          <p:cNvPr id="9" name="Picture Placeholder 8">
            <a:extLst>
              <a:ext uri="{FF2B5EF4-FFF2-40B4-BE49-F238E27FC236}">
                <a16:creationId xmlns:a16="http://schemas.microsoft.com/office/drawing/2014/main" id="{B22DF521-FA73-0B43-D1F3-A28543BA84E8}"/>
              </a:ext>
            </a:extLst>
          </p:cNvPr>
          <p:cNvSpPr>
            <a:spLocks noGrp="1"/>
          </p:cNvSpPr>
          <p:nvPr>
            <p:ph type="pic" sz="quarter" idx="10" hasCustomPrompt="1"/>
          </p:nvPr>
        </p:nvSpPr>
        <p:spPr>
          <a:xfrm>
            <a:off x="5699125" y="0"/>
            <a:ext cx="5786438" cy="6134100"/>
          </a:xfrm>
        </p:spPr>
        <p:txBody>
          <a:bodyPr/>
          <a:lstStyle>
            <a:lvl1pPr marL="0" indent="0" algn="ctr">
              <a:buNone/>
              <a:defRPr/>
            </a:lvl1pPr>
          </a:lstStyle>
          <a:p>
            <a:r>
              <a:rPr lang="en-US" dirty="0"/>
              <a:t>Click icon to insert picture</a:t>
            </a:r>
          </a:p>
        </p:txBody>
      </p: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3" name="Straight Connector 2">
            <a:extLst>
              <a:ext uri="{FF2B5EF4-FFF2-40B4-BE49-F238E27FC236}">
                <a16:creationId xmlns:a16="http://schemas.microsoft.com/office/drawing/2014/main" id="{8B32A424-7EFB-F80C-2BDA-94D103A55F77}"/>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8EFEEF-ABDC-22C9-C5DB-0494BEB8687D}"/>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00016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352414-3211-CEB2-31A1-11097989D435}"/>
              </a:ext>
            </a:extLst>
          </p:cNvPr>
          <p:cNvSpPr>
            <a:spLocks noGrp="1"/>
          </p:cNvSpPr>
          <p:nvPr>
            <p:ph type="title" hasCustomPrompt="1"/>
          </p:nvPr>
        </p:nvSpPr>
        <p:spPr>
          <a:xfrm>
            <a:off x="705934" y="723900"/>
            <a:ext cx="3503757" cy="5316415"/>
          </a:xfrm>
        </p:spPr>
        <p:txBody>
          <a:bodyPr>
            <a:normAutofit/>
          </a:bodyPr>
          <a:lstStyle>
            <a:lvl1pPr>
              <a:defRPr sz="3200"/>
            </a:lvl1pPr>
          </a:lstStyle>
          <a:p>
            <a:r>
              <a:rPr lang="en-US" dirty="0"/>
              <a:t>Click to add title</a:t>
            </a:r>
          </a:p>
        </p:txBody>
      </p:sp>
      <p:sp>
        <p:nvSpPr>
          <p:cNvPr id="9" name="Content Placeholder 8">
            <a:extLst>
              <a:ext uri="{FF2B5EF4-FFF2-40B4-BE49-F238E27FC236}">
                <a16:creationId xmlns:a16="http://schemas.microsoft.com/office/drawing/2014/main" id="{4BA26D20-54E1-2490-0D75-F08BCB7D3BFF}"/>
              </a:ext>
            </a:extLst>
          </p:cNvPr>
          <p:cNvSpPr>
            <a:spLocks noGrp="1"/>
          </p:cNvSpPr>
          <p:nvPr>
            <p:ph sz="quarter" idx="10" hasCustomPrompt="1"/>
          </p:nvPr>
        </p:nvSpPr>
        <p:spPr>
          <a:xfrm>
            <a:off x="5582232" y="2053087"/>
            <a:ext cx="5903332" cy="3987230"/>
          </a:xfrm>
        </p:spPr>
        <p:txBody>
          <a:bodyPr anchor="t"/>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5" name="Straight Connector 4">
            <a:extLst>
              <a:ext uri="{FF2B5EF4-FFF2-40B4-BE49-F238E27FC236}">
                <a16:creationId xmlns:a16="http://schemas.microsoft.com/office/drawing/2014/main" id="{998A376F-AF56-AABE-DFA3-DE5A8C899613}"/>
              </a:ext>
              <a:ext uri="{C183D7F6-B498-43B3-948B-1728B52AA6E4}">
                <adec:decorative xmlns:adec="http://schemas.microsoft.com/office/drawing/2017/decorative" val="1"/>
              </a:ext>
            </a:extLst>
          </p:cNvPr>
          <p:cNvCxnSpPr>
            <a:cxnSpLocks/>
          </p:cNvCxnSpPr>
          <p:nvPr userDrawn="1"/>
        </p:nvCxnSpPr>
        <p:spPr>
          <a:xfrm>
            <a:off x="5695467" y="723900"/>
            <a:ext cx="5790599"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DE9D420-BBEC-E7C6-7E76-FB9791C71C96}"/>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22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92D6AD5-5357-463C-B785-6A488FFC8D76}"/>
              </a:ext>
            </a:extLst>
          </p:cNvPr>
          <p:cNvSpPr>
            <a:spLocks noGrp="1"/>
          </p:cNvSpPr>
          <p:nvPr>
            <p:ph type="title" hasCustomPrompt="1"/>
          </p:nvPr>
        </p:nvSpPr>
        <p:spPr>
          <a:xfrm>
            <a:off x="5637007" y="817581"/>
            <a:ext cx="5935869" cy="5238159"/>
          </a:xfrm>
        </p:spPr>
        <p:txBody>
          <a:bodyPr anchor="ctr" anchorCtr="0">
            <a:noAutofit/>
          </a:bodyPr>
          <a:lstStyle>
            <a:lvl1pPr>
              <a:defRPr sz="3200"/>
            </a:lvl1pPr>
          </a:lstStyle>
          <a:p>
            <a:r>
              <a:rPr lang="en-US" dirty="0"/>
              <a:t>Click to add title</a:t>
            </a:r>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p:nvPr>
        </p:nvSpPr>
        <p:spPr>
          <a:xfrm>
            <a:off x="-1" y="1"/>
            <a:ext cx="4876799" cy="6858000"/>
          </a:xfrm>
          <a:prstGeom prst="rect">
            <a:avLst/>
          </a:prstGeom>
        </p:spPr>
        <p:txBody>
          <a:bodyPr>
            <a:normAutofit/>
          </a:bodyPr>
          <a:lstStyle>
            <a:lvl1pPr marL="0" indent="0" algn="ctr">
              <a:buNone/>
              <a:defRPr sz="1800"/>
            </a:lvl1pPr>
          </a:lstStyle>
          <a:p>
            <a:r>
              <a:rPr lang="en-US"/>
              <a:t>Click icon to add picture</a:t>
            </a:r>
            <a:endParaRPr lang="en-US" dirty="0"/>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608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10520" y="776873"/>
            <a:ext cx="5854182" cy="3070508"/>
          </a:xfrm>
          <a:prstGeom prst="rect">
            <a:avLst/>
          </a:prstGeom>
        </p:spPr>
        <p:txBody>
          <a:bodyPr anchor="b">
            <a:normAutofit/>
          </a:bodyPr>
          <a:lstStyle>
            <a:lvl1pPr>
              <a:defRPr sz="3200"/>
            </a:lvl1pPr>
          </a:lstStyle>
          <a:p>
            <a:r>
              <a:rPr lang="en-US" dirty="0"/>
              <a:t>Click to add title</a:t>
            </a:r>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hasCustomPrompt="1"/>
          </p:nvPr>
        </p:nvSpPr>
        <p:spPr>
          <a:xfrm>
            <a:off x="721202" y="4088927"/>
            <a:ext cx="5842218" cy="1880552"/>
          </a:xfrm>
          <a:prstGeom prst="rect">
            <a:avLst/>
          </a:prstGeom>
        </p:spPr>
        <p:txBody>
          <a:bodyPr>
            <a:normAutofit/>
          </a:bodyPr>
          <a:lstStyle>
            <a:lvl1pPr marL="0" indent="0">
              <a:buNone/>
              <a:defRPr sz="2000"/>
            </a:lvl1pPr>
          </a:lstStyle>
          <a:p>
            <a:r>
              <a:rPr lang="en-US" dirty="0"/>
              <a:t>Click to add subtitle</a:t>
            </a:r>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p:nvPr>
        </p:nvSpPr>
        <p:spPr>
          <a:xfrm>
            <a:off x="7315200" y="0"/>
            <a:ext cx="4876800" cy="6858000"/>
          </a:xfrm>
          <a:prstGeom prst="rect">
            <a:avLst/>
          </a:prstGeom>
        </p:spPr>
        <p:txBody>
          <a:bodyPr>
            <a:normAutofit/>
          </a:bodyPr>
          <a:lstStyle>
            <a:lvl1pPr marL="0" indent="0" algn="ctr">
              <a:buNone/>
              <a:defRPr sz="1800"/>
            </a:lvl1p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541CC69-A0B0-C1BE-2165-D8AD1B7D2DDA}"/>
              </a:ext>
              <a:ext uri="{C183D7F6-B498-43B3-948B-1728B52AA6E4}">
                <adec:decorative xmlns:adec="http://schemas.microsoft.com/office/drawing/2017/decorative" val="1"/>
              </a:ext>
            </a:extLst>
          </p:cNvPr>
          <p:cNvCxnSpPr>
            <a:cxnSpLocks/>
          </p:cNvCxnSpPr>
          <p:nvPr userDrawn="1"/>
        </p:nvCxnSpPr>
        <p:spPr>
          <a:xfrm>
            <a:off x="724574" y="723899"/>
            <a:ext cx="57867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D54A957-6A3F-2C34-A453-905FBAE77CCD}"/>
              </a:ext>
              <a:ext uri="{C183D7F6-B498-43B3-948B-1728B52AA6E4}">
                <adec:decorative xmlns:adec="http://schemas.microsoft.com/office/drawing/2017/decorative" val="1"/>
              </a:ext>
            </a:extLst>
          </p:cNvPr>
          <p:cNvCxnSpPr>
            <a:cxnSpLocks/>
          </p:cNvCxnSpPr>
          <p:nvPr userDrawn="1"/>
        </p:nvCxnSpPr>
        <p:spPr>
          <a:xfrm>
            <a:off x="724574"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8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able 2">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34592" y="976997"/>
            <a:ext cx="11000208" cy="1239985"/>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34592" y="2244725"/>
            <a:ext cx="7814185" cy="4233713"/>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998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Title 2">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763439" y="684311"/>
            <a:ext cx="4058728" cy="2749009"/>
          </a:xfrm>
        </p:spPr>
        <p:txBody>
          <a:bodyPr anchor="b">
            <a:normAutofit/>
          </a:bodyPr>
          <a:lstStyle>
            <a:lvl1pPr algn="l">
              <a:defRPr sz="3200"/>
            </a:lvl1pPr>
          </a:lstStyle>
          <a:p>
            <a:r>
              <a:rPr lang="en-US" dirty="0"/>
              <a:t>Click to add title</a:t>
            </a:r>
          </a:p>
        </p:txBody>
      </p:sp>
      <p:sp>
        <p:nvSpPr>
          <p:cNvPr id="13" name="Content Placeholder 12">
            <a:extLst>
              <a:ext uri="{FF2B5EF4-FFF2-40B4-BE49-F238E27FC236}">
                <a16:creationId xmlns:a16="http://schemas.microsoft.com/office/drawing/2014/main" id="{5EB8AC8C-DEDA-D180-1CD8-B67B47276E34}"/>
              </a:ext>
            </a:extLst>
          </p:cNvPr>
          <p:cNvSpPr>
            <a:spLocks noGrp="1"/>
          </p:cNvSpPr>
          <p:nvPr>
            <p:ph sz="quarter" idx="11" hasCustomPrompt="1"/>
          </p:nvPr>
        </p:nvSpPr>
        <p:spPr>
          <a:xfrm>
            <a:off x="757600" y="3662835"/>
            <a:ext cx="4064567" cy="2468396"/>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22DF521-FA73-0B43-D1F3-A28543BA84E8}"/>
              </a:ext>
            </a:extLst>
          </p:cNvPr>
          <p:cNvSpPr>
            <a:spLocks noGrp="1"/>
          </p:cNvSpPr>
          <p:nvPr>
            <p:ph type="pic" sz="quarter" idx="10" hasCustomPrompt="1"/>
          </p:nvPr>
        </p:nvSpPr>
        <p:spPr>
          <a:xfrm>
            <a:off x="5707756" y="4"/>
            <a:ext cx="5786438" cy="6134100"/>
          </a:xfrm>
        </p:spPr>
        <p:txBody>
          <a:bodyPr/>
          <a:lstStyle>
            <a:lvl1pPr marL="0" indent="0" algn="ctr">
              <a:buNone/>
              <a:defRPr/>
            </a:lvl1pPr>
          </a:lstStyle>
          <a:p>
            <a:r>
              <a:rPr lang="en-US" dirty="0"/>
              <a:t>Click icon to insert picture</a:t>
            </a:r>
          </a:p>
        </p:txBody>
      </p:sp>
      <p:cxnSp>
        <p:nvCxnSpPr>
          <p:cNvPr id="5" name="Straight Connector 4">
            <a:extLst>
              <a:ext uri="{FF2B5EF4-FFF2-40B4-BE49-F238E27FC236}">
                <a16:creationId xmlns:a16="http://schemas.microsoft.com/office/drawing/2014/main" id="{9D527B4D-405A-DCD2-6970-1162843E00DD}"/>
              </a:ext>
              <a:ext uri="{C183D7F6-B498-43B3-948B-1728B52AA6E4}">
                <adec:decorative xmlns:adec="http://schemas.microsoft.com/office/drawing/2017/decorative" val="1"/>
              </a:ext>
            </a:extLst>
          </p:cNvPr>
          <p:cNvCxnSpPr>
            <a:cxnSpLocks/>
          </p:cNvCxnSpPr>
          <p:nvPr userDrawn="1"/>
        </p:nvCxnSpPr>
        <p:spPr>
          <a:xfrm>
            <a:off x="814484" y="721031"/>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2" name="Straight Connector 1">
            <a:extLst>
              <a:ext uri="{FF2B5EF4-FFF2-40B4-BE49-F238E27FC236}">
                <a16:creationId xmlns:a16="http://schemas.microsoft.com/office/drawing/2014/main" id="{B3B79298-0F84-5214-4916-E9C0B4B46AB4}"/>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4750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34591" y="976997"/>
            <a:ext cx="11000209" cy="1188227"/>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34593" y="2244725"/>
            <a:ext cx="5045105" cy="4233713"/>
          </a:xfrm>
        </p:spPr>
        <p:txBody>
          <a:bodyPr>
            <a:normAutofit/>
          </a:bodyPr>
          <a:lstStyle>
            <a:lvl1pPr>
              <a:spcBef>
                <a:spcPts val="0"/>
              </a:spcBef>
              <a:spcAft>
                <a:spcPts val="1200"/>
              </a:spcAft>
              <a:defRPr sz="1800"/>
            </a:lvl1pPr>
            <a:lvl2pPr>
              <a:spcBef>
                <a:spcPts val="0"/>
              </a:spcBef>
              <a:spcAft>
                <a:spcPts val="1200"/>
              </a:spcAft>
              <a:defRPr sz="1600"/>
            </a:lvl2pPr>
            <a:lvl3pPr>
              <a:spcBef>
                <a:spcPts val="0"/>
              </a:spcBef>
              <a:spcAft>
                <a:spcPts val="1200"/>
              </a:spcAft>
              <a:defRPr sz="1400"/>
            </a:lvl3pPr>
            <a:lvl4pPr>
              <a:spcBef>
                <a:spcPts val="0"/>
              </a:spcBef>
              <a:spcAft>
                <a:spcPts val="1200"/>
              </a:spcAft>
              <a:defRPr sz="1200"/>
            </a:lvl4pPr>
            <a:lvl5pPr>
              <a:spcBef>
                <a:spcPts val="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6412304" y="2244724"/>
            <a:ext cx="5322496" cy="4233713"/>
          </a:xfrm>
        </p:spPr>
        <p:txBody>
          <a:bodyPr>
            <a:normAutofit/>
          </a:bodyPr>
          <a:lstStyle>
            <a:lvl1pPr>
              <a:spcBef>
                <a:spcPts val="0"/>
              </a:spcBef>
              <a:spcAft>
                <a:spcPts val="1200"/>
              </a:spcAft>
              <a:defRPr sz="1800"/>
            </a:lvl1pPr>
            <a:lvl2pPr>
              <a:spcBef>
                <a:spcPts val="0"/>
              </a:spcBef>
              <a:spcAft>
                <a:spcPts val="1200"/>
              </a:spcAft>
              <a:defRPr sz="1600"/>
            </a:lvl2pPr>
            <a:lvl3pPr>
              <a:spcBef>
                <a:spcPts val="0"/>
              </a:spcBef>
              <a:spcAft>
                <a:spcPts val="1200"/>
              </a:spcAft>
              <a:defRPr sz="1400"/>
            </a:lvl3pPr>
            <a:lvl4pPr>
              <a:spcBef>
                <a:spcPts val="0"/>
              </a:spcBef>
              <a:spcAft>
                <a:spcPts val="1200"/>
              </a:spcAft>
              <a:defRPr sz="1200"/>
            </a:lvl4pPr>
            <a:lvl5pPr>
              <a:spcBef>
                <a:spcPts val="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562351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two content 2">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25965" y="976999"/>
            <a:ext cx="11034713" cy="1196853"/>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41826" y="2244725"/>
            <a:ext cx="2958075" cy="3904268"/>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4407226" y="2244725"/>
            <a:ext cx="7353452" cy="3912896"/>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00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745873196"/>
      </p:ext>
    </p:extLst>
  </p:cSld>
  <p:clrMapOvr>
    <a:masterClrMapping/>
  </p:clrMapOvr>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19146" y="983901"/>
            <a:ext cx="5724786" cy="1198580"/>
          </a:xfrm>
          <a:prstGeom prst="rect">
            <a:avLst/>
          </a:prstGeom>
        </p:spPr>
        <p:txBody>
          <a:bodyPr anchor="t">
            <a:normAutofit/>
          </a:bodyPr>
          <a:lstStyle>
            <a:lvl1pPr>
              <a:defRPr sz="3200"/>
            </a:lvl1pPr>
          </a:lstStyle>
          <a:p>
            <a:r>
              <a:rPr lang="en-US" dirty="0"/>
              <a:t>Click to add title</a:t>
            </a:r>
          </a:p>
        </p:txBody>
      </p:sp>
      <p:sp>
        <p:nvSpPr>
          <p:cNvPr id="7" name="Content Placeholder 6">
            <a:extLst>
              <a:ext uri="{FF2B5EF4-FFF2-40B4-BE49-F238E27FC236}">
                <a16:creationId xmlns:a16="http://schemas.microsoft.com/office/drawing/2014/main" id="{63C6D5E5-DE84-EC37-75DB-50DB75B5CD48}"/>
              </a:ext>
            </a:extLst>
          </p:cNvPr>
          <p:cNvSpPr>
            <a:spLocks noGrp="1"/>
          </p:cNvSpPr>
          <p:nvPr>
            <p:ph sz="quarter" idx="14" hasCustomPrompt="1"/>
          </p:nvPr>
        </p:nvSpPr>
        <p:spPr>
          <a:xfrm>
            <a:off x="710520" y="2244725"/>
            <a:ext cx="5724786" cy="3795683"/>
          </a:xfrm>
        </p:spPr>
        <p:txBody>
          <a:bodyPr/>
          <a:lstStyle>
            <a:lvl1pPr>
              <a:spcBef>
                <a:spcPts val="0"/>
              </a:spcBef>
              <a:spcAft>
                <a:spcPts val="1200"/>
              </a:spcAft>
              <a:defRPr/>
            </a:lvl1pPr>
            <a:lvl2pPr>
              <a:spcBef>
                <a:spcPts val="0"/>
              </a:spcBef>
              <a:spcAft>
                <a:spcPts val="1200"/>
              </a:spcAft>
              <a:defRPr/>
            </a:lvl2pPr>
            <a:lvl3pPr>
              <a:spcBef>
                <a:spcPts val="0"/>
              </a:spcBef>
              <a:spcAft>
                <a:spcPts val="1200"/>
              </a:spcAft>
              <a:defRPr/>
            </a:lvl3pPr>
            <a:lvl4pPr>
              <a:spcBef>
                <a:spcPts val="0"/>
              </a:spcBef>
              <a:spcAft>
                <a:spcPts val="1200"/>
              </a:spcAft>
              <a:defRPr/>
            </a:lvl4pPr>
            <a:lvl5pPr>
              <a:spcBef>
                <a:spcPts val="0"/>
              </a:spcBef>
              <a:spcAft>
                <a:spcPts val="1200"/>
              </a:spcAf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p:nvPr>
        </p:nvSpPr>
        <p:spPr>
          <a:xfrm>
            <a:off x="7315200" y="723899"/>
            <a:ext cx="4876800" cy="5316510"/>
          </a:xfrm>
          <a:prstGeom prst="rect">
            <a:avLst/>
          </a:prstGeom>
        </p:spPr>
        <p:txBody>
          <a:bodyPr>
            <a:normAutofit/>
          </a:bodyPr>
          <a:lstStyle>
            <a:lvl1pPr marL="0" indent="0" algn="ctr">
              <a:buNone/>
              <a:defRPr sz="1800"/>
            </a:lvl1p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541CC69-A0B0-C1BE-2165-D8AD1B7D2DDA}"/>
              </a:ext>
              <a:ext uri="{C183D7F6-B498-43B3-948B-1728B52AA6E4}">
                <adec:decorative xmlns:adec="http://schemas.microsoft.com/office/drawing/2017/decorative" val="1"/>
              </a:ext>
            </a:extLst>
          </p:cNvPr>
          <p:cNvCxnSpPr>
            <a:cxnSpLocks/>
          </p:cNvCxnSpPr>
          <p:nvPr userDrawn="1"/>
        </p:nvCxnSpPr>
        <p:spPr>
          <a:xfrm>
            <a:off x="724574" y="723899"/>
            <a:ext cx="57867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9147C2FA-8BD9-36BF-787A-3B3C4847BF5F}"/>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7053753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Content and Table">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34591" y="992528"/>
            <a:ext cx="10722817" cy="1188227"/>
          </a:xfrm>
          <a:prstGeom prst="rect">
            <a:avLst/>
          </a:prstGeom>
        </p:spPr>
        <p:txBody>
          <a:bodyPr anchor="t">
            <a:normAutofit/>
          </a:bodyPr>
          <a:lstStyle>
            <a:lvl1pPr>
              <a:defRPr sz="3200"/>
            </a:lvl1pPr>
          </a:lstStyle>
          <a:p>
            <a:r>
              <a:rPr lang="en-US" dirty="0"/>
              <a:t>Click to add title</a:t>
            </a:r>
          </a:p>
        </p:txBody>
      </p:sp>
      <p:sp>
        <p:nvSpPr>
          <p:cNvPr id="7" name="Content Placeholder 6">
            <a:extLst>
              <a:ext uri="{FF2B5EF4-FFF2-40B4-BE49-F238E27FC236}">
                <a16:creationId xmlns:a16="http://schemas.microsoft.com/office/drawing/2014/main" id="{63C6D5E5-DE84-EC37-75DB-50DB75B5CD48}"/>
              </a:ext>
            </a:extLst>
          </p:cNvPr>
          <p:cNvSpPr>
            <a:spLocks noGrp="1"/>
          </p:cNvSpPr>
          <p:nvPr>
            <p:ph sz="quarter" idx="14" hasCustomPrompt="1"/>
          </p:nvPr>
        </p:nvSpPr>
        <p:spPr>
          <a:xfrm>
            <a:off x="743216" y="2244725"/>
            <a:ext cx="3277639" cy="3903663"/>
          </a:xfrm>
        </p:spPr>
        <p:txBody>
          <a:bodyPr/>
          <a:lstStyle>
            <a:lvl1pPr>
              <a:spcBef>
                <a:spcPts val="0"/>
              </a:spcBef>
              <a:spcAft>
                <a:spcPts val="1200"/>
              </a:spcAft>
              <a:defRPr/>
            </a:lvl1pPr>
            <a:lvl2pPr>
              <a:spcBef>
                <a:spcPts val="0"/>
              </a:spcBef>
              <a:spcAft>
                <a:spcPts val="1200"/>
              </a:spcAft>
              <a:defRPr/>
            </a:lvl2pPr>
            <a:lvl3pPr>
              <a:spcBef>
                <a:spcPts val="0"/>
              </a:spcBef>
              <a:spcAft>
                <a:spcPts val="1200"/>
              </a:spcAft>
              <a:defRPr/>
            </a:lvl3pPr>
            <a:lvl4pPr>
              <a:spcBef>
                <a:spcPts val="0"/>
              </a:spcBef>
              <a:spcAft>
                <a:spcPts val="1200"/>
              </a:spcAft>
              <a:defRPr/>
            </a:lvl4pPr>
            <a:lvl5pPr>
              <a:spcBef>
                <a:spcPts val="0"/>
              </a:spcBef>
              <a:spcAft>
                <a:spcPts val="1200"/>
              </a:spcAf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able Placeholder 5">
            <a:extLst>
              <a:ext uri="{FF2B5EF4-FFF2-40B4-BE49-F238E27FC236}">
                <a16:creationId xmlns:a16="http://schemas.microsoft.com/office/drawing/2014/main" id="{C6DB8F81-B3A9-1D53-A844-F980B4ED20C9}"/>
              </a:ext>
            </a:extLst>
          </p:cNvPr>
          <p:cNvSpPr>
            <a:spLocks noGrp="1"/>
          </p:cNvSpPr>
          <p:nvPr>
            <p:ph type="tbl" sz="quarter" idx="15" hasCustomPrompt="1"/>
          </p:nvPr>
        </p:nvSpPr>
        <p:spPr>
          <a:xfrm>
            <a:off x="4406900" y="2244725"/>
            <a:ext cx="7061200" cy="3903663"/>
          </a:xfrm>
        </p:spPr>
        <p:txBody>
          <a:bodyPr/>
          <a:lstStyle>
            <a:lvl1pPr>
              <a:defRPr/>
            </a:lvl1pPr>
          </a:lstStyle>
          <a:p>
            <a:r>
              <a:rPr lang="en-US" dirty="0"/>
              <a:t>Click icon to insert table</a:t>
            </a:r>
          </a:p>
        </p:txBody>
      </p:sp>
      <p:sp>
        <p:nvSpPr>
          <p:cNvPr id="8" name="Slide Number Placeholder 5">
            <a:extLst>
              <a:ext uri="{FF2B5EF4-FFF2-40B4-BE49-F238E27FC236}">
                <a16:creationId xmlns:a16="http://schemas.microsoft.com/office/drawing/2014/main" id="{9147C2FA-8BD9-36BF-787A-3B3C4847BF5F}"/>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9" name="Straight Connector 8">
            <a:extLst>
              <a:ext uri="{FF2B5EF4-FFF2-40B4-BE49-F238E27FC236}">
                <a16:creationId xmlns:a16="http://schemas.microsoft.com/office/drawing/2014/main" id="{133A6849-B613-7080-903C-A7A211B7C596}"/>
              </a:ext>
              <a:ext uri="{C183D7F6-B498-43B3-948B-1728B52AA6E4}">
                <adec:decorative xmlns:adec="http://schemas.microsoft.com/office/drawing/2017/decorative" val="1"/>
              </a:ext>
            </a:extLst>
          </p:cNvPr>
          <p:cNvCxnSpPr>
            <a:cxnSpLocks/>
          </p:cNvCxnSpPr>
          <p:nvPr userDrawn="1"/>
        </p:nvCxnSpPr>
        <p:spPr>
          <a:xfrm>
            <a:off x="724574" y="723899"/>
            <a:ext cx="107614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9319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two content 3">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00087" y="985626"/>
            <a:ext cx="10703197" cy="1170978"/>
          </a:xfrm>
          <a:prstGeom prst="rect">
            <a:avLst/>
          </a:prstGeom>
        </p:spPr>
        <p:txBody>
          <a:bodyPr anchor="t">
            <a:normAutofit/>
          </a:bodyPr>
          <a:lstStyle>
            <a:lvl1pPr>
              <a:defRPr sz="3200"/>
            </a:lvl1pPr>
          </a:lstStyle>
          <a:p>
            <a:r>
              <a:rPr lang="en-US" dirty="0"/>
              <a:t>Click to add title</a:t>
            </a:r>
          </a:p>
        </p:txBody>
      </p:sp>
      <p:sp>
        <p:nvSpPr>
          <p:cNvPr id="3" name="Content Placeholder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700087" y="2244725"/>
            <a:ext cx="7060200" cy="3912896"/>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8445209" y="2244725"/>
            <a:ext cx="2958075" cy="3904268"/>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4" name="Straight Connector 3">
            <a:extLst>
              <a:ext uri="{FF2B5EF4-FFF2-40B4-BE49-F238E27FC236}">
                <a16:creationId xmlns:a16="http://schemas.microsoft.com/office/drawing/2014/main" id="{2E205FD8-58A9-6B91-010A-1870572FDC78}"/>
              </a:ext>
              <a:ext uri="{C183D7F6-B498-43B3-948B-1728B52AA6E4}">
                <adec:decorative xmlns:adec="http://schemas.microsoft.com/office/drawing/2017/decorative" val="1"/>
              </a:ext>
            </a:extLst>
          </p:cNvPr>
          <p:cNvCxnSpPr>
            <a:cxnSpLocks/>
          </p:cNvCxnSpPr>
          <p:nvPr userDrawn="1"/>
        </p:nvCxnSpPr>
        <p:spPr>
          <a:xfrm>
            <a:off x="724574" y="723899"/>
            <a:ext cx="107614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085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23860" y="983902"/>
            <a:ext cx="10787370" cy="1051927"/>
          </a:xfrm>
          <a:prstGeom prst="rect">
            <a:avLst/>
          </a:prstGeom>
        </p:spPr>
        <p:txBody>
          <a:bodyPr anchor="t">
            <a:normAutofit/>
          </a:bodyPr>
          <a:lstStyle>
            <a:lvl1pPr>
              <a:defRPr sz="3200"/>
            </a:lvl1pPr>
          </a:lstStyle>
          <a:p>
            <a:r>
              <a:rPr lang="en-US" dirty="0"/>
              <a:t>Click to add title</a:t>
            </a:r>
          </a:p>
        </p:txBody>
      </p:sp>
      <p:sp>
        <p:nvSpPr>
          <p:cNvPr id="6" name="Table Placeholder 5">
            <a:extLst>
              <a:ext uri="{FF2B5EF4-FFF2-40B4-BE49-F238E27FC236}">
                <a16:creationId xmlns:a16="http://schemas.microsoft.com/office/drawing/2014/main" id="{C6DB8F81-B3A9-1D53-A844-F980B4ED20C9}"/>
              </a:ext>
            </a:extLst>
          </p:cNvPr>
          <p:cNvSpPr>
            <a:spLocks noGrp="1"/>
          </p:cNvSpPr>
          <p:nvPr>
            <p:ph type="tbl" sz="quarter" idx="15" hasCustomPrompt="1"/>
          </p:nvPr>
        </p:nvSpPr>
        <p:spPr>
          <a:xfrm>
            <a:off x="706608" y="2244725"/>
            <a:ext cx="10761492" cy="3903663"/>
          </a:xfrm>
        </p:spPr>
        <p:txBody>
          <a:bodyPr/>
          <a:lstStyle>
            <a:lvl1pPr>
              <a:defRPr/>
            </a:lvl1pPr>
          </a:lstStyle>
          <a:p>
            <a:r>
              <a:rPr lang="en-US" dirty="0"/>
              <a:t>Click icon to insert table</a:t>
            </a:r>
          </a:p>
        </p:txBody>
      </p:sp>
      <p:sp>
        <p:nvSpPr>
          <p:cNvPr id="8" name="Slide Number Placeholder 5">
            <a:extLst>
              <a:ext uri="{FF2B5EF4-FFF2-40B4-BE49-F238E27FC236}">
                <a16:creationId xmlns:a16="http://schemas.microsoft.com/office/drawing/2014/main" id="{9147C2FA-8BD9-36BF-787A-3B3C4847BF5F}"/>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9" name="Straight Connector 8">
            <a:extLst>
              <a:ext uri="{FF2B5EF4-FFF2-40B4-BE49-F238E27FC236}">
                <a16:creationId xmlns:a16="http://schemas.microsoft.com/office/drawing/2014/main" id="{133A6849-B613-7080-903C-A7A211B7C596}"/>
              </a:ext>
              <a:ext uri="{C183D7F6-B498-43B3-948B-1728B52AA6E4}">
                <adec:decorative xmlns:adec="http://schemas.microsoft.com/office/drawing/2017/decorative" val="1"/>
              </a:ext>
            </a:extLst>
          </p:cNvPr>
          <p:cNvCxnSpPr>
            <a:cxnSpLocks/>
          </p:cNvCxnSpPr>
          <p:nvPr userDrawn="1"/>
        </p:nvCxnSpPr>
        <p:spPr>
          <a:xfrm>
            <a:off x="724574" y="723899"/>
            <a:ext cx="107614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725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 2">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763439" y="684311"/>
            <a:ext cx="4058728" cy="2749009"/>
          </a:xfrm>
        </p:spPr>
        <p:txBody>
          <a:bodyPr anchor="b">
            <a:normAutofit/>
          </a:bodyPr>
          <a:lstStyle>
            <a:lvl1pPr algn="l">
              <a:defRPr sz="3200"/>
            </a:lvl1pPr>
          </a:lstStyle>
          <a:p>
            <a:r>
              <a:rPr lang="en-US" dirty="0"/>
              <a:t>Click to add title</a:t>
            </a:r>
          </a:p>
        </p:txBody>
      </p:sp>
      <p:cxnSp>
        <p:nvCxnSpPr>
          <p:cNvPr id="5" name="Straight Connector 4">
            <a:extLst>
              <a:ext uri="{FF2B5EF4-FFF2-40B4-BE49-F238E27FC236}">
                <a16:creationId xmlns:a16="http://schemas.microsoft.com/office/drawing/2014/main" id="{9D527B4D-405A-DCD2-6970-1162843E00DD}"/>
              </a:ext>
              <a:ext uri="{C183D7F6-B498-43B3-948B-1728B52AA6E4}">
                <adec:decorative xmlns:adec="http://schemas.microsoft.com/office/drawing/2017/decorative" val="1"/>
              </a:ext>
            </a:extLst>
          </p:cNvPr>
          <p:cNvCxnSpPr>
            <a:cxnSpLocks/>
          </p:cNvCxnSpPr>
          <p:nvPr userDrawn="1"/>
        </p:nvCxnSpPr>
        <p:spPr>
          <a:xfrm>
            <a:off x="814484" y="721031"/>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B621246-77E4-43F0-CD40-C7DB9555D266}"/>
              </a:ext>
              <a:ext uri="{C183D7F6-B498-43B3-948B-1728B52AA6E4}">
                <adec:decorative xmlns:adec="http://schemas.microsoft.com/office/drawing/2017/decorative" val="1"/>
              </a:ext>
            </a:extLst>
          </p:cNvPr>
          <p:cNvCxnSpPr>
            <a:cxnSpLocks/>
          </p:cNvCxnSpPr>
          <p:nvPr userDrawn="1"/>
        </p:nvCxnSpPr>
        <p:spPr>
          <a:xfrm>
            <a:off x="5713726" y="6134059"/>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5EB8AC8C-DEDA-D180-1CD8-B67B47276E34}"/>
              </a:ext>
            </a:extLst>
          </p:cNvPr>
          <p:cNvSpPr>
            <a:spLocks noGrp="1"/>
          </p:cNvSpPr>
          <p:nvPr>
            <p:ph sz="quarter" idx="11" hasCustomPrompt="1"/>
          </p:nvPr>
        </p:nvSpPr>
        <p:spPr>
          <a:xfrm>
            <a:off x="757600" y="3662835"/>
            <a:ext cx="4064567" cy="2468396"/>
          </a:xfrm>
        </p:spPr>
        <p:txBody>
          <a:bodyPr/>
          <a:lstStyle>
            <a:lvl1pPr marL="0" indent="0">
              <a:spcBef>
                <a:spcPts val="0"/>
              </a:spcBef>
              <a:buNone/>
              <a:defRPr/>
            </a:lvl1pPr>
            <a:lvl2pPr marL="457200" indent="0">
              <a:spcBef>
                <a:spcPts val="0"/>
              </a:spcBef>
              <a:buNone/>
              <a:defRPr/>
            </a:lvl2pPr>
            <a:lvl3pPr marL="914400" indent="0">
              <a:spcBef>
                <a:spcPts val="0"/>
              </a:spcBef>
              <a:buNone/>
              <a:defRPr/>
            </a:lvl3pPr>
            <a:lvl4pPr marL="1371600" indent="0">
              <a:spcBef>
                <a:spcPts val="0"/>
              </a:spcBef>
              <a:buNone/>
              <a:defRPr/>
            </a:lvl4pPr>
            <a:lvl5pPr marL="1828800" indent="0">
              <a:spcBef>
                <a:spcPts val="0"/>
              </a:spcBef>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7559532"/>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98288688"/>
      </p:ext>
    </p:extLst>
  </p:cSld>
  <p:clrMapOvr>
    <a:masterClrMapping/>
  </p:clrMapOvr>
  <p:hf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5649623"/>
      </p:ext>
    </p:extLst>
  </p:cSld>
  <p:clrMapOvr>
    <a:masterClrMapping/>
  </p:clrMapOvr>
  <p:hf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7580471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84721540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53909909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230824194"/>
      </p:ext>
    </p:extLst>
  </p:cSld>
  <p:clrMapOvr>
    <a:masterClrMapping/>
  </p:clrMapOvr>
  <p:hf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162754729"/>
      </p:ext>
    </p:extLst>
  </p:cSld>
  <p:clrMapOvr>
    <a:masterClrMapping/>
  </p:clrMapOvr>
  <p:hf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8019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0" r:id="rId24"/>
  </p:sldLayoutIdLst>
  <p:hf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D8326-B701-CBE8-39AA-6C700DA49CE4}"/>
              </a:ext>
            </a:extLst>
          </p:cNvPr>
          <p:cNvSpPr>
            <a:spLocks noGrp="1"/>
          </p:cNvSpPr>
          <p:nvPr>
            <p:ph type="title"/>
          </p:nvPr>
        </p:nvSpPr>
        <p:spPr/>
        <p:txBody>
          <a:bodyPr/>
          <a:lstStyle/>
          <a:p>
            <a:r>
              <a:rPr lang="en-US" dirty="0"/>
              <a:t>Moffat Bay Lodge</a:t>
            </a:r>
            <a:br>
              <a:rPr lang="en-US" dirty="0"/>
            </a:br>
            <a:endParaRPr lang="en-US" dirty="0"/>
          </a:p>
        </p:txBody>
      </p:sp>
      <p:pic>
        <p:nvPicPr>
          <p:cNvPr id="8" name="Picture Placeholder 13" descr="A close-up of a pine cone">
            <a:extLst>
              <a:ext uri="{FF2B5EF4-FFF2-40B4-BE49-F238E27FC236}">
                <a16:creationId xmlns:a16="http://schemas.microsoft.com/office/drawing/2014/main" id="{975CC0D6-B1DF-FCDA-F41E-56F7EFA2D49B}"/>
              </a:ext>
            </a:extLst>
          </p:cNvPr>
          <p:cNvPicPr>
            <a:picLocks noGrp="1" noChangeAspect="1"/>
          </p:cNvPicPr>
          <p:nvPr>
            <p:ph type="pic" sz="quarter" idx="10"/>
          </p:nvPr>
        </p:nvPicPr>
        <p:blipFill rotWithShape="1">
          <a:blip r:embed="rId3"/>
          <a:srcRect t="2885" b="2885"/>
          <a:stretch/>
        </p:blipFill>
        <p:spPr/>
      </p:pic>
      <p:sp>
        <p:nvSpPr>
          <p:cNvPr id="2" name="TextBox 1">
            <a:extLst>
              <a:ext uri="{FF2B5EF4-FFF2-40B4-BE49-F238E27FC236}">
                <a16:creationId xmlns:a16="http://schemas.microsoft.com/office/drawing/2014/main" id="{66A7CA7E-3674-AC31-CED5-887000345DB7}"/>
              </a:ext>
            </a:extLst>
          </p:cNvPr>
          <p:cNvSpPr txBox="1"/>
          <p:nvPr/>
        </p:nvSpPr>
        <p:spPr>
          <a:xfrm>
            <a:off x="783771" y="1752600"/>
            <a:ext cx="4058728" cy="923330"/>
          </a:xfrm>
          <a:prstGeom prst="rect">
            <a:avLst/>
          </a:prstGeom>
          <a:noFill/>
        </p:spPr>
        <p:txBody>
          <a:bodyPr wrap="square" rtlCol="0">
            <a:spAutoFit/>
          </a:bodyPr>
          <a:lstStyle/>
          <a:p>
            <a:r>
              <a:rPr lang="en-US" dirty="0"/>
              <a:t>Jaci Brown</a:t>
            </a:r>
            <a:br>
              <a:rPr lang="en-US" dirty="0"/>
            </a:br>
            <a:r>
              <a:rPr lang="en-US" dirty="0"/>
              <a:t>Austin Moore</a:t>
            </a:r>
          </a:p>
          <a:p>
            <a:r>
              <a:rPr lang="en-US" dirty="0"/>
              <a:t>Jon Green</a:t>
            </a:r>
          </a:p>
        </p:txBody>
      </p:sp>
    </p:spTree>
    <p:extLst>
      <p:ext uri="{BB962C8B-B14F-4D97-AF65-F5344CB8AC3E}">
        <p14:creationId xmlns:p14="http://schemas.microsoft.com/office/powerpoint/2010/main" val="2922288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E82A33-7ED3-A4A3-7E06-B568D6D134CD}"/>
              </a:ext>
            </a:extLst>
          </p:cNvPr>
          <p:cNvSpPr>
            <a:spLocks noGrp="1"/>
          </p:cNvSpPr>
          <p:nvPr>
            <p:ph type="title"/>
          </p:nvPr>
        </p:nvSpPr>
        <p:spPr/>
        <p:txBody>
          <a:bodyPr/>
          <a:lstStyle/>
          <a:p>
            <a:r>
              <a:rPr lang="en-US" dirty="0"/>
              <a:t>More testing</a:t>
            </a:r>
          </a:p>
        </p:txBody>
      </p:sp>
      <p:sp>
        <p:nvSpPr>
          <p:cNvPr id="9" name="Content Placeholder 8">
            <a:extLst>
              <a:ext uri="{FF2B5EF4-FFF2-40B4-BE49-F238E27FC236}">
                <a16:creationId xmlns:a16="http://schemas.microsoft.com/office/drawing/2014/main" id="{6777958E-E73E-C5A9-C0E3-3DD9808453DB}"/>
              </a:ext>
            </a:extLst>
          </p:cNvPr>
          <p:cNvSpPr>
            <a:spLocks noGrp="1"/>
          </p:cNvSpPr>
          <p:nvPr>
            <p:ph sz="quarter" idx="11"/>
          </p:nvPr>
        </p:nvSpPr>
        <p:spPr/>
        <p:txBody>
          <a:bodyPr/>
          <a:lstStyle/>
          <a:p>
            <a:r>
              <a:rPr lang="en-US" noProof="1"/>
              <a:t>Highlight feedback/errors</a:t>
            </a:r>
          </a:p>
          <a:p>
            <a:r>
              <a:rPr lang="en-US" noProof="1"/>
              <a:t>“links to attractions”</a:t>
            </a:r>
          </a:p>
          <a:p>
            <a:endParaRPr lang="en-US" noProof="1"/>
          </a:p>
        </p:txBody>
      </p:sp>
      <p:pic>
        <p:nvPicPr>
          <p:cNvPr id="14" name="Picture Placeholder 33" descr="A river with boats in it surrounded by trees">
            <a:extLst>
              <a:ext uri="{FF2B5EF4-FFF2-40B4-BE49-F238E27FC236}">
                <a16:creationId xmlns:a16="http://schemas.microsoft.com/office/drawing/2014/main" id="{C87A0E87-E987-D779-B17A-3A89F2E6F373}"/>
              </a:ext>
            </a:extLst>
          </p:cNvPr>
          <p:cNvPicPr>
            <a:picLocks noGrp="1" noChangeAspect="1"/>
          </p:cNvPicPr>
          <p:nvPr>
            <p:ph type="pic" sz="quarter" idx="10"/>
          </p:nvPr>
        </p:nvPicPr>
        <p:blipFill>
          <a:blip r:embed="rId3"/>
          <a:srcRect l="18580" r="18580"/>
          <a:stretch/>
        </p:blipFill>
        <p:spPr/>
      </p:pic>
    </p:spTree>
    <p:extLst>
      <p:ext uri="{BB962C8B-B14F-4D97-AF65-F5344CB8AC3E}">
        <p14:creationId xmlns:p14="http://schemas.microsoft.com/office/powerpoint/2010/main" val="20986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FE95-42FD-9AB0-913D-DFE3A18AFAE9}"/>
              </a:ext>
            </a:extLst>
          </p:cNvPr>
          <p:cNvSpPr>
            <a:spLocks noGrp="1"/>
          </p:cNvSpPr>
          <p:nvPr>
            <p:ph type="title"/>
          </p:nvPr>
        </p:nvSpPr>
        <p:spPr>
          <a:xfrm>
            <a:off x="734591" y="976997"/>
            <a:ext cx="11034713" cy="1188227"/>
          </a:xfrm>
        </p:spPr>
        <p:txBody>
          <a:bodyPr/>
          <a:lstStyle/>
          <a:p>
            <a:r>
              <a:rPr lang="en-US" dirty="0"/>
              <a:t>Probably more testing</a:t>
            </a:r>
          </a:p>
        </p:txBody>
      </p:sp>
      <p:sp>
        <p:nvSpPr>
          <p:cNvPr id="4" name="Content Placeholder 3">
            <a:extLst>
              <a:ext uri="{FF2B5EF4-FFF2-40B4-BE49-F238E27FC236}">
                <a16:creationId xmlns:a16="http://schemas.microsoft.com/office/drawing/2014/main" id="{85DD9D89-0B97-5577-308E-9F320E5DC495}"/>
              </a:ext>
            </a:extLst>
          </p:cNvPr>
          <p:cNvSpPr>
            <a:spLocks noGrp="1"/>
          </p:cNvSpPr>
          <p:nvPr>
            <p:ph sz="quarter" idx="10"/>
          </p:nvPr>
        </p:nvSpPr>
        <p:spPr/>
        <p:txBody>
          <a:bodyPr/>
          <a:lstStyle/>
          <a:p>
            <a:r>
              <a:rPr lang="en-US" noProof="1"/>
              <a:t>Add images and one – two sentences explaining test thought and outcome</a:t>
            </a:r>
          </a:p>
        </p:txBody>
      </p:sp>
      <p:sp>
        <p:nvSpPr>
          <p:cNvPr id="8" name="Content Placeholder 7">
            <a:extLst>
              <a:ext uri="{FF2B5EF4-FFF2-40B4-BE49-F238E27FC236}">
                <a16:creationId xmlns:a16="http://schemas.microsoft.com/office/drawing/2014/main" id="{A021E0D1-93E4-278F-190D-F92AD1861694}"/>
              </a:ext>
            </a:extLst>
          </p:cNvPr>
          <p:cNvSpPr>
            <a:spLocks noGrp="1"/>
          </p:cNvSpPr>
          <p:nvPr>
            <p:ph sz="quarter" idx="11"/>
          </p:nvPr>
        </p:nvSpPr>
        <p:spPr/>
        <p:txBody>
          <a:bodyPr/>
          <a:lstStyle/>
          <a:p>
            <a:r>
              <a:rPr lang="en-US" noProof="1"/>
              <a:t>Add pics of success and failure if possible</a:t>
            </a:r>
          </a:p>
        </p:txBody>
      </p:sp>
      <p:sp>
        <p:nvSpPr>
          <p:cNvPr id="3" name="Slide Number Placeholder 2">
            <a:extLst>
              <a:ext uri="{FF2B5EF4-FFF2-40B4-BE49-F238E27FC236}">
                <a16:creationId xmlns:a16="http://schemas.microsoft.com/office/drawing/2014/main" id="{DCBC99EE-15DF-A164-D7A5-05B6D09C808B}"/>
              </a:ext>
            </a:extLst>
          </p:cNvPr>
          <p:cNvSpPr>
            <a:spLocks noGrp="1"/>
          </p:cNvSpPr>
          <p:nvPr>
            <p:ph type="sldNum" sz="quarter" idx="4"/>
          </p:nvPr>
        </p:nvSpPr>
        <p:spPr/>
        <p:txBody>
          <a:bodyPr/>
          <a:lstStyle/>
          <a:p>
            <a:fld id="{C3DB2ADC-AF19-4574-8C10-79B5B04FCA27}" type="slidenum">
              <a:rPr lang="en-US" smtClean="0"/>
              <a:pPr/>
              <a:t>11</a:t>
            </a:fld>
            <a:endParaRPr lang="en-US" dirty="0"/>
          </a:p>
        </p:txBody>
      </p:sp>
    </p:spTree>
    <p:extLst>
      <p:ext uri="{BB962C8B-B14F-4D97-AF65-F5344CB8AC3E}">
        <p14:creationId xmlns:p14="http://schemas.microsoft.com/office/powerpoint/2010/main" val="265619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E1DE-D988-960C-DAB5-9F76114BF8AF}"/>
              </a:ext>
            </a:extLst>
          </p:cNvPr>
          <p:cNvSpPr>
            <a:spLocks noGrp="1"/>
          </p:cNvSpPr>
          <p:nvPr>
            <p:ph type="title"/>
          </p:nvPr>
        </p:nvSpPr>
        <p:spPr/>
        <p:txBody>
          <a:bodyPr/>
          <a:lstStyle/>
          <a:p>
            <a:r>
              <a:rPr lang="en-US" dirty="0"/>
              <a:t>Favorite features</a:t>
            </a:r>
          </a:p>
        </p:txBody>
      </p:sp>
      <p:sp>
        <p:nvSpPr>
          <p:cNvPr id="8" name="Content Placeholder 7">
            <a:extLst>
              <a:ext uri="{FF2B5EF4-FFF2-40B4-BE49-F238E27FC236}">
                <a16:creationId xmlns:a16="http://schemas.microsoft.com/office/drawing/2014/main" id="{6B4A257E-4735-6F03-8A06-72A76A187FFA}"/>
              </a:ext>
            </a:extLst>
          </p:cNvPr>
          <p:cNvSpPr>
            <a:spLocks noGrp="1"/>
          </p:cNvSpPr>
          <p:nvPr>
            <p:ph sz="quarter" idx="10"/>
          </p:nvPr>
        </p:nvSpPr>
        <p:spPr/>
        <p:txBody>
          <a:bodyPr/>
          <a:lstStyle/>
          <a:p>
            <a:r>
              <a:rPr lang="en-US" dirty="0"/>
              <a:t>Cool features</a:t>
            </a:r>
          </a:p>
          <a:p>
            <a:r>
              <a:rPr lang="en-US" dirty="0"/>
              <a:t>Each </a:t>
            </a:r>
            <a:r>
              <a:rPr lang="en-US" dirty="0" err="1"/>
              <a:t>devs</a:t>
            </a:r>
            <a:r>
              <a:rPr lang="en-US" dirty="0"/>
              <a:t> favorite?</a:t>
            </a:r>
          </a:p>
        </p:txBody>
      </p:sp>
      <p:sp>
        <p:nvSpPr>
          <p:cNvPr id="13" name="Content Placeholder 12">
            <a:extLst>
              <a:ext uri="{FF2B5EF4-FFF2-40B4-BE49-F238E27FC236}">
                <a16:creationId xmlns:a16="http://schemas.microsoft.com/office/drawing/2014/main" id="{2EBEEF04-935C-A06F-62F6-BCFF0B291A24}"/>
              </a:ext>
            </a:extLst>
          </p:cNvPr>
          <p:cNvSpPr>
            <a:spLocks noGrp="1"/>
          </p:cNvSpPr>
          <p:nvPr>
            <p:ph sz="quarter" idx="11"/>
          </p:nvPr>
        </p:nvSpPr>
        <p:spPr>
          <a:xfrm>
            <a:off x="4407226" y="2244725"/>
            <a:ext cx="7060200" cy="3912896"/>
          </a:xfrm>
        </p:spPr>
        <p:txBody>
          <a:bodyPr/>
          <a:lstStyle/>
          <a:p>
            <a:r>
              <a:rPr lang="en-US" dirty="0"/>
              <a:t>Only product specifically dedicated to this niche market</a:t>
            </a:r>
          </a:p>
          <a:p>
            <a:r>
              <a:rPr lang="en-US" dirty="0"/>
              <a:t>First beautifully designed product that's both stylish and functional</a:t>
            </a:r>
          </a:p>
          <a:p>
            <a:r>
              <a:rPr lang="en-US" dirty="0"/>
              <a:t>Conducted testing with college students in the area</a:t>
            </a:r>
          </a:p>
          <a:p>
            <a:r>
              <a:rPr lang="en-US" dirty="0"/>
              <a:t>Designed with the help and input of experts in the field </a:t>
            </a:r>
          </a:p>
        </p:txBody>
      </p:sp>
      <p:sp>
        <p:nvSpPr>
          <p:cNvPr id="3" name="Slide Number Placeholder 2">
            <a:extLst>
              <a:ext uri="{FF2B5EF4-FFF2-40B4-BE49-F238E27FC236}">
                <a16:creationId xmlns:a16="http://schemas.microsoft.com/office/drawing/2014/main" id="{522643B0-B668-8150-0AAC-AFA1C43109DF}"/>
              </a:ext>
            </a:extLst>
          </p:cNvPr>
          <p:cNvSpPr>
            <a:spLocks noGrp="1"/>
          </p:cNvSpPr>
          <p:nvPr>
            <p:ph type="sldNum" sz="quarter" idx="4"/>
          </p:nvPr>
        </p:nvSpPr>
        <p:spPr/>
        <p:txBody>
          <a:bodyPr/>
          <a:lstStyle/>
          <a:p>
            <a:fld id="{C3DB2ADC-AF19-4574-8C10-79B5B04FCA27}" type="slidenum">
              <a:rPr lang="en-US" smtClean="0"/>
              <a:pPr/>
              <a:t>12</a:t>
            </a:fld>
            <a:endParaRPr lang="en-US" dirty="0"/>
          </a:p>
        </p:txBody>
      </p:sp>
    </p:spTree>
    <p:extLst>
      <p:ext uri="{BB962C8B-B14F-4D97-AF65-F5344CB8AC3E}">
        <p14:creationId xmlns:p14="http://schemas.microsoft.com/office/powerpoint/2010/main" val="1475236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4025A9-7726-7F83-4A59-6CF84E4B9001}"/>
              </a:ext>
            </a:extLst>
          </p:cNvPr>
          <p:cNvSpPr>
            <a:spLocks noGrp="1"/>
          </p:cNvSpPr>
          <p:nvPr>
            <p:ph type="ctrTitle"/>
          </p:nvPr>
        </p:nvSpPr>
        <p:spPr/>
        <p:txBody>
          <a:bodyPr/>
          <a:lstStyle/>
          <a:p>
            <a:r>
              <a:rPr lang="en-US" dirty="0"/>
              <a:t>lessons</a:t>
            </a:r>
          </a:p>
        </p:txBody>
      </p:sp>
      <p:sp>
        <p:nvSpPr>
          <p:cNvPr id="7" name="Content Placeholder 6">
            <a:extLst>
              <a:ext uri="{FF2B5EF4-FFF2-40B4-BE49-F238E27FC236}">
                <a16:creationId xmlns:a16="http://schemas.microsoft.com/office/drawing/2014/main" id="{C7D1EAF7-58DB-398E-A0A7-0514B6F3301A}"/>
              </a:ext>
            </a:extLst>
          </p:cNvPr>
          <p:cNvSpPr>
            <a:spLocks noGrp="1"/>
          </p:cNvSpPr>
          <p:nvPr>
            <p:ph sz="quarter" idx="14"/>
          </p:nvPr>
        </p:nvSpPr>
        <p:spPr/>
        <p:txBody>
          <a:bodyPr/>
          <a:lstStyle/>
          <a:p>
            <a:r>
              <a:rPr lang="en-US" b="1" dirty="0"/>
              <a:t>Team Lessons learned</a:t>
            </a:r>
            <a:endParaRPr lang="en-US" dirty="0"/>
          </a:p>
        </p:txBody>
      </p:sp>
      <p:pic>
        <p:nvPicPr>
          <p:cNvPr id="8" name="Picture Placeholder 12" descr="A dog sitting in the sun rays coming through the trees in a forest ">
            <a:extLst>
              <a:ext uri="{FF2B5EF4-FFF2-40B4-BE49-F238E27FC236}">
                <a16:creationId xmlns:a16="http://schemas.microsoft.com/office/drawing/2014/main" id="{4AA23396-D2B1-1CF5-8AD7-3F6BEDAE92D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t="4940" b="4940"/>
          <a:stretch/>
        </p:blipFill>
        <p:spPr/>
      </p:pic>
      <p:sp>
        <p:nvSpPr>
          <p:cNvPr id="27" name="Slide Number Placeholder 26">
            <a:extLst>
              <a:ext uri="{FF2B5EF4-FFF2-40B4-BE49-F238E27FC236}">
                <a16:creationId xmlns:a16="http://schemas.microsoft.com/office/drawing/2014/main" id="{3A137E53-FBD3-20BC-7B61-06C47E63438B}"/>
              </a:ext>
            </a:extLst>
          </p:cNvPr>
          <p:cNvSpPr>
            <a:spLocks noGrp="1"/>
          </p:cNvSpPr>
          <p:nvPr>
            <p:ph type="sldNum" sz="quarter" idx="4"/>
          </p:nvPr>
        </p:nvSpPr>
        <p:spPr/>
        <p:txBody>
          <a:bodyPr/>
          <a:lstStyle/>
          <a:p>
            <a:fld id="{C3DB2ADC-AF19-4574-8C10-79B5B04FCA27}" type="slidenum">
              <a:rPr lang="en-US" smtClean="0"/>
              <a:pPr/>
              <a:t>13</a:t>
            </a:fld>
            <a:endParaRPr lang="en-US" dirty="0"/>
          </a:p>
        </p:txBody>
      </p:sp>
    </p:spTree>
    <p:extLst>
      <p:ext uri="{BB962C8B-B14F-4D97-AF65-F5344CB8AC3E}">
        <p14:creationId xmlns:p14="http://schemas.microsoft.com/office/powerpoint/2010/main" val="3153150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EDD0FE-CB9F-D325-2903-8DC746DE6164}"/>
              </a:ext>
            </a:extLst>
          </p:cNvPr>
          <p:cNvSpPr>
            <a:spLocks noGrp="1"/>
          </p:cNvSpPr>
          <p:nvPr>
            <p:ph type="ctrTitle"/>
          </p:nvPr>
        </p:nvSpPr>
        <p:spPr/>
        <p:txBody>
          <a:bodyPr/>
          <a:lstStyle/>
          <a:p>
            <a:r>
              <a:rPr lang="en-US"/>
              <a:t>Probably delete</a:t>
            </a:r>
            <a:endParaRPr lang="en-US" dirty="0"/>
          </a:p>
        </p:txBody>
      </p:sp>
      <p:sp>
        <p:nvSpPr>
          <p:cNvPr id="10" name="Content Placeholder 9">
            <a:extLst>
              <a:ext uri="{FF2B5EF4-FFF2-40B4-BE49-F238E27FC236}">
                <a16:creationId xmlns:a16="http://schemas.microsoft.com/office/drawing/2014/main" id="{C70E077E-50F0-48B5-6482-2D14598CB2DD}"/>
              </a:ext>
            </a:extLst>
          </p:cNvPr>
          <p:cNvSpPr>
            <a:spLocks noGrp="1"/>
          </p:cNvSpPr>
          <p:nvPr>
            <p:ph sz="quarter" idx="14"/>
          </p:nvPr>
        </p:nvSpPr>
        <p:spPr/>
        <p:txBody>
          <a:bodyPr/>
          <a:lstStyle/>
          <a:p>
            <a:r>
              <a:rPr lang="en-US" dirty="0"/>
              <a:t>Opportunity to build</a:t>
            </a:r>
          </a:p>
          <a:p>
            <a:r>
              <a:rPr lang="en-US" dirty="0"/>
              <a:t>Fully inclusive market</a:t>
            </a:r>
          </a:p>
          <a:p>
            <a:r>
              <a:rPr lang="en-US" dirty="0"/>
              <a:t>Total addressable market</a:t>
            </a:r>
          </a:p>
          <a:p>
            <a:r>
              <a:rPr lang="en-US" noProof="1"/>
              <a:t>Freedom to invent</a:t>
            </a:r>
            <a:endParaRPr lang="en-US" dirty="0"/>
          </a:p>
          <a:p>
            <a:r>
              <a:rPr lang="en-US" noProof="1"/>
              <a:t>Selectively inclusive market</a:t>
            </a:r>
          </a:p>
          <a:p>
            <a:r>
              <a:rPr lang="en-US" noProof="1"/>
              <a:t>Serviceable available market</a:t>
            </a:r>
          </a:p>
        </p:txBody>
      </p:sp>
      <p:graphicFrame>
        <p:nvGraphicFramePr>
          <p:cNvPr id="6" name="Table 11">
            <a:extLst>
              <a:ext uri="{FF2B5EF4-FFF2-40B4-BE49-F238E27FC236}">
                <a16:creationId xmlns:a16="http://schemas.microsoft.com/office/drawing/2014/main" id="{CDFEEA81-FFBA-2786-FB16-56C8D12A3D88}"/>
              </a:ext>
            </a:extLst>
          </p:cNvPr>
          <p:cNvGraphicFramePr>
            <a:graphicFrameLocks noGrp="1"/>
          </p:cNvGraphicFramePr>
          <p:nvPr>
            <p:ph type="tbl" sz="quarter" idx="15"/>
            <p:extLst>
              <p:ext uri="{D42A27DB-BD31-4B8C-83A1-F6EECF244321}">
                <p14:modId xmlns:p14="http://schemas.microsoft.com/office/powerpoint/2010/main" val="2164672901"/>
              </p:ext>
            </p:extLst>
          </p:nvPr>
        </p:nvGraphicFramePr>
        <p:xfrm>
          <a:off x="4406900" y="2244725"/>
          <a:ext cx="7060198" cy="3904265"/>
        </p:xfrm>
        <a:graphic>
          <a:graphicData uri="http://schemas.openxmlformats.org/drawingml/2006/table">
            <a:tbl>
              <a:tblPr firstRow="1" bandRow="1">
                <a:tableStyleId>{C083E6E3-FA7D-4D7B-A595-EF9225AFEA82}</a:tableStyleId>
              </a:tblPr>
              <a:tblGrid>
                <a:gridCol w="1147850">
                  <a:extLst>
                    <a:ext uri="{9D8B030D-6E8A-4147-A177-3AD203B41FA5}">
                      <a16:colId xmlns:a16="http://schemas.microsoft.com/office/drawing/2014/main" val="3233966979"/>
                    </a:ext>
                  </a:extLst>
                </a:gridCol>
                <a:gridCol w="1147850">
                  <a:extLst>
                    <a:ext uri="{9D8B030D-6E8A-4147-A177-3AD203B41FA5}">
                      <a16:colId xmlns:a16="http://schemas.microsoft.com/office/drawing/2014/main" val="1158840958"/>
                    </a:ext>
                  </a:extLst>
                </a:gridCol>
                <a:gridCol w="1147850">
                  <a:extLst>
                    <a:ext uri="{9D8B030D-6E8A-4147-A177-3AD203B41FA5}">
                      <a16:colId xmlns:a16="http://schemas.microsoft.com/office/drawing/2014/main" val="1014947327"/>
                    </a:ext>
                  </a:extLst>
                </a:gridCol>
                <a:gridCol w="1808324">
                  <a:extLst>
                    <a:ext uri="{9D8B030D-6E8A-4147-A177-3AD203B41FA5}">
                      <a16:colId xmlns:a16="http://schemas.microsoft.com/office/drawing/2014/main" val="2653728004"/>
                    </a:ext>
                  </a:extLst>
                </a:gridCol>
                <a:gridCol w="1808324">
                  <a:extLst>
                    <a:ext uri="{9D8B030D-6E8A-4147-A177-3AD203B41FA5}">
                      <a16:colId xmlns:a16="http://schemas.microsoft.com/office/drawing/2014/main" val="4218738779"/>
                    </a:ext>
                  </a:extLst>
                </a:gridCol>
              </a:tblGrid>
              <a:tr h="780853">
                <a:tc>
                  <a:txBody>
                    <a:bodyPr/>
                    <a:lstStyle/>
                    <a:p>
                      <a:pPr algn="l"/>
                      <a:endParaRPr lang="en-US" sz="1800" dirty="0">
                        <a:solidFill>
                          <a:schemeClr val="tx1"/>
                        </a:solidFill>
                      </a:endParaRPr>
                    </a:p>
                  </a:txBody>
                  <a:tcPr/>
                </a:tc>
                <a:tc>
                  <a:txBody>
                    <a:bodyPr/>
                    <a:lstStyle/>
                    <a:p>
                      <a:pPr algn="l"/>
                      <a:r>
                        <a:rPr lang="en-US" sz="1800" dirty="0">
                          <a:solidFill>
                            <a:schemeClr val="tx1"/>
                          </a:solidFill>
                        </a:rPr>
                        <a:t>Clients</a:t>
                      </a:r>
                      <a:endParaRPr lang="ru-RU" sz="1800" dirty="0">
                        <a:solidFill>
                          <a:schemeClr val="tx1"/>
                        </a:solidFill>
                      </a:endParaRPr>
                    </a:p>
                  </a:txBody>
                  <a:tcPr marL="95186" marR="95186" marT="47593" marB="47593" anchor="ctr"/>
                </a:tc>
                <a:tc>
                  <a:txBody>
                    <a:bodyPr/>
                    <a:lstStyle/>
                    <a:p>
                      <a:pPr algn="l"/>
                      <a:r>
                        <a:rPr lang="en-US" sz="1800" dirty="0">
                          <a:solidFill>
                            <a:schemeClr val="tx1"/>
                          </a:solidFill>
                        </a:rPr>
                        <a:t>Orders</a:t>
                      </a:r>
                      <a:endParaRPr lang="ru-RU" sz="1800" dirty="0">
                        <a:solidFill>
                          <a:schemeClr val="tx1"/>
                        </a:solidFill>
                      </a:endParaRPr>
                    </a:p>
                  </a:txBody>
                  <a:tcPr marL="95186" marR="95186" marT="47593" marB="47593" anchor="ctr"/>
                </a:tc>
                <a:tc>
                  <a:txBody>
                    <a:bodyPr/>
                    <a:lstStyle/>
                    <a:p>
                      <a:pPr algn="l"/>
                      <a:r>
                        <a:rPr lang="en-US" sz="1800" dirty="0">
                          <a:solidFill>
                            <a:schemeClr val="tx1"/>
                          </a:solidFill>
                        </a:rPr>
                        <a:t>Gross revenue</a:t>
                      </a:r>
                      <a:endParaRPr lang="ru-RU" sz="1800" dirty="0">
                        <a:solidFill>
                          <a:schemeClr val="tx1"/>
                        </a:solidFill>
                      </a:endParaRPr>
                    </a:p>
                  </a:txBody>
                  <a:tcPr marL="95186" marR="95186" marT="47593" marB="47593" anchor="ctr"/>
                </a:tc>
                <a:tc>
                  <a:txBody>
                    <a:bodyPr/>
                    <a:lstStyle/>
                    <a:p>
                      <a:pPr algn="l"/>
                      <a:r>
                        <a:rPr lang="en-US" sz="1800" dirty="0">
                          <a:solidFill>
                            <a:schemeClr val="tx1"/>
                          </a:solidFill>
                        </a:rPr>
                        <a:t>Net revenue</a:t>
                      </a:r>
                      <a:endParaRPr lang="ru-RU" sz="1800" dirty="0">
                        <a:solidFill>
                          <a:schemeClr val="tx1"/>
                        </a:solidFill>
                      </a:endParaRPr>
                    </a:p>
                  </a:txBody>
                  <a:tcPr marL="95186" marR="95186" marT="47593" marB="47593" anchor="ctr"/>
                </a:tc>
                <a:extLst>
                  <a:ext uri="{0D108BD9-81ED-4DB2-BD59-A6C34878D82A}">
                    <a16:rowId xmlns:a16="http://schemas.microsoft.com/office/drawing/2014/main" val="3213590700"/>
                  </a:ext>
                </a:extLst>
              </a:tr>
              <a:tr h="780853">
                <a:tc>
                  <a:txBody>
                    <a:bodyPr/>
                    <a:lstStyle/>
                    <a:p>
                      <a:pPr algn="ctr"/>
                      <a:r>
                        <a:rPr lang="en-US" sz="1800" dirty="0">
                          <a:solidFill>
                            <a:schemeClr val="tx1"/>
                          </a:solidFill>
                        </a:rPr>
                        <a:t>20XX</a:t>
                      </a:r>
                      <a:endParaRPr lang="ru-RU" sz="1800" dirty="0">
                        <a:solidFill>
                          <a:schemeClr val="tx1"/>
                        </a:solidFill>
                      </a:endParaRPr>
                    </a:p>
                  </a:txBody>
                  <a:tcPr anchor="ctr"/>
                </a:tc>
                <a:tc>
                  <a:txBody>
                    <a:bodyPr/>
                    <a:lstStyle/>
                    <a:p>
                      <a:pPr algn="l"/>
                      <a:r>
                        <a:rPr lang="en-US" sz="1800" dirty="0">
                          <a:solidFill>
                            <a:schemeClr val="tx1"/>
                          </a:solidFill>
                        </a:rPr>
                        <a:t>10</a:t>
                      </a:r>
                      <a:endParaRPr lang="ru-RU" sz="1800" dirty="0">
                        <a:solidFill>
                          <a:schemeClr val="tx1"/>
                        </a:solidFill>
                      </a:endParaRPr>
                    </a:p>
                  </a:txBody>
                  <a:tcPr marL="95186" marR="95186" marT="47593" marB="47593" anchor="ctr"/>
                </a:tc>
                <a:tc>
                  <a:txBody>
                    <a:bodyPr/>
                    <a:lstStyle/>
                    <a:p>
                      <a:pPr algn="l"/>
                      <a:r>
                        <a:rPr lang="en-US" sz="1800" dirty="0">
                          <a:solidFill>
                            <a:schemeClr val="tx1"/>
                          </a:solidFill>
                        </a:rPr>
                        <a:t>100</a:t>
                      </a:r>
                      <a:endParaRPr lang="ru-RU" sz="1800" dirty="0">
                        <a:solidFill>
                          <a:schemeClr val="tx1"/>
                        </a:solidFill>
                      </a:endParaRPr>
                    </a:p>
                  </a:txBody>
                  <a:tcPr marL="95186" marR="95186" marT="47593" marB="47593" anchor="ctr"/>
                </a:tc>
                <a:tc>
                  <a:txBody>
                    <a:bodyPr/>
                    <a:lstStyle/>
                    <a:p>
                      <a:pPr algn="l"/>
                      <a:r>
                        <a:rPr lang="en-US" sz="1800" dirty="0">
                          <a:solidFill>
                            <a:schemeClr val="tx1"/>
                          </a:solidFill>
                        </a:rPr>
                        <a:t>$10,000</a:t>
                      </a:r>
                      <a:endParaRPr lang="ru-RU" sz="1800" dirty="0">
                        <a:solidFill>
                          <a:schemeClr val="tx1"/>
                        </a:solidFill>
                      </a:endParaRPr>
                    </a:p>
                  </a:txBody>
                  <a:tcPr marL="95186" marR="95186" marT="47593" marB="47593" anchor="ctr"/>
                </a:tc>
                <a:tc>
                  <a:txBody>
                    <a:bodyPr/>
                    <a:lstStyle/>
                    <a:p>
                      <a:pPr algn="l"/>
                      <a:r>
                        <a:rPr lang="en-US" sz="1800" dirty="0">
                          <a:solidFill>
                            <a:schemeClr val="tx1"/>
                          </a:solidFill>
                        </a:rPr>
                        <a:t>$7,000</a:t>
                      </a:r>
                      <a:endParaRPr lang="ru-RU" sz="1800" dirty="0">
                        <a:solidFill>
                          <a:schemeClr val="tx1"/>
                        </a:solidFill>
                      </a:endParaRPr>
                    </a:p>
                  </a:txBody>
                  <a:tcPr marL="95186" marR="95186" marT="47593" marB="47593" anchor="ctr"/>
                </a:tc>
                <a:extLst>
                  <a:ext uri="{0D108BD9-81ED-4DB2-BD59-A6C34878D82A}">
                    <a16:rowId xmlns:a16="http://schemas.microsoft.com/office/drawing/2014/main" val="2830826746"/>
                  </a:ext>
                </a:extLst>
              </a:tr>
              <a:tr h="780853">
                <a:tc>
                  <a:txBody>
                    <a:bodyPr/>
                    <a:lstStyle/>
                    <a:p>
                      <a:pPr algn="ctr"/>
                      <a:r>
                        <a:rPr lang="en-US" sz="1800" dirty="0">
                          <a:solidFill>
                            <a:schemeClr val="tx1"/>
                          </a:solidFill>
                        </a:rPr>
                        <a:t>20XX</a:t>
                      </a:r>
                      <a:endParaRPr lang="ru-RU" sz="1800" dirty="0">
                        <a:solidFill>
                          <a:schemeClr val="tx1"/>
                        </a:solidFill>
                      </a:endParaRPr>
                    </a:p>
                  </a:txBody>
                  <a:tcPr anchor="ctr"/>
                </a:tc>
                <a:tc>
                  <a:txBody>
                    <a:bodyPr/>
                    <a:lstStyle/>
                    <a:p>
                      <a:pPr algn="l"/>
                      <a:r>
                        <a:rPr lang="en-US" sz="1800" dirty="0">
                          <a:solidFill>
                            <a:schemeClr val="tx1"/>
                          </a:solidFill>
                        </a:rPr>
                        <a:t>20</a:t>
                      </a:r>
                      <a:endParaRPr lang="ru-RU" sz="1800" dirty="0">
                        <a:solidFill>
                          <a:schemeClr val="tx1"/>
                        </a:solidFill>
                      </a:endParaRPr>
                    </a:p>
                  </a:txBody>
                  <a:tcPr marL="95186" marR="95186" marT="47593" marB="47593" anchor="ctr"/>
                </a:tc>
                <a:tc>
                  <a:txBody>
                    <a:bodyPr/>
                    <a:lstStyle/>
                    <a:p>
                      <a:pPr algn="l"/>
                      <a:r>
                        <a:rPr lang="en-US" sz="1800" dirty="0">
                          <a:solidFill>
                            <a:schemeClr val="tx1"/>
                          </a:solidFill>
                        </a:rPr>
                        <a:t>200</a:t>
                      </a:r>
                      <a:endParaRPr lang="ru-RU" sz="1800" dirty="0">
                        <a:solidFill>
                          <a:schemeClr val="tx1"/>
                        </a:solidFill>
                      </a:endParaRPr>
                    </a:p>
                  </a:txBody>
                  <a:tcPr marL="95186" marR="95186" marT="47593" marB="47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$20,000</a:t>
                      </a:r>
                      <a:endParaRPr lang="ru-RU" sz="1800" dirty="0">
                        <a:solidFill>
                          <a:schemeClr val="tx1"/>
                        </a:solidFill>
                      </a:endParaRPr>
                    </a:p>
                  </a:txBody>
                  <a:tcPr marL="95186" marR="95186" marT="47593" marB="47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$16,000</a:t>
                      </a:r>
                      <a:endParaRPr lang="ru-RU" sz="1800" dirty="0">
                        <a:solidFill>
                          <a:schemeClr val="tx1"/>
                        </a:solidFill>
                      </a:endParaRPr>
                    </a:p>
                  </a:txBody>
                  <a:tcPr marL="95186" marR="95186" marT="47593" marB="47593" anchor="ctr"/>
                </a:tc>
                <a:extLst>
                  <a:ext uri="{0D108BD9-81ED-4DB2-BD59-A6C34878D82A}">
                    <a16:rowId xmlns:a16="http://schemas.microsoft.com/office/drawing/2014/main" val="2517333721"/>
                  </a:ext>
                </a:extLst>
              </a:tr>
              <a:tr h="780853">
                <a:tc>
                  <a:txBody>
                    <a:bodyPr/>
                    <a:lstStyle/>
                    <a:p>
                      <a:pPr algn="ctr"/>
                      <a:r>
                        <a:rPr lang="en-US" sz="1800" dirty="0">
                          <a:solidFill>
                            <a:schemeClr val="tx1"/>
                          </a:solidFill>
                        </a:rPr>
                        <a:t>20XX</a:t>
                      </a:r>
                      <a:endParaRPr lang="ru-RU" sz="1800" dirty="0">
                        <a:solidFill>
                          <a:schemeClr val="tx1"/>
                        </a:solidFill>
                      </a:endParaRPr>
                    </a:p>
                  </a:txBody>
                  <a:tcPr anchor="ctr"/>
                </a:tc>
                <a:tc>
                  <a:txBody>
                    <a:bodyPr/>
                    <a:lstStyle/>
                    <a:p>
                      <a:pPr algn="l"/>
                      <a:r>
                        <a:rPr lang="en-US" sz="1800" dirty="0">
                          <a:solidFill>
                            <a:schemeClr val="tx1"/>
                          </a:solidFill>
                        </a:rPr>
                        <a:t>30</a:t>
                      </a:r>
                      <a:endParaRPr lang="ru-RU" sz="1800" dirty="0">
                        <a:solidFill>
                          <a:schemeClr val="tx1"/>
                        </a:solidFill>
                      </a:endParaRPr>
                    </a:p>
                  </a:txBody>
                  <a:tcPr marL="95186" marR="95186" marT="47593" marB="47593" anchor="ctr"/>
                </a:tc>
                <a:tc>
                  <a:txBody>
                    <a:bodyPr/>
                    <a:lstStyle/>
                    <a:p>
                      <a:pPr algn="l"/>
                      <a:r>
                        <a:rPr lang="en-US" sz="1800" dirty="0">
                          <a:solidFill>
                            <a:schemeClr val="tx1"/>
                          </a:solidFill>
                        </a:rPr>
                        <a:t>300</a:t>
                      </a:r>
                      <a:endParaRPr lang="ru-RU" sz="1800" dirty="0">
                        <a:solidFill>
                          <a:schemeClr val="tx1"/>
                        </a:solidFill>
                      </a:endParaRPr>
                    </a:p>
                  </a:txBody>
                  <a:tcPr marL="95186" marR="95186" marT="47593" marB="47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$30,000</a:t>
                      </a:r>
                      <a:endParaRPr lang="ru-RU" sz="1800" dirty="0">
                        <a:solidFill>
                          <a:schemeClr val="tx1"/>
                        </a:solidFill>
                      </a:endParaRPr>
                    </a:p>
                  </a:txBody>
                  <a:tcPr marL="95186" marR="95186" marT="47593" marB="47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$25,000</a:t>
                      </a:r>
                      <a:endParaRPr lang="ru-RU" sz="1800" dirty="0">
                        <a:solidFill>
                          <a:schemeClr val="tx1"/>
                        </a:solidFill>
                      </a:endParaRPr>
                    </a:p>
                  </a:txBody>
                  <a:tcPr marL="95186" marR="95186" marT="47593" marB="47593" anchor="ctr"/>
                </a:tc>
                <a:extLst>
                  <a:ext uri="{0D108BD9-81ED-4DB2-BD59-A6C34878D82A}">
                    <a16:rowId xmlns:a16="http://schemas.microsoft.com/office/drawing/2014/main" val="3321589815"/>
                  </a:ext>
                </a:extLst>
              </a:tr>
              <a:tr h="780853">
                <a:tc>
                  <a:txBody>
                    <a:bodyPr/>
                    <a:lstStyle/>
                    <a:p>
                      <a:pPr algn="ctr"/>
                      <a:r>
                        <a:rPr lang="en-US" sz="1800" dirty="0">
                          <a:solidFill>
                            <a:schemeClr val="tx1"/>
                          </a:solidFill>
                        </a:rPr>
                        <a:t>20XX</a:t>
                      </a:r>
                      <a:endParaRPr lang="ru-RU" sz="1800" dirty="0">
                        <a:solidFill>
                          <a:schemeClr val="tx1"/>
                        </a:solidFill>
                      </a:endParaRPr>
                    </a:p>
                  </a:txBody>
                  <a:tcPr anchor="ctr"/>
                </a:tc>
                <a:tc>
                  <a:txBody>
                    <a:bodyPr/>
                    <a:lstStyle/>
                    <a:p>
                      <a:pPr algn="l"/>
                      <a:r>
                        <a:rPr lang="en-US" sz="1800" dirty="0">
                          <a:solidFill>
                            <a:schemeClr val="tx1"/>
                          </a:solidFill>
                        </a:rPr>
                        <a:t>40</a:t>
                      </a:r>
                      <a:endParaRPr lang="ru-RU" sz="1800" dirty="0">
                        <a:solidFill>
                          <a:schemeClr val="tx1"/>
                        </a:solidFill>
                      </a:endParaRPr>
                    </a:p>
                  </a:txBody>
                  <a:tcPr marL="95186" marR="95186" marT="47593" marB="47593" anchor="ctr"/>
                </a:tc>
                <a:tc>
                  <a:txBody>
                    <a:bodyPr/>
                    <a:lstStyle/>
                    <a:p>
                      <a:pPr algn="l"/>
                      <a:r>
                        <a:rPr lang="en-US" sz="1800" dirty="0">
                          <a:solidFill>
                            <a:schemeClr val="tx1"/>
                          </a:solidFill>
                        </a:rPr>
                        <a:t>400</a:t>
                      </a:r>
                      <a:endParaRPr lang="ru-RU" sz="1800" dirty="0">
                        <a:solidFill>
                          <a:schemeClr val="tx1"/>
                        </a:solidFill>
                      </a:endParaRPr>
                    </a:p>
                  </a:txBody>
                  <a:tcPr marL="95186" marR="95186" marT="47593" marB="47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$40,000</a:t>
                      </a:r>
                      <a:endParaRPr lang="ru-RU" sz="1800" dirty="0">
                        <a:solidFill>
                          <a:schemeClr val="tx1"/>
                        </a:solidFill>
                      </a:endParaRPr>
                    </a:p>
                  </a:txBody>
                  <a:tcPr marL="95186" marR="95186" marT="47593" marB="47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$30,000</a:t>
                      </a:r>
                      <a:endParaRPr lang="ru-RU" sz="1800" dirty="0">
                        <a:solidFill>
                          <a:schemeClr val="tx1"/>
                        </a:solidFill>
                      </a:endParaRPr>
                    </a:p>
                  </a:txBody>
                  <a:tcPr marL="95186" marR="95186" marT="47593" marB="47593" anchor="ctr"/>
                </a:tc>
                <a:extLst>
                  <a:ext uri="{0D108BD9-81ED-4DB2-BD59-A6C34878D82A}">
                    <a16:rowId xmlns:a16="http://schemas.microsoft.com/office/drawing/2014/main" val="3345832805"/>
                  </a:ext>
                </a:extLst>
              </a:tr>
            </a:tbl>
          </a:graphicData>
        </a:graphic>
      </p:graphicFrame>
      <p:sp>
        <p:nvSpPr>
          <p:cNvPr id="5" name="Slide Number Placeholder 4">
            <a:extLst>
              <a:ext uri="{FF2B5EF4-FFF2-40B4-BE49-F238E27FC236}">
                <a16:creationId xmlns:a16="http://schemas.microsoft.com/office/drawing/2014/main" id="{D338FAA4-A6F5-934B-4912-1EDAEE5E8855}"/>
              </a:ext>
            </a:extLst>
          </p:cNvPr>
          <p:cNvSpPr>
            <a:spLocks noGrp="1"/>
          </p:cNvSpPr>
          <p:nvPr>
            <p:ph type="sldNum" sz="quarter" idx="4"/>
          </p:nvPr>
        </p:nvSpPr>
        <p:spPr/>
        <p:txBody>
          <a:bodyPr/>
          <a:lstStyle/>
          <a:p>
            <a:fld id="{C3DB2ADC-AF19-4574-8C10-79B5B04FCA27}" type="slidenum">
              <a:rPr lang="en-US" smtClean="0"/>
              <a:pPr/>
              <a:t>14</a:t>
            </a:fld>
            <a:endParaRPr lang="en-US" dirty="0"/>
          </a:p>
        </p:txBody>
      </p:sp>
    </p:spTree>
    <p:extLst>
      <p:ext uri="{BB962C8B-B14F-4D97-AF65-F5344CB8AC3E}">
        <p14:creationId xmlns:p14="http://schemas.microsoft.com/office/powerpoint/2010/main" val="1803119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6BAA7C-C2CE-0767-7E65-A8446CAB4BE5}"/>
              </a:ext>
            </a:extLst>
          </p:cNvPr>
          <p:cNvSpPr>
            <a:spLocks noGrp="1"/>
          </p:cNvSpPr>
          <p:nvPr>
            <p:ph type="title"/>
          </p:nvPr>
        </p:nvSpPr>
        <p:spPr/>
        <p:txBody>
          <a:bodyPr/>
          <a:lstStyle/>
          <a:p>
            <a:r>
              <a:rPr lang="en-US" dirty="0"/>
              <a:t>Probably delete</a:t>
            </a:r>
          </a:p>
        </p:txBody>
      </p:sp>
      <p:sp>
        <p:nvSpPr>
          <p:cNvPr id="3" name="Content Placeholder 2">
            <a:extLst>
              <a:ext uri="{FF2B5EF4-FFF2-40B4-BE49-F238E27FC236}">
                <a16:creationId xmlns:a16="http://schemas.microsoft.com/office/drawing/2014/main" id="{B9EB5C53-861F-AFC8-A7EB-AB6D6CEDE550}"/>
              </a:ext>
            </a:extLst>
          </p:cNvPr>
          <p:cNvSpPr>
            <a:spLocks noGrp="1"/>
          </p:cNvSpPr>
          <p:nvPr>
            <p:ph sz="quarter" idx="11"/>
          </p:nvPr>
        </p:nvSpPr>
        <p:spPr/>
        <p:txBody>
          <a:bodyPr/>
          <a:lstStyle/>
          <a:p>
            <a:r>
              <a:rPr lang="en-US" dirty="0"/>
              <a:t>Our product makes consumer lives easier, and no other product on the market offers the same features</a:t>
            </a:r>
          </a:p>
          <a:p>
            <a:r>
              <a:rPr lang="en-US" dirty="0"/>
              <a:t>Gen Z (18-25 years old)</a:t>
            </a:r>
          </a:p>
          <a:p>
            <a:r>
              <a:rPr lang="en-US" dirty="0"/>
              <a:t>Reduce expenses for replacement products </a:t>
            </a:r>
          </a:p>
          <a:p>
            <a:r>
              <a:rPr lang="en-US" dirty="0"/>
              <a:t>Simple design that gives customers the targeted information they need</a:t>
            </a:r>
          </a:p>
        </p:txBody>
      </p:sp>
      <p:sp>
        <p:nvSpPr>
          <p:cNvPr id="2" name="Content Placeholder 1">
            <a:extLst>
              <a:ext uri="{FF2B5EF4-FFF2-40B4-BE49-F238E27FC236}">
                <a16:creationId xmlns:a16="http://schemas.microsoft.com/office/drawing/2014/main" id="{A40FE793-12E4-E91B-0A28-F742FBC1B0C8}"/>
              </a:ext>
            </a:extLst>
          </p:cNvPr>
          <p:cNvSpPr>
            <a:spLocks noGrp="1"/>
          </p:cNvSpPr>
          <p:nvPr>
            <p:ph sz="quarter" idx="10"/>
          </p:nvPr>
        </p:nvSpPr>
        <p:spPr/>
        <p:txBody>
          <a:bodyPr/>
          <a:lstStyle/>
          <a:p>
            <a:r>
              <a:rPr lang="en-US" dirty="0"/>
              <a:t>Close the gap</a:t>
            </a:r>
          </a:p>
          <a:p>
            <a:r>
              <a:rPr lang="en-US" dirty="0"/>
              <a:t>Target audience </a:t>
            </a:r>
          </a:p>
          <a:p>
            <a:r>
              <a:rPr lang="en-US" dirty="0"/>
              <a:t>Cost savings</a:t>
            </a:r>
          </a:p>
          <a:p>
            <a:r>
              <a:rPr lang="en-US" dirty="0"/>
              <a:t>Easy to use</a:t>
            </a:r>
          </a:p>
        </p:txBody>
      </p:sp>
      <p:sp>
        <p:nvSpPr>
          <p:cNvPr id="5" name="Slide Number Placeholder 4">
            <a:extLst>
              <a:ext uri="{FF2B5EF4-FFF2-40B4-BE49-F238E27FC236}">
                <a16:creationId xmlns:a16="http://schemas.microsoft.com/office/drawing/2014/main" id="{564E7476-5623-B049-A438-FC057ABDB8B7}"/>
              </a:ext>
            </a:extLst>
          </p:cNvPr>
          <p:cNvSpPr>
            <a:spLocks noGrp="1"/>
          </p:cNvSpPr>
          <p:nvPr>
            <p:ph type="sldNum" sz="quarter" idx="4"/>
          </p:nvPr>
        </p:nvSpPr>
        <p:spPr/>
        <p:txBody>
          <a:bodyPr/>
          <a:lstStyle/>
          <a:p>
            <a:fld id="{C3DB2ADC-AF19-4574-8C10-79B5B04FCA27}" type="slidenum">
              <a:rPr lang="en-US" smtClean="0"/>
              <a:pPr/>
              <a:t>15</a:t>
            </a:fld>
            <a:endParaRPr lang="en-US" dirty="0"/>
          </a:p>
        </p:txBody>
      </p:sp>
    </p:spTree>
    <p:extLst>
      <p:ext uri="{BB962C8B-B14F-4D97-AF65-F5344CB8AC3E}">
        <p14:creationId xmlns:p14="http://schemas.microsoft.com/office/powerpoint/2010/main" val="4180197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DC305B-3618-27A9-A1E7-D682A9570EF8}"/>
              </a:ext>
            </a:extLst>
          </p:cNvPr>
          <p:cNvSpPr>
            <a:spLocks noGrp="1"/>
          </p:cNvSpPr>
          <p:nvPr>
            <p:ph type="ctrTitle"/>
          </p:nvPr>
        </p:nvSpPr>
        <p:spPr/>
        <p:txBody>
          <a:bodyPr/>
          <a:lstStyle/>
          <a:p>
            <a:r>
              <a:rPr lang="en-US" dirty="0"/>
              <a:t>Probably </a:t>
            </a:r>
            <a:r>
              <a:rPr lang="en-US" dirty="0" err="1"/>
              <a:t>delte</a:t>
            </a:r>
            <a:endParaRPr lang="en-US" dirty="0"/>
          </a:p>
        </p:txBody>
      </p:sp>
      <p:graphicFrame>
        <p:nvGraphicFramePr>
          <p:cNvPr id="9" name="Table 9">
            <a:extLst>
              <a:ext uri="{FF2B5EF4-FFF2-40B4-BE49-F238E27FC236}">
                <a16:creationId xmlns:a16="http://schemas.microsoft.com/office/drawing/2014/main" id="{7489C713-E2C8-20DD-E0CE-33EFCF61EBEC}"/>
              </a:ext>
            </a:extLst>
          </p:cNvPr>
          <p:cNvGraphicFramePr>
            <a:graphicFrameLocks noGrp="1"/>
          </p:cNvGraphicFramePr>
          <p:nvPr>
            <p:ph type="tbl" sz="quarter" idx="15"/>
            <p:extLst>
              <p:ext uri="{D42A27DB-BD31-4B8C-83A1-F6EECF244321}">
                <p14:modId xmlns:p14="http://schemas.microsoft.com/office/powerpoint/2010/main" val="2248213523"/>
              </p:ext>
            </p:extLst>
          </p:nvPr>
        </p:nvGraphicFramePr>
        <p:xfrm>
          <a:off x="706438" y="2244725"/>
          <a:ext cx="10742851" cy="3904271"/>
        </p:xfrm>
        <a:graphic>
          <a:graphicData uri="http://schemas.openxmlformats.org/drawingml/2006/table">
            <a:tbl>
              <a:tblPr firstRow="1" bandRow="1">
                <a:tableStyleId>{C083E6E3-FA7D-4D7B-A595-EF9225AFEA82}</a:tableStyleId>
              </a:tblPr>
              <a:tblGrid>
                <a:gridCol w="4482982">
                  <a:extLst>
                    <a:ext uri="{9D8B030D-6E8A-4147-A177-3AD203B41FA5}">
                      <a16:colId xmlns:a16="http://schemas.microsoft.com/office/drawing/2014/main" val="3446012419"/>
                    </a:ext>
                  </a:extLst>
                </a:gridCol>
                <a:gridCol w="2086623">
                  <a:extLst>
                    <a:ext uri="{9D8B030D-6E8A-4147-A177-3AD203B41FA5}">
                      <a16:colId xmlns:a16="http://schemas.microsoft.com/office/drawing/2014/main" val="4052646397"/>
                    </a:ext>
                  </a:extLst>
                </a:gridCol>
                <a:gridCol w="2086623">
                  <a:extLst>
                    <a:ext uri="{9D8B030D-6E8A-4147-A177-3AD203B41FA5}">
                      <a16:colId xmlns:a16="http://schemas.microsoft.com/office/drawing/2014/main" val="1935352797"/>
                    </a:ext>
                  </a:extLst>
                </a:gridCol>
                <a:gridCol w="2086623">
                  <a:extLst>
                    <a:ext uri="{9D8B030D-6E8A-4147-A177-3AD203B41FA5}">
                      <a16:colId xmlns:a16="http://schemas.microsoft.com/office/drawing/2014/main" val="1218263486"/>
                    </a:ext>
                  </a:extLst>
                </a:gridCol>
              </a:tblGrid>
              <a:tr h="557753">
                <a:tc>
                  <a:txBody>
                    <a:bodyPr/>
                    <a:lstStyle/>
                    <a:p>
                      <a:pPr algn="l" fontAlgn="b"/>
                      <a:endParaRPr lang="en-US" sz="1800" b="0" i="0" u="none" strike="noStrike" dirty="0">
                        <a:solidFill>
                          <a:schemeClr val="tx1"/>
                        </a:solidFill>
                        <a:effectLst/>
                        <a:latin typeface="+mn-lt"/>
                      </a:endParaRPr>
                    </a:p>
                  </a:txBody>
                  <a:tcPr marL="288000" anchor="ctr"/>
                </a:tc>
                <a:tc>
                  <a:txBody>
                    <a:bodyPr/>
                    <a:lstStyle/>
                    <a:p>
                      <a:pPr algn="l" fontAlgn="b"/>
                      <a:r>
                        <a:rPr lang="en-US" sz="1800" b="1" u="none" strike="noStrike" dirty="0">
                          <a:solidFill>
                            <a:schemeClr val="tx1"/>
                          </a:solidFill>
                          <a:effectLst/>
                        </a:rPr>
                        <a:t>Year 1</a:t>
                      </a:r>
                      <a:endParaRPr lang="en-US" sz="1800" b="1" i="0" u="none" strike="noStrike" dirty="0">
                        <a:solidFill>
                          <a:schemeClr val="tx1"/>
                        </a:solidFill>
                        <a:effectLst/>
                        <a:latin typeface="+mn-lt"/>
                      </a:endParaRPr>
                    </a:p>
                  </a:txBody>
                  <a:tcPr anchor="ctr"/>
                </a:tc>
                <a:tc>
                  <a:txBody>
                    <a:bodyPr/>
                    <a:lstStyle/>
                    <a:p>
                      <a:pPr algn="l" fontAlgn="b"/>
                      <a:r>
                        <a:rPr lang="en-US" sz="1800" b="1" u="none" strike="noStrike" dirty="0">
                          <a:solidFill>
                            <a:schemeClr val="tx1"/>
                          </a:solidFill>
                          <a:effectLst/>
                        </a:rPr>
                        <a:t>Year 2</a:t>
                      </a:r>
                      <a:endParaRPr lang="en-US" sz="1800" b="1" i="0" u="none" strike="noStrike" dirty="0">
                        <a:solidFill>
                          <a:schemeClr val="tx1"/>
                        </a:solidFill>
                        <a:effectLst/>
                        <a:latin typeface="+mn-lt"/>
                      </a:endParaRPr>
                    </a:p>
                  </a:txBody>
                  <a:tcPr anchor="ctr"/>
                </a:tc>
                <a:tc>
                  <a:txBody>
                    <a:bodyPr/>
                    <a:lstStyle/>
                    <a:p>
                      <a:pPr algn="l" fontAlgn="b"/>
                      <a:r>
                        <a:rPr lang="en-US" sz="1800" b="1" u="none" strike="noStrike" dirty="0">
                          <a:solidFill>
                            <a:schemeClr val="tx1"/>
                          </a:solidFill>
                          <a:effectLst/>
                        </a:rPr>
                        <a:t>Year 3</a:t>
                      </a:r>
                      <a:endParaRPr lang="en-US" sz="1800" b="1" i="0" u="none" strike="noStrike" dirty="0">
                        <a:solidFill>
                          <a:schemeClr val="tx1"/>
                        </a:solidFill>
                        <a:effectLst/>
                        <a:latin typeface="+mn-lt"/>
                      </a:endParaRPr>
                    </a:p>
                  </a:txBody>
                  <a:tcPr anchor="ctr"/>
                </a:tc>
                <a:extLst>
                  <a:ext uri="{0D108BD9-81ED-4DB2-BD59-A6C34878D82A}">
                    <a16:rowId xmlns:a16="http://schemas.microsoft.com/office/drawing/2014/main" val="4140773105"/>
                  </a:ext>
                </a:extLst>
              </a:tr>
              <a:tr h="557753">
                <a:tc>
                  <a:txBody>
                    <a:bodyPr/>
                    <a:lstStyle/>
                    <a:p>
                      <a:pPr algn="l" fontAlgn="b"/>
                      <a:r>
                        <a:rPr lang="en-US" sz="1800" b="0" u="none" strike="noStrike" dirty="0">
                          <a:solidFill>
                            <a:schemeClr val="tx1"/>
                          </a:solidFill>
                          <a:effectLst/>
                        </a:rPr>
                        <a:t>Income</a:t>
                      </a:r>
                      <a:endParaRPr lang="en-US" sz="1800" b="0" i="0" u="none" strike="noStrike" dirty="0">
                        <a:solidFill>
                          <a:schemeClr val="tx1"/>
                        </a:solidFill>
                        <a:effectLst/>
                        <a:latin typeface="+mn-lt"/>
                      </a:endParaRPr>
                    </a:p>
                  </a:txBody>
                  <a:tcPr marL="288000" anchor="ctr"/>
                </a:tc>
                <a:tc>
                  <a:txBody>
                    <a:bodyPr/>
                    <a:lstStyle/>
                    <a:p>
                      <a:pPr algn="l" fontAlgn="b"/>
                      <a:endParaRPr lang="en-US" sz="1800" b="0" i="0" u="none" strike="noStrike" dirty="0">
                        <a:solidFill>
                          <a:schemeClr val="tx1"/>
                        </a:solidFill>
                        <a:effectLst/>
                        <a:latin typeface="+mn-lt"/>
                      </a:endParaRPr>
                    </a:p>
                  </a:txBody>
                  <a:tcPr anchor="ctr"/>
                </a:tc>
                <a:tc>
                  <a:txBody>
                    <a:bodyPr/>
                    <a:lstStyle/>
                    <a:p>
                      <a:pPr algn="l" fontAlgn="b"/>
                      <a:endParaRPr lang="en-US" sz="1800" b="0" i="0" u="none" strike="noStrike" dirty="0">
                        <a:solidFill>
                          <a:schemeClr val="tx1"/>
                        </a:solidFill>
                        <a:effectLst/>
                        <a:latin typeface="+mn-lt"/>
                      </a:endParaRPr>
                    </a:p>
                  </a:txBody>
                  <a:tcPr anchor="ctr"/>
                </a:tc>
                <a:tc>
                  <a:txBody>
                    <a:bodyPr/>
                    <a:lstStyle/>
                    <a:p>
                      <a:pPr algn="l" fontAlgn="b"/>
                      <a:endParaRPr lang="en-US" sz="1800" b="0" i="0" u="none" strike="noStrike" dirty="0">
                        <a:solidFill>
                          <a:schemeClr val="tx1"/>
                        </a:solidFill>
                        <a:effectLst/>
                        <a:latin typeface="+mn-lt"/>
                      </a:endParaRPr>
                    </a:p>
                  </a:txBody>
                  <a:tcPr anchor="ctr"/>
                </a:tc>
                <a:extLst>
                  <a:ext uri="{0D108BD9-81ED-4DB2-BD59-A6C34878D82A}">
                    <a16:rowId xmlns:a16="http://schemas.microsoft.com/office/drawing/2014/main" val="4142911372"/>
                  </a:ext>
                </a:extLst>
              </a:tr>
              <a:tr h="557753">
                <a:tc>
                  <a:txBody>
                    <a:bodyPr/>
                    <a:lstStyle/>
                    <a:p>
                      <a:pPr lvl="1" algn="l" fontAlgn="b"/>
                      <a:r>
                        <a:rPr lang="en-US" sz="1800" b="0" u="none" strike="noStrike" dirty="0">
                          <a:solidFill>
                            <a:schemeClr val="tx1"/>
                          </a:solidFill>
                          <a:effectLst/>
                        </a:rPr>
                        <a:t>Users</a:t>
                      </a:r>
                      <a:endParaRPr lang="en-US" sz="1800" b="0" i="0" u="none" strike="noStrike" dirty="0">
                        <a:solidFill>
                          <a:schemeClr val="tx1"/>
                        </a:solidFill>
                        <a:effectLst/>
                        <a:latin typeface="+mn-lt"/>
                      </a:endParaRPr>
                    </a:p>
                  </a:txBody>
                  <a:tcPr marL="288000" anchor="ctr"/>
                </a:tc>
                <a:tc>
                  <a:txBody>
                    <a:bodyPr/>
                    <a:lstStyle/>
                    <a:p>
                      <a:pPr algn="l" fontAlgn="b"/>
                      <a:r>
                        <a:rPr lang="en-US" sz="1800" b="0" u="none" strike="noStrike" dirty="0">
                          <a:solidFill>
                            <a:schemeClr val="tx1"/>
                          </a:solidFill>
                          <a:effectLst/>
                        </a:rPr>
                        <a:t>50,000</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400,000</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1,600,000</a:t>
                      </a:r>
                      <a:endParaRPr lang="en-US" sz="1800" b="0" i="0" u="none" strike="noStrike" dirty="0">
                        <a:solidFill>
                          <a:schemeClr val="tx1"/>
                        </a:solidFill>
                        <a:effectLst/>
                        <a:latin typeface="+mn-lt"/>
                      </a:endParaRPr>
                    </a:p>
                  </a:txBody>
                  <a:tcPr anchor="ctr"/>
                </a:tc>
                <a:extLst>
                  <a:ext uri="{0D108BD9-81ED-4DB2-BD59-A6C34878D82A}">
                    <a16:rowId xmlns:a16="http://schemas.microsoft.com/office/drawing/2014/main" val="1543393929"/>
                  </a:ext>
                </a:extLst>
              </a:tr>
              <a:tr h="557753">
                <a:tc>
                  <a:txBody>
                    <a:bodyPr/>
                    <a:lstStyle/>
                    <a:p>
                      <a:pPr lvl="1" algn="l" fontAlgn="b"/>
                      <a:r>
                        <a:rPr lang="en-US" sz="1800" b="0" u="none" strike="noStrike" dirty="0">
                          <a:solidFill>
                            <a:schemeClr val="tx1"/>
                          </a:solidFill>
                          <a:effectLst/>
                        </a:rPr>
                        <a:t>Sales</a:t>
                      </a:r>
                      <a:endParaRPr lang="en-US" sz="1800" b="0" i="0" u="none" strike="noStrike" dirty="0">
                        <a:solidFill>
                          <a:schemeClr val="tx1"/>
                        </a:solidFill>
                        <a:effectLst/>
                        <a:latin typeface="+mn-lt"/>
                      </a:endParaRPr>
                    </a:p>
                  </a:txBody>
                  <a:tcPr marL="288000" anchor="ctr"/>
                </a:tc>
                <a:tc>
                  <a:txBody>
                    <a:bodyPr/>
                    <a:lstStyle/>
                    <a:p>
                      <a:pPr algn="l" fontAlgn="b"/>
                      <a:r>
                        <a:rPr lang="en-US" sz="1800" b="0" u="none" strike="noStrike" dirty="0">
                          <a:solidFill>
                            <a:schemeClr val="tx1"/>
                          </a:solidFill>
                          <a:effectLst/>
                        </a:rPr>
                        <a:t>500,000</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4,000,000</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16,000,000</a:t>
                      </a:r>
                      <a:endParaRPr lang="en-US" sz="1800" b="0" i="0" u="none" strike="noStrike" dirty="0">
                        <a:solidFill>
                          <a:schemeClr val="tx1"/>
                        </a:solidFill>
                        <a:effectLst/>
                        <a:latin typeface="+mn-lt"/>
                      </a:endParaRPr>
                    </a:p>
                  </a:txBody>
                  <a:tcPr anchor="ctr"/>
                </a:tc>
                <a:extLst>
                  <a:ext uri="{0D108BD9-81ED-4DB2-BD59-A6C34878D82A}">
                    <a16:rowId xmlns:a16="http://schemas.microsoft.com/office/drawing/2014/main" val="255711469"/>
                  </a:ext>
                </a:extLst>
              </a:tr>
              <a:tr h="557753">
                <a:tc>
                  <a:txBody>
                    <a:bodyPr/>
                    <a:lstStyle/>
                    <a:p>
                      <a:pPr lvl="1" algn="l" fontAlgn="b"/>
                      <a:r>
                        <a:rPr lang="en-US" sz="1800" b="0" u="none" strike="noStrike" dirty="0">
                          <a:solidFill>
                            <a:schemeClr val="tx1"/>
                          </a:solidFill>
                          <a:effectLst/>
                        </a:rPr>
                        <a:t>Average price per sale</a:t>
                      </a:r>
                      <a:endParaRPr lang="en-US" sz="1800" b="0" i="0" u="none" strike="noStrike" dirty="0">
                        <a:solidFill>
                          <a:schemeClr val="tx1"/>
                        </a:solidFill>
                        <a:effectLst/>
                        <a:latin typeface="+mn-lt"/>
                      </a:endParaRPr>
                    </a:p>
                  </a:txBody>
                  <a:tcPr marL="288000" anchor="ctr"/>
                </a:tc>
                <a:tc>
                  <a:txBody>
                    <a:bodyPr/>
                    <a:lstStyle/>
                    <a:p>
                      <a:pPr algn="l" fontAlgn="b"/>
                      <a:r>
                        <a:rPr lang="en-US" sz="1800" b="0" u="none" strike="noStrike" dirty="0">
                          <a:solidFill>
                            <a:schemeClr val="tx1"/>
                          </a:solidFill>
                          <a:effectLst/>
                        </a:rPr>
                        <a:t>75</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80</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90</a:t>
                      </a:r>
                      <a:endParaRPr lang="en-US" sz="1800" b="0" i="0" u="none" strike="noStrike" dirty="0">
                        <a:solidFill>
                          <a:schemeClr val="tx1"/>
                        </a:solidFill>
                        <a:effectLst/>
                        <a:latin typeface="+mn-lt"/>
                      </a:endParaRPr>
                    </a:p>
                  </a:txBody>
                  <a:tcPr anchor="ctr"/>
                </a:tc>
                <a:extLst>
                  <a:ext uri="{0D108BD9-81ED-4DB2-BD59-A6C34878D82A}">
                    <a16:rowId xmlns:a16="http://schemas.microsoft.com/office/drawing/2014/main" val="1498944196"/>
                  </a:ext>
                </a:extLst>
              </a:tr>
              <a:tr h="557753">
                <a:tc>
                  <a:txBody>
                    <a:bodyPr/>
                    <a:lstStyle/>
                    <a:p>
                      <a:pPr lvl="1" algn="l" fontAlgn="b"/>
                      <a:r>
                        <a:rPr lang="en-US" sz="1800" b="0" u="none" strike="noStrike" dirty="0">
                          <a:solidFill>
                            <a:schemeClr val="tx1"/>
                          </a:solidFill>
                          <a:effectLst/>
                        </a:rPr>
                        <a:t>Revenue @ 15%</a:t>
                      </a:r>
                      <a:endParaRPr lang="en-US" sz="1800" b="0" i="0" u="none" strike="noStrike" dirty="0">
                        <a:solidFill>
                          <a:schemeClr val="tx1"/>
                        </a:solidFill>
                        <a:effectLst/>
                        <a:latin typeface="+mn-lt"/>
                      </a:endParaRPr>
                    </a:p>
                  </a:txBody>
                  <a:tcPr marL="288000" anchor="ctr"/>
                </a:tc>
                <a:tc>
                  <a:txBody>
                    <a:bodyPr/>
                    <a:lstStyle/>
                    <a:p>
                      <a:pPr algn="l" fontAlgn="b"/>
                      <a:r>
                        <a:rPr lang="en-US" sz="1800" b="0" u="none" strike="noStrike" dirty="0">
                          <a:solidFill>
                            <a:schemeClr val="tx1"/>
                          </a:solidFill>
                          <a:effectLst/>
                        </a:rPr>
                        <a:t>5,625,000</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48,000,000</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216,000,000</a:t>
                      </a:r>
                      <a:endParaRPr lang="en-US" sz="1800" b="0" i="0" u="none" strike="noStrike" dirty="0">
                        <a:solidFill>
                          <a:schemeClr val="tx1"/>
                        </a:solidFill>
                        <a:effectLst/>
                        <a:latin typeface="+mn-lt"/>
                      </a:endParaRPr>
                    </a:p>
                  </a:txBody>
                  <a:tcPr anchor="ctr"/>
                </a:tc>
                <a:extLst>
                  <a:ext uri="{0D108BD9-81ED-4DB2-BD59-A6C34878D82A}">
                    <a16:rowId xmlns:a16="http://schemas.microsoft.com/office/drawing/2014/main" val="2561606819"/>
                  </a:ext>
                </a:extLst>
              </a:tr>
              <a:tr h="557753">
                <a:tc>
                  <a:txBody>
                    <a:bodyPr/>
                    <a:lstStyle/>
                    <a:p>
                      <a:pPr algn="l" fontAlgn="b"/>
                      <a:r>
                        <a:rPr lang="en-US" sz="1800" b="1" u="none" strike="noStrike" dirty="0">
                          <a:solidFill>
                            <a:schemeClr val="tx1"/>
                          </a:solidFill>
                          <a:effectLst/>
                        </a:rPr>
                        <a:t>Gross profit</a:t>
                      </a:r>
                      <a:endParaRPr lang="en-US" sz="1800" b="1" i="0" u="none" strike="noStrike" dirty="0">
                        <a:solidFill>
                          <a:schemeClr val="tx1"/>
                        </a:solidFill>
                        <a:effectLst/>
                        <a:latin typeface="+mn-lt"/>
                      </a:endParaRPr>
                    </a:p>
                  </a:txBody>
                  <a:tcPr marL="288000" anchor="ctr"/>
                </a:tc>
                <a:tc>
                  <a:txBody>
                    <a:bodyPr/>
                    <a:lstStyle/>
                    <a:p>
                      <a:pPr algn="l" fontAlgn="b"/>
                      <a:r>
                        <a:rPr lang="en-US" sz="1800" b="1" u="none" strike="noStrike" dirty="0">
                          <a:solidFill>
                            <a:schemeClr val="tx1"/>
                          </a:solidFill>
                          <a:effectLst/>
                        </a:rPr>
                        <a:t>5,625,000</a:t>
                      </a:r>
                      <a:endParaRPr lang="en-US" sz="1800" b="1" i="0" u="none" strike="noStrike" dirty="0">
                        <a:solidFill>
                          <a:schemeClr val="tx1"/>
                        </a:solidFill>
                        <a:effectLst/>
                        <a:latin typeface="+mn-lt"/>
                      </a:endParaRPr>
                    </a:p>
                  </a:txBody>
                  <a:tcPr anchor="ctr"/>
                </a:tc>
                <a:tc>
                  <a:txBody>
                    <a:bodyPr/>
                    <a:lstStyle/>
                    <a:p>
                      <a:pPr algn="l" fontAlgn="b"/>
                      <a:r>
                        <a:rPr lang="en-US" sz="1800" b="1" u="none" strike="noStrike" dirty="0">
                          <a:solidFill>
                            <a:schemeClr val="tx1"/>
                          </a:solidFill>
                          <a:effectLst/>
                        </a:rPr>
                        <a:t>48,000,000</a:t>
                      </a:r>
                      <a:endParaRPr lang="en-US" sz="1800" b="1" i="0" u="none" strike="noStrike" dirty="0">
                        <a:solidFill>
                          <a:schemeClr val="tx1"/>
                        </a:solidFill>
                        <a:effectLst/>
                        <a:latin typeface="+mn-lt"/>
                      </a:endParaRPr>
                    </a:p>
                  </a:txBody>
                  <a:tcPr anchor="ctr"/>
                </a:tc>
                <a:tc>
                  <a:txBody>
                    <a:bodyPr/>
                    <a:lstStyle/>
                    <a:p>
                      <a:pPr algn="l" fontAlgn="b"/>
                      <a:r>
                        <a:rPr lang="en-US" sz="1800" b="1" u="none" strike="noStrike" dirty="0">
                          <a:solidFill>
                            <a:schemeClr val="tx1"/>
                          </a:solidFill>
                          <a:effectLst/>
                        </a:rPr>
                        <a:t>216,000,000</a:t>
                      </a:r>
                      <a:endParaRPr lang="en-US" sz="1800" b="1" i="0" u="none" strike="noStrike" dirty="0">
                        <a:solidFill>
                          <a:schemeClr val="tx1"/>
                        </a:solidFill>
                        <a:effectLst/>
                        <a:latin typeface="+mn-lt"/>
                      </a:endParaRPr>
                    </a:p>
                  </a:txBody>
                  <a:tcPr anchor="ctr"/>
                </a:tc>
                <a:extLst>
                  <a:ext uri="{0D108BD9-81ED-4DB2-BD59-A6C34878D82A}">
                    <a16:rowId xmlns:a16="http://schemas.microsoft.com/office/drawing/2014/main" val="365120011"/>
                  </a:ext>
                </a:extLst>
              </a:tr>
            </a:tbl>
          </a:graphicData>
        </a:graphic>
      </p:graphicFrame>
      <p:sp>
        <p:nvSpPr>
          <p:cNvPr id="5" name="Slide Number Placeholder 4">
            <a:extLst>
              <a:ext uri="{FF2B5EF4-FFF2-40B4-BE49-F238E27FC236}">
                <a16:creationId xmlns:a16="http://schemas.microsoft.com/office/drawing/2014/main" id="{C1093BCB-F983-2D12-38C4-2A8CA071EDA4}"/>
              </a:ext>
            </a:extLst>
          </p:cNvPr>
          <p:cNvSpPr>
            <a:spLocks noGrp="1"/>
          </p:cNvSpPr>
          <p:nvPr>
            <p:ph type="sldNum" sz="quarter" idx="4"/>
          </p:nvPr>
        </p:nvSpPr>
        <p:spPr/>
        <p:txBody>
          <a:bodyPr/>
          <a:lstStyle/>
          <a:p>
            <a:fld id="{C3DB2ADC-AF19-4574-8C10-79B5B04FCA27}" type="slidenum">
              <a:rPr lang="en-US" smtClean="0"/>
              <a:pPr/>
              <a:t>16</a:t>
            </a:fld>
            <a:endParaRPr lang="en-US" dirty="0"/>
          </a:p>
        </p:txBody>
      </p:sp>
    </p:spTree>
    <p:extLst>
      <p:ext uri="{BB962C8B-B14F-4D97-AF65-F5344CB8AC3E}">
        <p14:creationId xmlns:p14="http://schemas.microsoft.com/office/powerpoint/2010/main" val="2260296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96C4E-41C8-0AB3-6886-FBB7C569658B}"/>
              </a:ext>
            </a:extLst>
          </p:cNvPr>
          <p:cNvSpPr>
            <a:spLocks noGrp="1"/>
          </p:cNvSpPr>
          <p:nvPr>
            <p:ph type="title"/>
          </p:nvPr>
        </p:nvSpPr>
        <p:spPr/>
        <p:txBody>
          <a:bodyPr/>
          <a:lstStyle/>
          <a:p>
            <a:r>
              <a:rPr lang="en-US" dirty="0"/>
              <a:t>Thank you</a:t>
            </a:r>
          </a:p>
        </p:txBody>
      </p:sp>
      <p:sp>
        <p:nvSpPr>
          <p:cNvPr id="9" name="Content Placeholder 8">
            <a:extLst>
              <a:ext uri="{FF2B5EF4-FFF2-40B4-BE49-F238E27FC236}">
                <a16:creationId xmlns:a16="http://schemas.microsoft.com/office/drawing/2014/main" id="{C1E39F92-B979-41AB-0918-CE4FADCA0D09}"/>
              </a:ext>
            </a:extLst>
          </p:cNvPr>
          <p:cNvSpPr>
            <a:spLocks noGrp="1"/>
          </p:cNvSpPr>
          <p:nvPr>
            <p:ph sz="quarter" idx="11"/>
          </p:nvPr>
        </p:nvSpPr>
        <p:spPr/>
        <p:txBody>
          <a:bodyPr/>
          <a:lstStyle/>
          <a:p>
            <a:r>
              <a:rPr lang="en-US" dirty="0"/>
              <a:t>Link our git hub?</a:t>
            </a:r>
            <a:br>
              <a:rPr lang="en-US" dirty="0"/>
            </a:br>
            <a:r>
              <a:rPr lang="en-US" dirty="0"/>
              <a:t>And idk</a:t>
            </a:r>
          </a:p>
        </p:txBody>
      </p:sp>
    </p:spTree>
    <p:extLst>
      <p:ext uri="{BB962C8B-B14F-4D97-AF65-F5344CB8AC3E}">
        <p14:creationId xmlns:p14="http://schemas.microsoft.com/office/powerpoint/2010/main" val="171689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8BEF5F-00BC-5BA7-C0E2-94A5C1FC0D29}"/>
              </a:ext>
            </a:extLst>
          </p:cNvPr>
          <p:cNvSpPr>
            <a:spLocks noGrp="1"/>
          </p:cNvSpPr>
          <p:nvPr>
            <p:ph type="title"/>
          </p:nvPr>
        </p:nvSpPr>
        <p:spPr/>
        <p:txBody>
          <a:bodyPr/>
          <a:lstStyle/>
          <a:p>
            <a:r>
              <a:rPr lang="en-US" dirty="0"/>
              <a:t>About us</a:t>
            </a:r>
          </a:p>
        </p:txBody>
      </p:sp>
      <p:sp>
        <p:nvSpPr>
          <p:cNvPr id="4" name="Content Placeholder 3">
            <a:extLst>
              <a:ext uri="{FF2B5EF4-FFF2-40B4-BE49-F238E27FC236}">
                <a16:creationId xmlns:a16="http://schemas.microsoft.com/office/drawing/2014/main" id="{2B7243AA-A570-5533-577C-6CF74FAD07DC}"/>
              </a:ext>
            </a:extLst>
          </p:cNvPr>
          <p:cNvSpPr>
            <a:spLocks noGrp="1"/>
          </p:cNvSpPr>
          <p:nvPr>
            <p:ph sz="quarter" idx="10"/>
          </p:nvPr>
        </p:nvSpPr>
        <p:spPr>
          <a:xfrm>
            <a:off x="252567" y="1660007"/>
            <a:ext cx="4410489" cy="3444199"/>
          </a:xfrm>
        </p:spPr>
        <p:txBody>
          <a:bodyPr>
            <a:normAutofit fontScale="77500" lnSpcReduction="20000"/>
          </a:bodyPr>
          <a:lstStyle/>
          <a:p>
            <a:r>
              <a:rPr lang="en-US" dirty="0"/>
              <a:t>Project Requirements: </a:t>
            </a:r>
          </a:p>
          <a:p>
            <a:r>
              <a:rPr lang="en-US" dirty="0"/>
              <a:t>Presentation with slides for each of the following, at minimum:</a:t>
            </a:r>
          </a:p>
          <a:p>
            <a:pPr marL="342900" indent="-342900">
              <a:buFont typeface="Arial" panose="020B0604020202020204" pitchFamily="34" charset="0"/>
              <a:buChar char="•"/>
            </a:pPr>
            <a:r>
              <a:rPr lang="en-US" dirty="0"/>
              <a:t>Introduction of Team</a:t>
            </a:r>
          </a:p>
          <a:p>
            <a:pPr marL="342900" indent="-342900">
              <a:buFont typeface="Arial" panose="020B0604020202020204" pitchFamily="34" charset="0"/>
              <a:buChar char="•"/>
            </a:pPr>
            <a:r>
              <a:rPr lang="en-US" dirty="0"/>
              <a:t>Sample Prototypes</a:t>
            </a:r>
          </a:p>
          <a:p>
            <a:pPr marL="342900" indent="-342900">
              <a:buFont typeface="Arial" panose="020B0604020202020204" pitchFamily="34" charset="0"/>
              <a:buChar char="•"/>
            </a:pPr>
            <a:r>
              <a:rPr lang="en-US" dirty="0"/>
              <a:t>ERD</a:t>
            </a:r>
          </a:p>
          <a:p>
            <a:pPr marL="342900" indent="-342900">
              <a:buFont typeface="Arial" panose="020B0604020202020204" pitchFamily="34" charset="0"/>
              <a:buChar char="•"/>
            </a:pPr>
            <a:r>
              <a:rPr lang="en-US" dirty="0"/>
              <a:t>Description of at least five (5) tests created, and results of those tests</a:t>
            </a:r>
          </a:p>
          <a:p>
            <a:pPr marL="342900" indent="-342900">
              <a:buFont typeface="Arial" panose="020B0604020202020204" pitchFamily="34" charset="0"/>
              <a:buChar char="•"/>
            </a:pPr>
            <a:r>
              <a:rPr lang="en-US" dirty="0"/>
              <a:t>Lessons Learned as a team.</a:t>
            </a:r>
          </a:p>
          <a:p>
            <a:pPr marL="342900" indent="-342900">
              <a:buFont typeface="Arial" panose="020B0604020202020204" pitchFamily="34" charset="0"/>
              <a:buChar char="•"/>
            </a:pPr>
            <a:r>
              <a:rPr lang="en-US" dirty="0"/>
              <a:t>Screen Capture of live site, depicting the functionality of the following:</a:t>
            </a:r>
          </a:p>
          <a:p>
            <a:endParaRPr lang="en-US" dirty="0"/>
          </a:p>
        </p:txBody>
      </p:sp>
      <p:sp>
        <p:nvSpPr>
          <p:cNvPr id="2" name="Slide Number Placeholder 1">
            <a:extLst>
              <a:ext uri="{FF2B5EF4-FFF2-40B4-BE49-F238E27FC236}">
                <a16:creationId xmlns:a16="http://schemas.microsoft.com/office/drawing/2014/main" id="{DA128192-0728-892D-258C-A8F14C65D606}"/>
              </a:ext>
            </a:extLst>
          </p:cNvPr>
          <p:cNvSpPr>
            <a:spLocks noGrp="1"/>
          </p:cNvSpPr>
          <p:nvPr>
            <p:ph type="sldNum" sz="quarter" idx="4"/>
          </p:nvPr>
        </p:nvSpPr>
        <p:spPr/>
        <p:txBody>
          <a:bodyPr/>
          <a:lstStyle/>
          <a:p>
            <a:fld id="{C3DB2ADC-AF19-4574-8C10-79B5B04FCA27}" type="slidenum">
              <a:rPr lang="en-US" smtClean="0"/>
              <a:pPr/>
              <a:t>2</a:t>
            </a:fld>
            <a:endParaRPr lang="en-US" dirty="0"/>
          </a:p>
        </p:txBody>
      </p:sp>
      <p:graphicFrame>
        <p:nvGraphicFramePr>
          <p:cNvPr id="5" name="Diagram 4">
            <a:extLst>
              <a:ext uri="{FF2B5EF4-FFF2-40B4-BE49-F238E27FC236}">
                <a16:creationId xmlns:a16="http://schemas.microsoft.com/office/drawing/2014/main" id="{D88D269F-0653-2500-A4AF-8A1EDA8EAE27}"/>
              </a:ext>
            </a:extLst>
          </p:cNvPr>
          <p:cNvGraphicFramePr/>
          <p:nvPr>
            <p:extLst>
              <p:ext uri="{D42A27DB-BD31-4B8C-83A1-F6EECF244321}">
                <p14:modId xmlns:p14="http://schemas.microsoft.com/office/powerpoint/2010/main" val="1556666320"/>
              </p:ext>
            </p:extLst>
          </p:nvPr>
        </p:nvGraphicFramePr>
        <p:xfrm>
          <a:off x="3463366" y="72390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881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9BE3-778E-47CC-CA2C-5409B900F64D}"/>
              </a:ext>
            </a:extLst>
          </p:cNvPr>
          <p:cNvSpPr>
            <a:spLocks noGrp="1"/>
          </p:cNvSpPr>
          <p:nvPr>
            <p:ph type="title"/>
          </p:nvPr>
        </p:nvSpPr>
        <p:spPr>
          <a:xfrm>
            <a:off x="705934" y="723900"/>
            <a:ext cx="6456866" cy="5316415"/>
          </a:xfrm>
        </p:spPr>
        <p:txBody>
          <a:bodyPr/>
          <a:lstStyle/>
          <a:p>
            <a:r>
              <a:rPr lang="en-US" dirty="0"/>
              <a:t>Lessons learned by the team: </a:t>
            </a:r>
          </a:p>
        </p:txBody>
      </p:sp>
      <p:sp>
        <p:nvSpPr>
          <p:cNvPr id="13" name="Thought Bubble: Cloud 12">
            <a:extLst>
              <a:ext uri="{FF2B5EF4-FFF2-40B4-BE49-F238E27FC236}">
                <a16:creationId xmlns:a16="http://schemas.microsoft.com/office/drawing/2014/main" id="{518C8C7F-F392-08ED-EEFF-836256D68916}"/>
              </a:ext>
            </a:extLst>
          </p:cNvPr>
          <p:cNvSpPr/>
          <p:nvPr/>
        </p:nvSpPr>
        <p:spPr>
          <a:xfrm>
            <a:off x="1774371" y="1061641"/>
            <a:ext cx="9896781" cy="4675130"/>
          </a:xfrm>
          <a:prstGeom prst="cloudCallout">
            <a:avLst>
              <a:gd name="adj1" fmla="val -54887"/>
              <a:gd name="adj2" fmla="val 338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defTabSz="933450">
              <a:lnSpc>
                <a:spcPct val="90000"/>
              </a:lnSpc>
              <a:spcBef>
                <a:spcPct val="0"/>
              </a:spcBef>
              <a:spcAft>
                <a:spcPct val="35000"/>
              </a:spcAft>
              <a:buNone/>
            </a:pPr>
            <a:endParaRPr lang="en-US" sz="2100" kern="1200" dirty="0"/>
          </a:p>
          <a:p>
            <a:pPr marL="0" lvl="1" algn="ctr" defTabSz="800100">
              <a:lnSpc>
                <a:spcPct val="90000"/>
              </a:lnSpc>
              <a:spcBef>
                <a:spcPct val="0"/>
              </a:spcBef>
              <a:spcAft>
                <a:spcPct val="15000"/>
              </a:spcAft>
            </a:pPr>
            <a:r>
              <a:rPr lang="en-US" sz="1800" kern="1200" dirty="0"/>
              <a:t>	I have never done well at depending on others, so relying on a group was very difficult at first. I didn't know what to expect but overall, it has turned out well in my opinion. My team excelled at working within the project structure provided by claiming tasks, offering opinions and delivering work on time, and it made the process a lot less stressful in the end due to distribution of work.</a:t>
            </a:r>
          </a:p>
          <a:p>
            <a:pPr algn="ctr"/>
            <a:endParaRPr lang="en-US" dirty="0"/>
          </a:p>
        </p:txBody>
      </p:sp>
      <p:sp>
        <p:nvSpPr>
          <p:cNvPr id="4" name="Slide Number Placeholder 3">
            <a:extLst>
              <a:ext uri="{FF2B5EF4-FFF2-40B4-BE49-F238E27FC236}">
                <a16:creationId xmlns:a16="http://schemas.microsoft.com/office/drawing/2014/main" id="{C2AD0862-B2FA-1FA9-4D81-C7778BE908EB}"/>
              </a:ext>
            </a:extLst>
          </p:cNvPr>
          <p:cNvSpPr>
            <a:spLocks noGrp="1"/>
          </p:cNvSpPr>
          <p:nvPr>
            <p:ph type="sldNum" sz="quarter" idx="4"/>
          </p:nvPr>
        </p:nvSpPr>
        <p:spPr/>
        <p:txBody>
          <a:bodyPr/>
          <a:lstStyle/>
          <a:p>
            <a:fld id="{C3DB2ADC-AF19-4574-8C10-79B5B04FCA27}" type="slidenum">
              <a:rPr lang="en-US" smtClean="0"/>
              <a:pPr/>
              <a:t>3</a:t>
            </a:fld>
            <a:endParaRPr lang="en-US" dirty="0"/>
          </a:p>
        </p:txBody>
      </p:sp>
      <p:sp>
        <p:nvSpPr>
          <p:cNvPr id="14" name="Cloud 13">
            <a:extLst>
              <a:ext uri="{FF2B5EF4-FFF2-40B4-BE49-F238E27FC236}">
                <a16:creationId xmlns:a16="http://schemas.microsoft.com/office/drawing/2014/main" id="{28DE613F-74BF-3471-6806-378AC7C72215}"/>
              </a:ext>
            </a:extLst>
          </p:cNvPr>
          <p:cNvSpPr/>
          <p:nvPr/>
        </p:nvSpPr>
        <p:spPr>
          <a:xfrm>
            <a:off x="325753" y="4822371"/>
            <a:ext cx="914400" cy="914400"/>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Jaci</a:t>
            </a:r>
          </a:p>
        </p:txBody>
      </p:sp>
    </p:spTree>
    <p:extLst>
      <p:ext uri="{BB962C8B-B14F-4D97-AF65-F5344CB8AC3E}">
        <p14:creationId xmlns:p14="http://schemas.microsoft.com/office/powerpoint/2010/main" val="140645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EF8A2-76EC-8AC8-D182-F5F6C30D49BF}"/>
            </a:ext>
          </a:extLst>
        </p:cNvPr>
        <p:cNvGrpSpPr/>
        <p:nvPr/>
      </p:nvGrpSpPr>
      <p:grpSpPr>
        <a:xfrm>
          <a:off x="0" y="0"/>
          <a:ext cx="0" cy="0"/>
          <a:chOff x="0" y="0"/>
          <a:chExt cx="0" cy="0"/>
        </a:xfrm>
      </p:grpSpPr>
      <p:sp>
        <p:nvSpPr>
          <p:cNvPr id="6" name="Cloud 5">
            <a:extLst>
              <a:ext uri="{FF2B5EF4-FFF2-40B4-BE49-F238E27FC236}">
                <a16:creationId xmlns:a16="http://schemas.microsoft.com/office/drawing/2014/main" id="{2F3DCAC3-AAEF-37D4-D6C1-F975F301853B}"/>
              </a:ext>
            </a:extLst>
          </p:cNvPr>
          <p:cNvSpPr/>
          <p:nvPr/>
        </p:nvSpPr>
        <p:spPr>
          <a:xfrm>
            <a:off x="10625476" y="768989"/>
            <a:ext cx="1283496" cy="1034141"/>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Jon</a:t>
            </a:r>
          </a:p>
        </p:txBody>
      </p:sp>
      <p:sp>
        <p:nvSpPr>
          <p:cNvPr id="4" name="Slide Number Placeholder 3">
            <a:extLst>
              <a:ext uri="{FF2B5EF4-FFF2-40B4-BE49-F238E27FC236}">
                <a16:creationId xmlns:a16="http://schemas.microsoft.com/office/drawing/2014/main" id="{31B3DD47-900D-2D79-2821-E380315F3570}"/>
              </a:ext>
            </a:extLst>
          </p:cNvPr>
          <p:cNvSpPr>
            <a:spLocks noGrp="1"/>
          </p:cNvSpPr>
          <p:nvPr>
            <p:ph type="sldNum" sz="quarter" idx="4"/>
          </p:nvPr>
        </p:nvSpPr>
        <p:spPr/>
        <p:txBody>
          <a:bodyPr/>
          <a:lstStyle/>
          <a:p>
            <a:fld id="{C3DB2ADC-AF19-4574-8C10-79B5B04FCA27}" type="slidenum">
              <a:rPr lang="en-US" smtClean="0"/>
              <a:pPr/>
              <a:t>4</a:t>
            </a:fld>
            <a:endParaRPr lang="en-US" dirty="0"/>
          </a:p>
        </p:txBody>
      </p:sp>
      <p:sp>
        <p:nvSpPr>
          <p:cNvPr id="5" name="Thought Bubble: Cloud 4">
            <a:extLst>
              <a:ext uri="{FF2B5EF4-FFF2-40B4-BE49-F238E27FC236}">
                <a16:creationId xmlns:a16="http://schemas.microsoft.com/office/drawing/2014/main" id="{73C4D9CD-81CF-D119-F645-534B0455D07F}"/>
              </a:ext>
            </a:extLst>
          </p:cNvPr>
          <p:cNvSpPr/>
          <p:nvPr/>
        </p:nvSpPr>
        <p:spPr>
          <a:xfrm>
            <a:off x="100624" y="1132117"/>
            <a:ext cx="11385441" cy="4778829"/>
          </a:xfrm>
          <a:prstGeom prst="cloudCallout">
            <a:avLst>
              <a:gd name="adj1" fmla="val 42267"/>
              <a:gd name="adj2" fmla="val -42635"/>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lvl="1" algn="ctr"/>
            <a:r>
              <a:rPr lang="en-US" dirty="0"/>
              <a:t>	Working in a team environment is critical as the majority of development careers will involve this business culture. The team experience on this project has allowed me to learn quite a bit in regard to effectively working together, meeting deadlines, overcoming hurdles, as well as the importance foundational leadership in a group setting. Effective communication is key as it maintains the structure of the project and ensures that everyone’s work is consistent and on schedule. Another lesson learned is how effective communication and realistic expectations for the project work in tandem. The output must be obtainable based on a realistic time schedule, otherwise it can create an unpleasant result due to the bar being set too high.</a:t>
            </a:r>
          </a:p>
          <a:p>
            <a:pPr algn="ctr"/>
            <a:endParaRPr lang="en-US" dirty="0"/>
          </a:p>
        </p:txBody>
      </p:sp>
      <p:sp>
        <p:nvSpPr>
          <p:cNvPr id="2" name="Title 1">
            <a:extLst>
              <a:ext uri="{FF2B5EF4-FFF2-40B4-BE49-F238E27FC236}">
                <a16:creationId xmlns:a16="http://schemas.microsoft.com/office/drawing/2014/main" id="{606AFE81-841F-9F35-665B-B92A89FCAD6C}"/>
              </a:ext>
            </a:extLst>
          </p:cNvPr>
          <p:cNvSpPr>
            <a:spLocks noGrp="1"/>
          </p:cNvSpPr>
          <p:nvPr>
            <p:ph type="title"/>
          </p:nvPr>
        </p:nvSpPr>
        <p:spPr>
          <a:xfrm>
            <a:off x="283028" y="723900"/>
            <a:ext cx="6204857" cy="1997529"/>
          </a:xfrm>
        </p:spPr>
        <p:txBody>
          <a:bodyPr/>
          <a:lstStyle/>
          <a:p>
            <a:r>
              <a:rPr lang="en-US" dirty="0"/>
              <a:t>Lessons learned by the team: </a:t>
            </a:r>
          </a:p>
        </p:txBody>
      </p:sp>
    </p:spTree>
    <p:extLst>
      <p:ext uri="{BB962C8B-B14F-4D97-AF65-F5344CB8AC3E}">
        <p14:creationId xmlns:p14="http://schemas.microsoft.com/office/powerpoint/2010/main" val="224415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A1CD4-4036-B7F5-ABAF-F4677258F4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6A4146-3619-9855-98FE-9117A5F0F42F}"/>
              </a:ext>
            </a:extLst>
          </p:cNvPr>
          <p:cNvSpPr>
            <a:spLocks noGrp="1"/>
          </p:cNvSpPr>
          <p:nvPr>
            <p:ph type="title"/>
          </p:nvPr>
        </p:nvSpPr>
        <p:spPr>
          <a:xfrm>
            <a:off x="705934" y="723900"/>
            <a:ext cx="6456866" cy="5316415"/>
          </a:xfrm>
        </p:spPr>
        <p:txBody>
          <a:bodyPr/>
          <a:lstStyle/>
          <a:p>
            <a:r>
              <a:rPr lang="en-US" dirty="0"/>
              <a:t>Lessons learned by the team: </a:t>
            </a:r>
          </a:p>
        </p:txBody>
      </p:sp>
      <p:sp>
        <p:nvSpPr>
          <p:cNvPr id="4" name="Slide Number Placeholder 3">
            <a:extLst>
              <a:ext uri="{FF2B5EF4-FFF2-40B4-BE49-F238E27FC236}">
                <a16:creationId xmlns:a16="http://schemas.microsoft.com/office/drawing/2014/main" id="{B4E0F629-D275-EA15-896F-481CE9546251}"/>
              </a:ext>
            </a:extLst>
          </p:cNvPr>
          <p:cNvSpPr>
            <a:spLocks noGrp="1"/>
          </p:cNvSpPr>
          <p:nvPr>
            <p:ph type="sldNum" sz="quarter" idx="4"/>
          </p:nvPr>
        </p:nvSpPr>
        <p:spPr/>
        <p:txBody>
          <a:bodyPr/>
          <a:lstStyle/>
          <a:p>
            <a:fld id="{C3DB2ADC-AF19-4574-8C10-79B5B04FCA27}" type="slidenum">
              <a:rPr lang="en-US" smtClean="0"/>
              <a:pPr/>
              <a:t>5</a:t>
            </a:fld>
            <a:endParaRPr lang="en-US" dirty="0"/>
          </a:p>
        </p:txBody>
      </p:sp>
      <p:graphicFrame>
        <p:nvGraphicFramePr>
          <p:cNvPr id="8" name="Diagram 7">
            <a:extLst>
              <a:ext uri="{FF2B5EF4-FFF2-40B4-BE49-F238E27FC236}">
                <a16:creationId xmlns:a16="http://schemas.microsoft.com/office/drawing/2014/main" id="{F853A56F-3F14-9799-D95B-E84A32A80956}"/>
              </a:ext>
            </a:extLst>
          </p:cNvPr>
          <p:cNvGraphicFramePr/>
          <p:nvPr>
            <p:extLst>
              <p:ext uri="{D42A27DB-BD31-4B8C-83A1-F6EECF244321}">
                <p14:modId xmlns:p14="http://schemas.microsoft.com/office/powerpoint/2010/main" val="710259488"/>
              </p:ext>
            </p:extLst>
          </p:nvPr>
        </p:nvGraphicFramePr>
        <p:xfrm>
          <a:off x="705934" y="1648902"/>
          <a:ext cx="9266376" cy="4625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6766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19EF34C-5622-413F-9C9F-AC937E306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549954-3C0C-48B7-9BE6-9B32C39D04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Placeholder 16" descr="Logs Stacked ">
            <a:extLst>
              <a:ext uri="{FF2B5EF4-FFF2-40B4-BE49-F238E27FC236}">
                <a16:creationId xmlns:a16="http://schemas.microsoft.com/office/drawing/2014/main" id="{91CDF817-5DD8-B6A6-422E-3161F6D60CC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t="28326" b="33548"/>
          <a:stretch/>
        </p:blipFill>
        <p:spPr>
          <a:xfrm>
            <a:off x="800100" y="3048000"/>
            <a:ext cx="5133990" cy="2737551"/>
          </a:xfrm>
          <a:prstGeom prst="rect">
            <a:avLst/>
          </a:prstGeom>
        </p:spPr>
      </p:pic>
      <p:pic>
        <p:nvPicPr>
          <p:cNvPr id="4" name="Picture 3" descr="A house on a hill by the ocean&#10;&#10;Description automatically generated">
            <a:extLst>
              <a:ext uri="{FF2B5EF4-FFF2-40B4-BE49-F238E27FC236}">
                <a16:creationId xmlns:a16="http://schemas.microsoft.com/office/drawing/2014/main" id="{F2B4EFCF-AF99-E986-2E66-C484AB13FBCB}"/>
              </a:ext>
            </a:extLst>
          </p:cNvPr>
          <p:cNvPicPr>
            <a:picLocks noChangeAspect="1"/>
          </p:cNvPicPr>
          <p:nvPr/>
        </p:nvPicPr>
        <p:blipFill>
          <a:blip r:embed="rId4"/>
          <a:srcRect t="20563" r="2" b="2"/>
          <a:stretch/>
        </p:blipFill>
        <p:spPr>
          <a:xfrm>
            <a:off x="6209622" y="3048000"/>
            <a:ext cx="5182278" cy="2737551"/>
          </a:xfrm>
          <a:prstGeom prst="rect">
            <a:avLst/>
          </a:prstGeom>
        </p:spPr>
      </p:pic>
      <p:sp>
        <p:nvSpPr>
          <p:cNvPr id="8" name="Title 7">
            <a:extLst>
              <a:ext uri="{FF2B5EF4-FFF2-40B4-BE49-F238E27FC236}">
                <a16:creationId xmlns:a16="http://schemas.microsoft.com/office/drawing/2014/main" id="{10417AF4-08C0-FC51-8823-C041945D63A4}"/>
              </a:ext>
            </a:extLst>
          </p:cNvPr>
          <p:cNvSpPr>
            <a:spLocks noGrp="1"/>
          </p:cNvSpPr>
          <p:nvPr>
            <p:ph type="title"/>
          </p:nvPr>
        </p:nvSpPr>
        <p:spPr>
          <a:xfrm>
            <a:off x="704088" y="904729"/>
            <a:ext cx="4206240" cy="1821525"/>
          </a:xfrm>
        </p:spPr>
        <p:txBody>
          <a:bodyPr vert="horz" lIns="91440" tIns="45720" rIns="91440" bIns="45720" rtlCol="0" anchor="t">
            <a:normAutofit/>
          </a:bodyPr>
          <a:lstStyle/>
          <a:p>
            <a:r>
              <a:rPr lang="en-US" sz="4000"/>
              <a:t>Design process</a:t>
            </a:r>
          </a:p>
        </p:txBody>
      </p:sp>
      <p:sp>
        <p:nvSpPr>
          <p:cNvPr id="2" name="TextBox 1">
            <a:extLst>
              <a:ext uri="{FF2B5EF4-FFF2-40B4-BE49-F238E27FC236}">
                <a16:creationId xmlns:a16="http://schemas.microsoft.com/office/drawing/2014/main" id="{71F98B05-02D8-455F-2AF7-F4DFF42616CD}"/>
              </a:ext>
            </a:extLst>
          </p:cNvPr>
          <p:cNvSpPr txBox="1"/>
          <p:nvPr/>
        </p:nvSpPr>
        <p:spPr>
          <a:xfrm>
            <a:off x="5133974" y="952368"/>
            <a:ext cx="6418727" cy="1773893"/>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a:t>While building a website to represent Moffat Bay Lodge, we considered the surrounding area carefully. We wanted to bring to life the spirit of the experience here on Joviesda Island. </a:t>
            </a:r>
          </a:p>
        </p:txBody>
      </p:sp>
    </p:spTree>
    <p:extLst>
      <p:ext uri="{BB962C8B-B14F-4D97-AF65-F5344CB8AC3E}">
        <p14:creationId xmlns:p14="http://schemas.microsoft.com/office/powerpoint/2010/main" val="3250560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97215483-AD0C-4E00-BF87-04C4DA6AC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87F9F470-C7B7-4B96-90CD-6D53EA0200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DD8D81D-5512-17B6-DD02-611D71654E45}"/>
              </a:ext>
            </a:extLst>
          </p:cNvPr>
          <p:cNvPicPr>
            <a:picLocks noChangeAspect="1"/>
          </p:cNvPicPr>
          <p:nvPr/>
        </p:nvPicPr>
        <p:blipFill>
          <a:blip r:embed="rId2"/>
          <a:srcRect t="1647" b="1647"/>
          <a:stretch/>
        </p:blipFill>
        <p:spPr>
          <a:xfrm>
            <a:off x="-2" y="2657893"/>
            <a:ext cx="6107959" cy="4200106"/>
          </a:xfrm>
          <a:prstGeom prst="rect">
            <a:avLst/>
          </a:prstGeom>
        </p:spPr>
      </p:pic>
      <p:pic>
        <p:nvPicPr>
          <p:cNvPr id="3" name="Picture Placeholder 2" descr="A screenshot of a computer&#10;&#10;Description automatically generated">
            <a:extLst>
              <a:ext uri="{FF2B5EF4-FFF2-40B4-BE49-F238E27FC236}">
                <a16:creationId xmlns:a16="http://schemas.microsoft.com/office/drawing/2014/main" id="{5D8948B6-8C67-F6E1-DDC1-0E0FB78A5655}"/>
              </a:ext>
            </a:extLst>
          </p:cNvPr>
          <p:cNvPicPr>
            <a:picLocks noGrp="1" noChangeAspect="1"/>
          </p:cNvPicPr>
          <p:nvPr>
            <p:ph type="pic" sz="quarter" idx="10"/>
          </p:nvPr>
        </p:nvPicPr>
        <p:blipFill>
          <a:blip r:embed="rId3"/>
          <a:srcRect t="6555" r="-1" b="11747"/>
          <a:stretch/>
        </p:blipFill>
        <p:spPr>
          <a:xfrm>
            <a:off x="6107958" y="2657893"/>
            <a:ext cx="6084042" cy="4200106"/>
          </a:xfrm>
          <a:prstGeom prst="rect">
            <a:avLst/>
          </a:prstGeom>
        </p:spPr>
      </p:pic>
      <p:sp>
        <p:nvSpPr>
          <p:cNvPr id="4" name="Title 3">
            <a:extLst>
              <a:ext uri="{FF2B5EF4-FFF2-40B4-BE49-F238E27FC236}">
                <a16:creationId xmlns:a16="http://schemas.microsoft.com/office/drawing/2014/main" id="{5E73AA60-1D5D-5384-7EA7-7E2A21243B3C}"/>
              </a:ext>
            </a:extLst>
          </p:cNvPr>
          <p:cNvSpPr>
            <a:spLocks noGrp="1"/>
          </p:cNvSpPr>
          <p:nvPr>
            <p:ph type="title"/>
          </p:nvPr>
        </p:nvSpPr>
        <p:spPr>
          <a:xfrm>
            <a:off x="704088" y="902669"/>
            <a:ext cx="10848975" cy="743371"/>
          </a:xfrm>
        </p:spPr>
        <p:txBody>
          <a:bodyPr vert="horz" lIns="91440" tIns="45720" rIns="91440" bIns="45720" rtlCol="0" anchor="t">
            <a:normAutofit/>
          </a:bodyPr>
          <a:lstStyle/>
          <a:p>
            <a:r>
              <a:rPr lang="en-US" sz="4000" dirty="0"/>
              <a:t>Rough prototypes</a:t>
            </a:r>
          </a:p>
        </p:txBody>
      </p:sp>
      <p:sp>
        <p:nvSpPr>
          <p:cNvPr id="8" name="TextBox 7">
            <a:extLst>
              <a:ext uri="{FF2B5EF4-FFF2-40B4-BE49-F238E27FC236}">
                <a16:creationId xmlns:a16="http://schemas.microsoft.com/office/drawing/2014/main" id="{42563AB7-124D-D1C4-63A4-3A6D6352E275}"/>
              </a:ext>
            </a:extLst>
          </p:cNvPr>
          <p:cNvSpPr txBox="1"/>
          <p:nvPr/>
        </p:nvSpPr>
        <p:spPr>
          <a:xfrm>
            <a:off x="800099" y="1626571"/>
            <a:ext cx="10105793" cy="646331"/>
          </a:xfrm>
          <a:prstGeom prst="rect">
            <a:avLst/>
          </a:prstGeom>
          <a:noFill/>
        </p:spPr>
        <p:txBody>
          <a:bodyPr wrap="square" rtlCol="0">
            <a:spAutoFit/>
          </a:bodyPr>
          <a:lstStyle/>
          <a:p>
            <a:r>
              <a:rPr lang="en-US" dirty="0"/>
              <a:t>Initially, our designs were very basic. We naturally aligned to having contrast for text and menu bars. The goal was to have a mental image to hold while coding, and a way to see the requirements visually. </a:t>
            </a:r>
          </a:p>
        </p:txBody>
      </p:sp>
    </p:spTree>
    <p:extLst>
      <p:ext uri="{BB962C8B-B14F-4D97-AF65-F5344CB8AC3E}">
        <p14:creationId xmlns:p14="http://schemas.microsoft.com/office/powerpoint/2010/main" val="68826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ontact us&#10;&#10;Description automatically generated">
            <a:extLst>
              <a:ext uri="{FF2B5EF4-FFF2-40B4-BE49-F238E27FC236}">
                <a16:creationId xmlns:a16="http://schemas.microsoft.com/office/drawing/2014/main" id="{41E490FF-76D5-C07B-8624-83C4A9DBBC3A}"/>
              </a:ext>
            </a:extLst>
          </p:cNvPr>
          <p:cNvPicPr>
            <a:picLocks noChangeAspect="1"/>
          </p:cNvPicPr>
          <p:nvPr/>
        </p:nvPicPr>
        <p:blipFill>
          <a:blip r:embed="rId3"/>
          <a:srcRect r="13922" b="-1"/>
          <a:stretch/>
        </p:blipFill>
        <p:spPr>
          <a:xfrm>
            <a:off x="6312488" y="232810"/>
            <a:ext cx="5242186" cy="4339190"/>
          </a:xfrm>
          <a:prstGeom prst="rect">
            <a:avLst/>
          </a:prstGeom>
        </p:spPr>
      </p:pic>
      <p:pic>
        <p:nvPicPr>
          <p:cNvPr id="5" name="Picture 4" descr="A screenshot of a contact form&#10;&#10;Description automatically generated">
            <a:extLst>
              <a:ext uri="{FF2B5EF4-FFF2-40B4-BE49-F238E27FC236}">
                <a16:creationId xmlns:a16="http://schemas.microsoft.com/office/drawing/2014/main" id="{B619A055-8123-103F-AC03-97866318C8C1}"/>
              </a:ext>
            </a:extLst>
          </p:cNvPr>
          <p:cNvPicPr>
            <a:picLocks noChangeAspect="1"/>
          </p:cNvPicPr>
          <p:nvPr/>
        </p:nvPicPr>
        <p:blipFill>
          <a:blip r:embed="rId4"/>
          <a:srcRect l="453" r="37473" b="3"/>
          <a:stretch/>
        </p:blipFill>
        <p:spPr>
          <a:xfrm>
            <a:off x="513049" y="1948405"/>
            <a:ext cx="5687700" cy="4581239"/>
          </a:xfrm>
          <a:prstGeom prst="rect">
            <a:avLst/>
          </a:prstGeom>
        </p:spPr>
      </p:pic>
      <p:sp>
        <p:nvSpPr>
          <p:cNvPr id="23" name="Subtitle 22">
            <a:extLst>
              <a:ext uri="{FF2B5EF4-FFF2-40B4-BE49-F238E27FC236}">
                <a16:creationId xmlns:a16="http://schemas.microsoft.com/office/drawing/2014/main" id="{D5FF0C52-0A5C-D2E2-6605-0DCC0E0DCE6C}"/>
              </a:ext>
            </a:extLst>
          </p:cNvPr>
          <p:cNvSpPr>
            <a:spLocks noGrp="1"/>
          </p:cNvSpPr>
          <p:nvPr>
            <p:ph type="subTitle" idx="1"/>
          </p:nvPr>
        </p:nvSpPr>
        <p:spPr>
          <a:xfrm>
            <a:off x="6838075" y="4573621"/>
            <a:ext cx="4828338" cy="1883543"/>
          </a:xfrm>
        </p:spPr>
        <p:txBody>
          <a:bodyPr vert="horz" lIns="91440" tIns="45720" rIns="91440" bIns="45720" rtlCol="0" anchor="ctr">
            <a:normAutofit/>
          </a:bodyPr>
          <a:lstStyle/>
          <a:p>
            <a:r>
              <a:rPr lang="en-US" sz="1800" dirty="0"/>
              <a:t>Some of the designs evolved as we settled on a cohesive style. Representing consistency was often highlighted to increase customer trust.</a:t>
            </a:r>
          </a:p>
        </p:txBody>
      </p:sp>
      <p:sp>
        <p:nvSpPr>
          <p:cNvPr id="13" name="Title 12">
            <a:extLst>
              <a:ext uri="{FF2B5EF4-FFF2-40B4-BE49-F238E27FC236}">
                <a16:creationId xmlns:a16="http://schemas.microsoft.com/office/drawing/2014/main" id="{2BF5439E-A994-3EE5-80B8-64D8C5A922E8}"/>
              </a:ext>
            </a:extLst>
          </p:cNvPr>
          <p:cNvSpPr>
            <a:spLocks noGrp="1"/>
          </p:cNvSpPr>
          <p:nvPr>
            <p:ph type="ctrTitle"/>
          </p:nvPr>
        </p:nvSpPr>
        <p:spPr>
          <a:xfrm>
            <a:off x="685799" y="920306"/>
            <a:ext cx="5775587" cy="3651694"/>
          </a:xfrm>
        </p:spPr>
        <p:txBody>
          <a:bodyPr vert="horz" lIns="91440" tIns="45720" rIns="91440" bIns="45720" rtlCol="0" anchor="t">
            <a:normAutofit/>
          </a:bodyPr>
          <a:lstStyle/>
          <a:p>
            <a:r>
              <a:rPr lang="en-US" sz="4000" dirty="0"/>
              <a:t>Prototypes in action:</a:t>
            </a:r>
          </a:p>
        </p:txBody>
      </p:sp>
    </p:spTree>
    <p:extLst>
      <p:ext uri="{BB962C8B-B14F-4D97-AF65-F5344CB8AC3E}">
        <p14:creationId xmlns:p14="http://schemas.microsoft.com/office/powerpoint/2010/main" val="188956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700"/>
                                        <p:tgtEl>
                                          <p:spTgt spid="13"/>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23">
                                            <p:txEl>
                                              <p:pRg st="0" end="0"/>
                                            </p:txEl>
                                          </p:spTgt>
                                        </p:tgtEl>
                                        <p:attrNameLst>
                                          <p:attrName>style.visibility</p:attrName>
                                        </p:attrNameLst>
                                      </p:cBhvr>
                                      <p:to>
                                        <p:strVal val="visible"/>
                                      </p:to>
                                    </p:set>
                                    <p:animEffect transition="in" filter="fade">
                                      <p:cBhvr>
                                        <p:cTn id="10" dur="7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C19A-30E3-001C-1A19-8812A6F8D8EC}"/>
              </a:ext>
            </a:extLst>
          </p:cNvPr>
          <p:cNvSpPr>
            <a:spLocks noGrp="1"/>
          </p:cNvSpPr>
          <p:nvPr>
            <p:ph type="title"/>
          </p:nvPr>
        </p:nvSpPr>
        <p:spPr/>
        <p:txBody>
          <a:bodyPr/>
          <a:lstStyle/>
          <a:p>
            <a:r>
              <a:rPr lang="en-US" dirty="0"/>
              <a:t>ERD AND TESTING</a:t>
            </a:r>
          </a:p>
        </p:txBody>
      </p:sp>
      <p:pic>
        <p:nvPicPr>
          <p:cNvPr id="5" name="Content Placeholder 4" descr="A screenshot of a computer&#10;&#10;Description automatically generated">
            <a:extLst>
              <a:ext uri="{FF2B5EF4-FFF2-40B4-BE49-F238E27FC236}">
                <a16:creationId xmlns:a16="http://schemas.microsoft.com/office/drawing/2014/main" id="{E44C3514-DED8-D141-2DC0-4F54B64C364A}"/>
              </a:ext>
            </a:extLst>
          </p:cNvPr>
          <p:cNvPicPr>
            <a:picLocks noGrp="1" noChangeAspect="1"/>
          </p:cNvPicPr>
          <p:nvPr>
            <p:ph sz="quarter" idx="10"/>
          </p:nvPr>
        </p:nvPicPr>
        <p:blipFill>
          <a:blip r:embed="rId3"/>
          <a:stretch>
            <a:fillRect/>
          </a:stretch>
        </p:blipFill>
        <p:spPr>
          <a:xfrm>
            <a:off x="734592" y="2492699"/>
            <a:ext cx="7626742" cy="3587934"/>
          </a:xfrm>
        </p:spPr>
      </p:pic>
      <p:sp>
        <p:nvSpPr>
          <p:cNvPr id="3" name="Slide Number Placeholder 2">
            <a:extLst>
              <a:ext uri="{FF2B5EF4-FFF2-40B4-BE49-F238E27FC236}">
                <a16:creationId xmlns:a16="http://schemas.microsoft.com/office/drawing/2014/main" id="{CE941DE2-1E04-BCDD-5770-8991998B6B7B}"/>
              </a:ext>
            </a:extLst>
          </p:cNvPr>
          <p:cNvSpPr>
            <a:spLocks noGrp="1"/>
          </p:cNvSpPr>
          <p:nvPr>
            <p:ph type="sldNum" sz="quarter" idx="4"/>
          </p:nvPr>
        </p:nvSpPr>
        <p:spPr/>
        <p:txBody>
          <a:bodyPr/>
          <a:lstStyle/>
          <a:p>
            <a:fld id="{C3DB2ADC-AF19-4574-8C10-79B5B04FCA27}" type="slidenum">
              <a:rPr lang="en-US" smtClean="0"/>
              <a:pPr/>
              <a:t>9</a:t>
            </a:fld>
            <a:endParaRPr lang="en-US" dirty="0"/>
          </a:p>
        </p:txBody>
      </p:sp>
      <p:pic>
        <p:nvPicPr>
          <p:cNvPr id="4" name="Picture 3">
            <a:extLst>
              <a:ext uri="{FF2B5EF4-FFF2-40B4-BE49-F238E27FC236}">
                <a16:creationId xmlns:a16="http://schemas.microsoft.com/office/drawing/2014/main" id="{12F47842-5A29-87E7-9E26-39A977161E9A}"/>
              </a:ext>
            </a:extLst>
          </p:cNvPr>
          <p:cNvPicPr>
            <a:picLocks noChangeAspect="1"/>
          </p:cNvPicPr>
          <p:nvPr/>
        </p:nvPicPr>
        <p:blipFill>
          <a:blip r:embed="rId4"/>
          <a:stretch>
            <a:fillRect/>
          </a:stretch>
        </p:blipFill>
        <p:spPr>
          <a:xfrm>
            <a:off x="8744287" y="976997"/>
            <a:ext cx="2847079" cy="4986960"/>
          </a:xfrm>
          <a:prstGeom prst="rect">
            <a:avLst/>
          </a:prstGeom>
        </p:spPr>
      </p:pic>
      <p:sp>
        <p:nvSpPr>
          <p:cNvPr id="6" name="TextBox 5">
            <a:extLst>
              <a:ext uri="{FF2B5EF4-FFF2-40B4-BE49-F238E27FC236}">
                <a16:creationId xmlns:a16="http://schemas.microsoft.com/office/drawing/2014/main" id="{9680BE3B-B9D0-9FA9-F9DF-20A3119E0900}"/>
              </a:ext>
            </a:extLst>
          </p:cNvPr>
          <p:cNvSpPr txBox="1"/>
          <p:nvPr/>
        </p:nvSpPr>
        <p:spPr>
          <a:xfrm>
            <a:off x="914400" y="1596989"/>
            <a:ext cx="7315200" cy="923330"/>
          </a:xfrm>
          <a:prstGeom prst="rect">
            <a:avLst/>
          </a:prstGeom>
          <a:noFill/>
        </p:spPr>
        <p:txBody>
          <a:bodyPr wrap="square" rtlCol="0">
            <a:spAutoFit/>
          </a:bodyPr>
          <a:lstStyle/>
          <a:p>
            <a:r>
              <a:rPr lang="en-US" dirty="0"/>
              <a:t>Our design initially only included customer data and reservations. As we began working, we soon realized we had overlooked storing the messages from the contact page. However, </a:t>
            </a:r>
          </a:p>
        </p:txBody>
      </p:sp>
    </p:spTree>
    <p:extLst>
      <p:ext uri="{BB962C8B-B14F-4D97-AF65-F5344CB8AC3E}">
        <p14:creationId xmlns:p14="http://schemas.microsoft.com/office/powerpoint/2010/main" val="1553300136"/>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8B3239-FE1A-45AC-BACA-CC3412D87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C92F81-A6B6-4190-80A1-406B3B4C18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B916DD8-9028-41F0-AB19-FE384D2009A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{22EAF9E4-A47F-44B7-BCAF-0CDB49356704}tf67498733_win32</Template>
  <TotalTime>174</TotalTime>
  <Words>786</Words>
  <Application>Microsoft Office PowerPoint</Application>
  <PresentationFormat>Widescreen</PresentationFormat>
  <Paragraphs>149</Paragraphs>
  <Slides>17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Calisto MT</vt:lpstr>
      <vt:lpstr>Univers Condensed</vt:lpstr>
      <vt:lpstr>ChronicleVTI</vt:lpstr>
      <vt:lpstr>Moffat Bay Lodge </vt:lpstr>
      <vt:lpstr>About us</vt:lpstr>
      <vt:lpstr>Lessons learned by the team: </vt:lpstr>
      <vt:lpstr>Lessons learned by the team: </vt:lpstr>
      <vt:lpstr>Lessons learned by the team: </vt:lpstr>
      <vt:lpstr>Design process</vt:lpstr>
      <vt:lpstr>Rough prototypes</vt:lpstr>
      <vt:lpstr>Prototypes in action:</vt:lpstr>
      <vt:lpstr>ERD AND TESTING</vt:lpstr>
      <vt:lpstr>More testing</vt:lpstr>
      <vt:lpstr>Probably more testing</vt:lpstr>
      <vt:lpstr>Favorite features</vt:lpstr>
      <vt:lpstr>lessons</vt:lpstr>
      <vt:lpstr>Probably delete</vt:lpstr>
      <vt:lpstr>Probably delete</vt:lpstr>
      <vt:lpstr>Probably delte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Jaci Brown</dc:creator>
  <cp:lastModifiedBy>Jaci Brown</cp:lastModifiedBy>
  <cp:revision>8</cp:revision>
  <dcterms:created xsi:type="dcterms:W3CDTF">2024-12-12T17:56:04Z</dcterms:created>
  <dcterms:modified xsi:type="dcterms:W3CDTF">2024-12-13T18:32:38Z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