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19"/>
  </p:notesMasterIdLst>
  <p:handoutMasterIdLst>
    <p:handoutMasterId r:id="rId20"/>
  </p:handoutMasterIdLst>
  <p:sldIdLst>
    <p:sldId id="332" r:id="rId5"/>
    <p:sldId id="333" r:id="rId6"/>
    <p:sldId id="334" r:id="rId7"/>
    <p:sldId id="346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0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8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5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5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8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5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5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7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90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1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352414-3211-CEB2-31A1-11097989D4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934" y="723900"/>
            <a:ext cx="3503757" cy="531641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A26D20-54E1-2490-0D75-F08BCB7D3B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2232" y="2053087"/>
            <a:ext cx="5903332" cy="3987230"/>
          </a:xfrm>
        </p:spPr>
        <p:txBody>
          <a:bodyPr anchor="t"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8A376F-AF56-AABE-DFA3-DE5A8C89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5467" y="723900"/>
            <a:ext cx="579059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E9D420-BBEC-E7C6-7E76-FB9791C7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2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2D6AD5-5357-463C-B785-6A488FFC8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7007" y="817581"/>
            <a:ext cx="5935869" cy="5238159"/>
          </a:xfrm>
        </p:spPr>
        <p:txBody>
          <a:bodyPr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0520" y="776873"/>
            <a:ext cx="5854182" cy="30705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1202" y="4088927"/>
            <a:ext cx="5842218" cy="1880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54A957-6A3F-2C34-A453-905FBAE7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2" y="976997"/>
            <a:ext cx="11000208" cy="12399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2" y="2244725"/>
            <a:ext cx="7814185" cy="4233713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9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07756" y="4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B79298-0F84-5214-4916-E9C0B4B46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7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1" y="976997"/>
            <a:ext cx="11000209" cy="11882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3" y="2244725"/>
            <a:ext cx="5045105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2304" y="2244724"/>
            <a:ext cx="5322496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1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965" y="976999"/>
            <a:ext cx="11034713" cy="119685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41826" y="2244725"/>
            <a:ext cx="2958075" cy="390426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07226" y="2244725"/>
            <a:ext cx="7353452" cy="391289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31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46" y="983901"/>
            <a:ext cx="5724786" cy="119858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0520" y="2244725"/>
            <a:ext cx="5724786" cy="3795683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723899"/>
            <a:ext cx="4876800" cy="53165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75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4591" y="992528"/>
            <a:ext cx="10722817" cy="11882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3216" y="2244725"/>
            <a:ext cx="3277639" cy="3903663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6DB8F81-B3A9-1D53-A844-F980B4ED20C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4406900" y="2244725"/>
            <a:ext cx="7061200" cy="39036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3A6849-B613-7080-903C-A7A211B7C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31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087" y="985626"/>
            <a:ext cx="10703197" cy="117097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0087" y="2244725"/>
            <a:ext cx="7060200" cy="391289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45209" y="2244725"/>
            <a:ext cx="2958075" cy="390426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205FD8-58A9-6B91-010A-1870572FD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85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60" y="983902"/>
            <a:ext cx="10787370" cy="105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6DB8F81-B3A9-1D53-A844-F980B4ED20C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706608" y="2244725"/>
            <a:ext cx="10761492" cy="39036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3A6849-B613-7080-903C-A7A211B7C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25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21246-77E4-43F0-CD40-C7DB9555D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3726" y="6134059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457200" indent="0">
              <a:spcBef>
                <a:spcPts val="0"/>
              </a:spcBef>
              <a:buNone/>
              <a:defRPr/>
            </a:lvl2pPr>
            <a:lvl3pPr marL="914400" indent="0">
              <a:spcBef>
                <a:spcPts val="0"/>
              </a:spcBef>
              <a:buNone/>
              <a:defRPr/>
            </a:lvl3pPr>
            <a:lvl4pPr marL="1371600" indent="0">
              <a:spcBef>
                <a:spcPts val="0"/>
              </a:spcBef>
              <a:buNone/>
              <a:defRPr/>
            </a:lvl4pPr>
            <a:lvl5pPr marL="182880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55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86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4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54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90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4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47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Moffat Bay Lodge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13" descr="A close-up of a pine cone">
            <a:extLst>
              <a:ext uri="{FF2B5EF4-FFF2-40B4-BE49-F238E27FC236}">
                <a16:creationId xmlns:a16="http://schemas.microsoft.com/office/drawing/2014/main" id="{975CC0D6-B1DF-FCDA-F41E-56F7EFA2D4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885" b="2885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7CA7E-3674-AC31-CED5-887000345DB7}"/>
              </a:ext>
            </a:extLst>
          </p:cNvPr>
          <p:cNvSpPr txBox="1"/>
          <p:nvPr/>
        </p:nvSpPr>
        <p:spPr>
          <a:xfrm>
            <a:off x="783771" y="1752600"/>
            <a:ext cx="4058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Jaci Brown</a:t>
            </a:r>
            <a:br>
              <a:rPr lang="en-US" dirty="0"/>
            </a:br>
            <a:r>
              <a:rPr lang="en-US" dirty="0"/>
              <a:t>Austin Moore</a:t>
            </a:r>
          </a:p>
          <a:p>
            <a:r>
              <a:rPr lang="en-US" dirty="0"/>
              <a:t>Jon Green</a:t>
            </a:r>
          </a:p>
        </p:txBody>
      </p:sp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4025A9-7726-7F83-4A59-6CF84E4B9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D1EAF7-58DB-398E-A0A7-0514B6F3301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Team Lessons learned</a:t>
            </a:r>
            <a:endParaRPr lang="en-US" dirty="0"/>
          </a:p>
        </p:txBody>
      </p:sp>
      <p:pic>
        <p:nvPicPr>
          <p:cNvPr id="8" name="Picture Placeholder 12" descr="A dog sitting in the sun rays coming through the trees in a forest ">
            <a:extLst>
              <a:ext uri="{FF2B5EF4-FFF2-40B4-BE49-F238E27FC236}">
                <a16:creationId xmlns:a16="http://schemas.microsoft.com/office/drawing/2014/main" id="{4AA23396-D2B1-1CF5-8AD7-3F6BEDAE92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40" b="4940"/>
          <a:stretch/>
        </p:blipFill>
        <p:spPr/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A137E53-FBD3-20BC-7B61-06C47E63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5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EDD0FE-CB9F-D325-2903-8DC746DE6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Probably delete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0E077E-50F0-48B5-6482-2D14598CB2D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CDFEEA81-FFBA-2786-FB16-56C8D12A3D88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2164672901"/>
              </p:ext>
            </p:extLst>
          </p:nvPr>
        </p:nvGraphicFramePr>
        <p:xfrm>
          <a:off x="4406900" y="2244725"/>
          <a:ext cx="7060198" cy="39042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7850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147850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147850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808324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808324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0853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08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08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08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08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FAA4-A6F5-934B-4912-1EDAEE5E8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1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6BAA7C-C2CE-0767-7E65-A8446CAB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Probably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5C53-861F-AFC8-A7EB-AB6D6CEDE5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r>
              <a:rPr lang="en-US" dirty="0"/>
              <a:t>Gen Z (18-25 years old)</a:t>
            </a:r>
          </a:p>
          <a:p>
            <a:r>
              <a:rPr lang="en-US" dirty="0"/>
              <a:t>Reduce expenses for replacement products </a:t>
            </a:r>
          </a:p>
          <a:p>
            <a:r>
              <a:rPr lang="en-US" dirty="0"/>
              <a:t>Simple design that gives customers the targeted information they need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0FE793-12E4-E91B-0A28-F742FBC1B0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E7476-5623-B049-A438-FC057ABDB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9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DC305B-3618-27A9-A1E7-D682A9570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Probably </a:t>
            </a:r>
            <a:r>
              <a:rPr lang="en-US" dirty="0" err="1"/>
              <a:t>delte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489C713-E2C8-20DD-E0CE-33EFCF61EBEC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2248213523"/>
              </p:ext>
            </p:extLst>
          </p:nvPr>
        </p:nvGraphicFramePr>
        <p:xfrm>
          <a:off x="706438" y="2244725"/>
          <a:ext cx="10742851" cy="3904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82982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86623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86623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86623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5775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93BCB-F983-2D12-38C4-2A8CA071E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9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96C4E-41C8-0AB3-6886-FBB7C56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E39F92-B979-41AB-0918-CE4FADCA0D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Link our git hub?</a:t>
            </a:r>
            <a:br>
              <a:rPr lang="en-US" dirty="0"/>
            </a:br>
            <a:r>
              <a:rPr lang="en-US" dirty="0"/>
              <a:t>And idk</a:t>
            </a:r>
          </a:p>
        </p:txBody>
      </p:sp>
    </p:spTree>
    <p:extLst>
      <p:ext uri="{BB962C8B-B14F-4D97-AF65-F5344CB8AC3E}">
        <p14:creationId xmlns:p14="http://schemas.microsoft.com/office/powerpoint/2010/main" val="171689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BEF5F-00BC-5BA7-C0E2-94A5C1FC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43AA-A570-5533-577C-6CF74FAD07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Requirements: </a:t>
            </a:r>
          </a:p>
          <a:p>
            <a:r>
              <a:rPr lang="en-US" dirty="0"/>
              <a:t>Presentation with slides for each of the following, at minimum: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of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 Prototypes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Description of at least five (5) tests created, and results of those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Lessons Learned as a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Screen Capture of live site, depicting the functionality of the following: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28192-0728-892D-258C-A8F14C65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1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417AF4-08C0-FC51-8823-C041945D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overview</a:t>
            </a:r>
          </a:p>
        </p:txBody>
      </p:sp>
      <p:pic>
        <p:nvPicPr>
          <p:cNvPr id="5" name="Picture Placeholder 16" descr="Logs Stacked ">
            <a:extLst>
              <a:ext uri="{FF2B5EF4-FFF2-40B4-BE49-F238E27FC236}">
                <a16:creationId xmlns:a16="http://schemas.microsoft.com/office/drawing/2014/main" id="{91CDF817-5DD8-B6A6-422E-3161F6D60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" r="258"/>
          <a:stretch/>
        </p:blipFill>
        <p:spPr/>
      </p:pic>
    </p:spTree>
    <p:extLst>
      <p:ext uri="{BB962C8B-B14F-4D97-AF65-F5344CB8AC3E}">
        <p14:creationId xmlns:p14="http://schemas.microsoft.com/office/powerpoint/2010/main" val="32505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3AA60-1D5D-5384-7EA7-7E2A2124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prototypes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B44CD9-42F2-460C-DB8C-7F49C017C7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6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BF5439E-A994-3EE5-80B8-64D8C5A92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Prototypes in action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D5FF0C52-0A5C-D2E2-6605-0DCC0E0DC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current images of protype meeting real life</a:t>
            </a:r>
          </a:p>
        </p:txBody>
      </p:sp>
      <p:pic>
        <p:nvPicPr>
          <p:cNvPr id="8" name="Picture Placeholder 12" descr="A dog sitting in the sun rays coming through the trees in a forest ">
            <a:extLst>
              <a:ext uri="{FF2B5EF4-FFF2-40B4-BE49-F238E27FC236}">
                <a16:creationId xmlns:a16="http://schemas.microsoft.com/office/drawing/2014/main" id="{D97472DC-8A80-1368-489B-875AC64FA5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r="6989"/>
          <a:stretch/>
        </p:blipFill>
        <p:spPr/>
      </p:pic>
    </p:spTree>
    <p:extLst>
      <p:ext uri="{BB962C8B-B14F-4D97-AF65-F5344CB8AC3E}">
        <p14:creationId xmlns:p14="http://schemas.microsoft.com/office/powerpoint/2010/main" val="188956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C19A-30E3-001C-1A19-8812A6F8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AND TESTING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4C3514-DED8-D141-2DC0-4F54B64C364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34592" y="1860117"/>
            <a:ext cx="7626742" cy="358793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41DE2-1E04-BCDD-5770-8991998B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0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E82A33-7ED3-A4A3-7E06-B568D6D1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77958E-E73E-C5A9-C0E3-3DD9808453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noProof="1"/>
              <a:t>Highlight feedback/errors</a:t>
            </a:r>
          </a:p>
          <a:p>
            <a:r>
              <a:rPr lang="en-US" noProof="1"/>
              <a:t>“links to attractions”</a:t>
            </a:r>
          </a:p>
          <a:p>
            <a:endParaRPr lang="en-US" noProof="1"/>
          </a:p>
        </p:txBody>
      </p:sp>
      <p:pic>
        <p:nvPicPr>
          <p:cNvPr id="14" name="Picture Placeholder 33" descr="A river with boats in it surrounded by trees">
            <a:extLst>
              <a:ext uri="{FF2B5EF4-FFF2-40B4-BE49-F238E27FC236}">
                <a16:creationId xmlns:a16="http://schemas.microsoft.com/office/drawing/2014/main" id="{C87A0E87-E987-D779-B17A-3A89F2E6F3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580" r="18580"/>
          <a:stretch/>
        </p:blipFill>
        <p:spPr/>
      </p:pic>
    </p:spTree>
    <p:extLst>
      <p:ext uri="{BB962C8B-B14F-4D97-AF65-F5344CB8AC3E}">
        <p14:creationId xmlns:p14="http://schemas.microsoft.com/office/powerpoint/2010/main" val="2098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FE95-42FD-9AB0-913D-DFE3A18A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1188227"/>
          </a:xfrm>
        </p:spPr>
        <p:txBody>
          <a:bodyPr/>
          <a:lstStyle/>
          <a:p>
            <a:r>
              <a:rPr lang="en-US" dirty="0"/>
              <a:t>Probably more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D9D89-0B97-5577-308E-9F320E5DC4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1"/>
              <a:t>Add images and one – two sentences explaining test thought and 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1E0D1-93E4-278F-190D-F92AD18616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noProof="1"/>
              <a:t>Add pics of success and failure if possible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C99EE-15DF-A164-D7A5-05B6D09C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9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E1DE-D988-960C-DAB5-9F76114B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4A257E-4735-6F03-8A06-72A76A187F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Cool features</a:t>
            </a:r>
          </a:p>
          <a:p>
            <a:r>
              <a:rPr lang="en-US" dirty="0"/>
              <a:t>Each </a:t>
            </a:r>
            <a:r>
              <a:rPr lang="en-US" dirty="0" err="1"/>
              <a:t>devs</a:t>
            </a:r>
            <a:r>
              <a:rPr lang="en-US" dirty="0"/>
              <a:t> favorite?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BEEF04-935C-A06F-62F6-BCFF0B291A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07226" y="2244725"/>
            <a:ext cx="7060200" cy="3912896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643B0-B668-8150-0AAC-AFA1C431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3696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916DD8-9028-41F0-AB19-FE384D2009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C92F81-A6B6-4190-80A1-406B3B4C18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78B3239-FE1A-45AC-BACA-CC3412D8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{22EAF9E4-A47F-44B7-BCAF-0CDB49356704}tf67498733_win32</Template>
  <TotalTime>72</TotalTime>
  <Words>342</Words>
  <Application>Microsoft Office PowerPoint</Application>
  <PresentationFormat>Widescreen</PresentationFormat>
  <Paragraphs>120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Univers Condensed</vt:lpstr>
      <vt:lpstr>ChronicleVTI</vt:lpstr>
      <vt:lpstr>Moffat Bay Lodge </vt:lpstr>
      <vt:lpstr>About us</vt:lpstr>
      <vt:lpstr>Team overview</vt:lpstr>
      <vt:lpstr>Rough prototypes</vt:lpstr>
      <vt:lpstr>Prototypes in action</vt:lpstr>
      <vt:lpstr>ERD AND TESTING</vt:lpstr>
      <vt:lpstr>More testing</vt:lpstr>
      <vt:lpstr>Probably more testing</vt:lpstr>
      <vt:lpstr>Favorite features</vt:lpstr>
      <vt:lpstr>lessons</vt:lpstr>
      <vt:lpstr>Probably delete</vt:lpstr>
      <vt:lpstr>Probably delete</vt:lpstr>
      <vt:lpstr>Probably delte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Jaci Brown</dc:creator>
  <cp:lastModifiedBy>Jaci Brown</cp:lastModifiedBy>
  <cp:revision>3</cp:revision>
  <dcterms:created xsi:type="dcterms:W3CDTF">2024-12-12T17:56:04Z</dcterms:created>
  <dcterms:modified xsi:type="dcterms:W3CDTF">2024-12-12T19:15:48Z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