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 desconocid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ABF4-E569-4E43-8856-7C36A8ECFA71}" type="datetimeFigureOut">
              <a:rPr lang="es-ES" smtClean="0"/>
              <a:t>01/06/2018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E2B2-B112-CA49-9339-34C4E33996A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ABF4-E569-4E43-8856-7C36A8ECFA71}" type="datetimeFigureOut">
              <a:rPr lang="es-ES" smtClean="0"/>
              <a:t>01/06/2018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E2B2-B112-CA49-9339-34C4E33996A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ABF4-E569-4E43-8856-7C36A8ECFA71}" type="datetimeFigureOut">
              <a:rPr lang="es-ES" smtClean="0"/>
              <a:t>01/06/2018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E2B2-B112-CA49-9339-34C4E33996AA}" type="slidenum">
              <a:rPr lang="es-ES" smtClean="0"/>
              <a:t>‹Nº›</a:t>
            </a:fld>
            <a:endParaRPr lang="es-E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ABF4-E569-4E43-8856-7C36A8ECFA71}" type="datetimeFigureOut">
              <a:rPr lang="es-ES" smtClean="0"/>
              <a:t>01/06/2018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E2B2-B112-CA49-9339-34C4E33996AA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ABF4-E569-4E43-8856-7C36A8ECFA71}" type="datetimeFigureOut">
              <a:rPr lang="es-ES" smtClean="0"/>
              <a:t>01/06/2018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E2B2-B112-CA49-9339-34C4E33996A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ABF4-E569-4E43-8856-7C36A8ECFA71}" type="datetimeFigureOut">
              <a:rPr lang="es-ES" smtClean="0"/>
              <a:t>01/06/2018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E2B2-B112-CA49-9339-34C4E33996AA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ABF4-E569-4E43-8856-7C36A8ECFA71}" type="datetimeFigureOut">
              <a:rPr lang="es-ES" smtClean="0"/>
              <a:t>01/06/2018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E2B2-B112-CA49-9339-34C4E33996A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ABF4-E569-4E43-8856-7C36A8ECFA71}" type="datetimeFigureOut">
              <a:rPr lang="es-ES" smtClean="0"/>
              <a:t>01/06/2018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E2B2-B112-CA49-9339-34C4E33996A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ABF4-E569-4E43-8856-7C36A8ECFA71}" type="datetimeFigureOut">
              <a:rPr lang="es-ES" smtClean="0"/>
              <a:t>01/06/2018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E2B2-B112-CA49-9339-34C4E33996A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ABF4-E569-4E43-8856-7C36A8ECFA71}" type="datetimeFigureOut">
              <a:rPr lang="es-ES" smtClean="0"/>
              <a:t>01/06/2018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E2B2-B112-CA49-9339-34C4E33996AA}" type="slidenum">
              <a:rPr lang="es-ES" smtClean="0"/>
              <a:t>‹Nº›</a:t>
            </a:fld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ABF4-E569-4E43-8856-7C36A8ECFA71}" type="datetimeFigureOut">
              <a:rPr lang="es-ES" smtClean="0"/>
              <a:t>01/06/2018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E2B2-B112-CA49-9339-34C4E33996AA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4A3ABF4-E569-4E43-8856-7C36A8ECFA71}" type="datetimeFigureOut">
              <a:rPr lang="es-ES" smtClean="0"/>
              <a:t>01/06/2018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74DE2B2-B112-CA49-9339-34C4E33996AA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841F51B-DF1C-7F4B-86DC-B4B9CC14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326" y="138783"/>
            <a:ext cx="10059347" cy="6580434"/>
          </a:xfrm>
        </p:spPr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EPE 1 – Sistema de arriendo de </a:t>
            </a:r>
            <a:r>
              <a:rPr lang="es-ES" dirty="0" smtClean="0">
                <a:solidFill>
                  <a:srgbClr val="0070C0"/>
                </a:solidFill>
              </a:rPr>
              <a:t>vehículos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943600" y="4876800"/>
            <a:ext cx="563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srgbClr val="0070C0"/>
                </a:solidFill>
              </a:rPr>
              <a:t>Nombres: Diego </a:t>
            </a:r>
            <a:r>
              <a:rPr lang="es-CL" dirty="0" err="1" smtClean="0">
                <a:solidFill>
                  <a:srgbClr val="0070C0"/>
                </a:solidFill>
              </a:rPr>
              <a:t>Beñaldo</a:t>
            </a:r>
            <a:r>
              <a:rPr lang="es-CL" dirty="0" smtClean="0">
                <a:solidFill>
                  <a:srgbClr val="0070C0"/>
                </a:solidFill>
              </a:rPr>
              <a:t>, Kevin Palma, Diego </a:t>
            </a:r>
            <a:r>
              <a:rPr lang="es-CL" dirty="0" err="1" smtClean="0">
                <a:solidFill>
                  <a:srgbClr val="0070C0"/>
                </a:solidFill>
              </a:rPr>
              <a:t>Marchant</a:t>
            </a:r>
            <a:endParaRPr lang="es-CL" dirty="0" smtClean="0">
              <a:solidFill>
                <a:srgbClr val="0070C0"/>
              </a:solidFill>
            </a:endParaRPr>
          </a:p>
          <a:p>
            <a:endParaRPr lang="es-CL" dirty="0">
              <a:solidFill>
                <a:srgbClr val="0070C0"/>
              </a:solidFill>
            </a:endParaRPr>
          </a:p>
          <a:p>
            <a:r>
              <a:rPr lang="es-CL" dirty="0" smtClean="0">
                <a:solidFill>
                  <a:srgbClr val="0070C0"/>
                </a:solidFill>
              </a:rPr>
              <a:t>Fecha: 01-06-2018</a:t>
            </a:r>
          </a:p>
        </p:txBody>
      </p:sp>
    </p:spTree>
    <p:extLst>
      <p:ext uri="{BB962C8B-B14F-4D97-AF65-F5344CB8AC3E}">
        <p14:creationId xmlns:p14="http://schemas.microsoft.com/office/powerpoint/2010/main" val="199197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672A95A-D1FF-7D41-8EC3-D0C7494F7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Se mostrará a fondo el uso de un sistema de arriendo de </a:t>
            </a:r>
            <a:r>
              <a:rPr lang="es-ES" dirty="0" smtClean="0"/>
              <a:t>vehículos, </a:t>
            </a:r>
            <a:r>
              <a:rPr lang="es-ES" dirty="0"/>
              <a:t>el cuál cuenta con un sitio web y  una conexión a una base de datos, en el cual se puede ingresar al cliente, ingresar el pedido que realicé el cliente seleccionando el </a:t>
            </a:r>
            <a:r>
              <a:rPr lang="es-ES" dirty="0" smtClean="0"/>
              <a:t>vehículo </a:t>
            </a:r>
            <a:r>
              <a:rPr lang="es-ES" dirty="0"/>
              <a:t>que desea, editar la información que se encuentra en la base de </a:t>
            </a:r>
            <a:r>
              <a:rPr lang="es-ES" dirty="0" smtClean="0"/>
              <a:t>datos ya se editar usuario, cliente, vehículos y factura. </a:t>
            </a:r>
            <a:r>
              <a:rPr lang="es-ES" dirty="0"/>
              <a:t>Así se le facilitara el trabajo y todo </a:t>
            </a:r>
            <a:r>
              <a:rPr lang="es-ES" dirty="0" smtClean="0"/>
              <a:t>será </a:t>
            </a:r>
            <a:r>
              <a:rPr lang="es-ES" dirty="0"/>
              <a:t>mucho más organizado para los </a:t>
            </a:r>
            <a:r>
              <a:rPr lang="es-ES" dirty="0" smtClean="0"/>
              <a:t>trabajadores.</a:t>
            </a: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4404B6D-7F2D-F245-B8BB-BB29BAC94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224078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3F0B846-2392-824C-91BE-8AC12B36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Modelo relacional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667000"/>
            <a:ext cx="9857143" cy="4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9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B765731-F2C4-3646-AFE4-234B622CE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667000"/>
            <a:ext cx="9877777" cy="345069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/>
              <a:t>En este proyecto se le entregará al cliente un sitio web más una conexión a una base de datos para guardar la información que manejará a diario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Días trabajados: 5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Horas trabajadas por días: 6 horas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Costo por hora trabajada: $30.000 por hora por cada integrante.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Costo por </a:t>
            </a:r>
            <a:r>
              <a:rPr lang="es-ES" dirty="0" smtClean="0"/>
              <a:t>día </a:t>
            </a:r>
            <a:r>
              <a:rPr lang="es-ES" dirty="0"/>
              <a:t>trabajado: </a:t>
            </a:r>
            <a:r>
              <a:rPr lang="es-ES" dirty="0" smtClean="0"/>
              <a:t>$540.000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Costo total del proyecto: </a:t>
            </a:r>
            <a:r>
              <a:rPr lang="es-ES" dirty="0" smtClean="0"/>
              <a:t>$2.700.000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A0DD27C-B267-8543-A9C4-7FAC3CA63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Costo de proyecto</a:t>
            </a:r>
          </a:p>
        </p:txBody>
      </p:sp>
    </p:spTree>
    <p:extLst>
      <p:ext uri="{BB962C8B-B14F-4D97-AF65-F5344CB8AC3E}">
        <p14:creationId xmlns:p14="http://schemas.microsoft.com/office/powerpoint/2010/main" val="229067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22</TotalTime>
  <Words>183</Words>
  <Application>Microsoft Office PowerPoint</Application>
  <PresentationFormat>Panorámica</PresentationFormat>
  <Paragraphs>19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Candara</vt:lpstr>
      <vt:lpstr>Symbol</vt:lpstr>
      <vt:lpstr>Forma de onda</vt:lpstr>
      <vt:lpstr>EPE 1 – Sistema de arriendo de vehículos</vt:lpstr>
      <vt:lpstr>Introducción</vt:lpstr>
      <vt:lpstr>Modelo relacional</vt:lpstr>
      <vt:lpstr>Costo de proyecto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EPE 1 – Sistema de arriendo de vehiculos</dc:title>
  <cp:lastModifiedBy>Diego</cp:lastModifiedBy>
  <cp:revision>5</cp:revision>
  <dcterms:modified xsi:type="dcterms:W3CDTF">2018-06-01T22:59:10Z</dcterms:modified>
</cp:coreProperties>
</file>