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7682" y="321972"/>
            <a:ext cx="8825658" cy="2536457"/>
          </a:xfrm>
        </p:spPr>
        <p:txBody>
          <a:bodyPr/>
          <a:lstStyle/>
          <a:p>
            <a:r>
              <a:rPr lang="es-ES" dirty="0" smtClean="0"/>
              <a:t>Lluvia de diamantes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0876" y="3966693"/>
            <a:ext cx="8825658" cy="253713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s-ES" sz="3600" dirty="0" smtClean="0"/>
              <a:t>Integrantes:</a:t>
            </a:r>
          </a:p>
          <a:p>
            <a:pPr algn="r"/>
            <a:r>
              <a:rPr lang="es-ES" sz="3600" dirty="0" smtClean="0"/>
              <a:t>Diego Beñaldo</a:t>
            </a:r>
          </a:p>
          <a:p>
            <a:pPr algn="r"/>
            <a:r>
              <a:rPr lang="es-ES" sz="3600" dirty="0" smtClean="0"/>
              <a:t>Kevin Palma</a:t>
            </a:r>
          </a:p>
          <a:p>
            <a:pPr algn="r"/>
            <a:r>
              <a:rPr lang="es-ES" sz="3600" dirty="0" smtClean="0"/>
              <a:t>Luis Sánchez</a:t>
            </a:r>
          </a:p>
          <a:p>
            <a:pPr algn="r"/>
            <a:r>
              <a:rPr lang="es-ES" sz="3600" dirty="0" smtClean="0"/>
              <a:t>Diego Marchant</a:t>
            </a:r>
          </a:p>
          <a:p>
            <a:pPr algn="r"/>
            <a:r>
              <a:rPr lang="es-ES" sz="3600" dirty="0" smtClean="0"/>
              <a:t>Héctor Navarro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10" y="3657599"/>
            <a:ext cx="2648025" cy="26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Modelo Relacional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946823"/>
              </p:ext>
            </p:extLst>
          </p:nvPr>
        </p:nvGraphicFramePr>
        <p:xfrm>
          <a:off x="1103313" y="2052638"/>
          <a:ext cx="250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77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Usuario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Nombre_usuario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Contraseña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correo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1211"/>
              </p:ext>
            </p:extLst>
          </p:nvPr>
        </p:nvGraphicFramePr>
        <p:xfrm>
          <a:off x="7196428" y="2052638"/>
          <a:ext cx="27460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06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Comentario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Correo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comentario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7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Costo 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Cobro por día = 300.000</a:t>
            </a:r>
          </a:p>
          <a:p>
            <a:pPr marL="0" indent="0" algn="just">
              <a:buNone/>
            </a:pPr>
            <a:endParaRPr lang="es-CL" dirty="0"/>
          </a:p>
          <a:p>
            <a:pPr algn="just"/>
            <a:r>
              <a:rPr lang="es-CL" dirty="0"/>
              <a:t>Días Trabajados = 7</a:t>
            </a:r>
          </a:p>
          <a:p>
            <a:pPr marL="0" indent="0" algn="just">
              <a:buNone/>
            </a:pPr>
            <a:endParaRPr lang="es-CL" dirty="0"/>
          </a:p>
          <a:p>
            <a:pPr algn="just"/>
            <a:r>
              <a:rPr lang="es-CL" dirty="0"/>
              <a:t>Calculo Total 7X300.000=$2.100.00.-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63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trabajo se  nos hizo mas fácil ya que github se publicaban los cambios y los demás integrantes se motivaban hacer el trabajo, pero muchas veces teníamos conflicto para subir los cambios ya que </a:t>
            </a:r>
            <a:r>
              <a:rPr lang="es-ES" smtClean="0"/>
              <a:t>dos integrantes </a:t>
            </a:r>
            <a:r>
              <a:rPr lang="es-ES" dirty="0" smtClean="0"/>
              <a:t>trabajaban en la misma ventana de un jsp y chocaban los cambios.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0058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97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Lluvia de diamantes</vt:lpstr>
      <vt:lpstr>Modelo Relacional</vt:lpstr>
      <vt:lpstr>Costo Proyecto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Lluvia de diamantes</dc:title>
  <dc:creator>Héctor Navarro Ubilla</dc:creator>
  <cp:lastModifiedBy>Héctor Navarro Ubilla</cp:lastModifiedBy>
  <cp:revision>2</cp:revision>
  <dcterms:created xsi:type="dcterms:W3CDTF">2018-06-15T19:21:07Z</dcterms:created>
  <dcterms:modified xsi:type="dcterms:W3CDTF">2018-06-15T19:38:42Z</dcterms:modified>
</cp:coreProperties>
</file>