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46" r:id="rId1"/>
  </p:sldMasterIdLst>
  <p:notesMasterIdLst>
    <p:notesMasterId r:id="rId8"/>
  </p:notesMasterIdLst>
  <p:handoutMasterIdLst>
    <p:handoutMasterId r:id="rId9"/>
  </p:handoutMasterIdLst>
  <p:sldIdLst>
    <p:sldId id="629" r:id="rId2"/>
    <p:sldId id="1041" r:id="rId3"/>
    <p:sldId id="1052" r:id="rId4"/>
    <p:sldId id="1053" r:id="rId5"/>
    <p:sldId id="1054" r:id="rId6"/>
    <p:sldId id="1055" r:id="rId7"/>
  </p:sldIdLst>
  <p:sldSz cx="9144000" cy="6858000" type="screen4x3"/>
  <p:notesSz cx="6858000" cy="9144000"/>
  <p:custDataLst>
    <p:tags r:id="rId10"/>
  </p:custDataLst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85" autoAdjust="0"/>
    <p:restoredTop sz="95833" autoAdjust="0"/>
  </p:normalViewPr>
  <p:slideViewPr>
    <p:cSldViewPr>
      <p:cViewPr varScale="1">
        <p:scale>
          <a:sx n="107" d="100"/>
          <a:sy n="107" d="100"/>
        </p:scale>
        <p:origin x="86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C7FFB-FACE-EB43-B238-2A9A40370DDA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43DB3-C616-3B45-97EC-73CC9C961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00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1E1E2-26AD-42FF-A261-55AE9DC9A2DA}" type="datetimeFigureOut">
              <a:rPr lang="tr-TR" smtClean="0"/>
              <a:pPr/>
              <a:t>30.01.2018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5FA25-7ED8-4241-8048-E7E4ADE5E83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923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aseline="0" dirty="0" smtClean="0"/>
              <a:t>I am </a:t>
            </a:r>
            <a:r>
              <a:rPr lang="en-US" baseline="0" dirty="0" err="1" smtClean="0"/>
              <a:t>Sibel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Kadioglu</a:t>
            </a:r>
            <a:r>
              <a:rPr lang="en-US" baseline="0" dirty="0" smtClean="0"/>
              <a:t> </a:t>
            </a:r>
          </a:p>
          <a:p>
            <a:pPr>
              <a:buFontTx/>
              <a:buNone/>
            </a:pPr>
            <a:r>
              <a:rPr lang="en-US" baseline="0" dirty="0" smtClean="0"/>
              <a:t>Today I will talk about</a:t>
            </a:r>
          </a:p>
          <a:p>
            <a:pPr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5FA25-7ED8-4241-8048-E7E4ADE5E831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7838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5FA25-7ED8-4241-8048-E7E4ADE5E831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3376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5FA25-7ED8-4241-8048-E7E4ADE5E831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393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5FA25-7ED8-4241-8048-E7E4ADE5E831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8227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5FA25-7ED8-4241-8048-E7E4ADE5E831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0220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5FA25-7ED8-4241-8048-E7E4ADE5E831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258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03.10.2009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9C4A0EC-13D0-4061-8041-F0CCE99C15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03.10.2009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9C4A0EC-13D0-4061-8041-F0CCE99C15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03.10.2009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9C4A0EC-13D0-4061-8041-F0CCE99C159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03.10.2009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9C4A0EC-13D0-4061-8041-F0CCE99C15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03.10.2009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9C4A0EC-13D0-4061-8041-F0CCE99C159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03.10.2009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9C4A0EC-13D0-4061-8041-F0CCE99C15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03.10.2009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A0EC-13D0-4061-8041-F0CCE99C15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03.10.2009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A0EC-13D0-4061-8041-F0CCE99C15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03.10.2009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A0EC-13D0-4061-8041-F0CCE99C15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03.10.2009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9C4A0EC-13D0-4061-8041-F0CCE99C15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03.10.2009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9C4A0EC-13D0-4061-8041-F0CCE99C15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03.10.2009</a:t>
            </a:r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9C4A0EC-13D0-4061-8041-F0CCE99C15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03.10.2009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A0EC-13D0-4061-8041-F0CCE99C15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03.10.2009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A0EC-13D0-4061-8041-F0CCE99C15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03.10.2009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A0EC-13D0-4061-8041-F0CCE99C15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03.10.2009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9C4A0EC-13D0-4061-8041-F0CCE99C15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03.10.2009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9C4A0EC-13D0-4061-8041-F0CCE99C159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248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  <p:sldLayoutId id="2147484158" r:id="rId12"/>
    <p:sldLayoutId id="2147484159" r:id="rId13"/>
    <p:sldLayoutId id="2147484160" r:id="rId14"/>
    <p:sldLayoutId id="2147484161" r:id="rId15"/>
    <p:sldLayoutId id="214748416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NULL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5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nyc.streetsblog.org/wp-content/uploads/2010/04/26/Picture_4.pn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000108"/>
            <a:ext cx="8136904" cy="1828800"/>
          </a:xfrm>
        </p:spPr>
        <p:txBody>
          <a:bodyPr>
            <a:normAutofit/>
          </a:bodyPr>
          <a:lstStyle/>
          <a:p>
            <a:pPr lvl="0" algn="ctr"/>
            <a:r>
              <a:rPr lang="en-US" cap="none" dirty="0" smtClean="0">
                <a:solidFill>
                  <a:schemeClr val="tx1"/>
                </a:solidFill>
                <a:latin typeface="+mn-lt"/>
                <a:cs typeface="Aparajita" pitchFamily="34" charset="0"/>
              </a:rPr>
              <a:t>New York City</a:t>
            </a:r>
            <a:br>
              <a:rPr lang="en-US" cap="none" dirty="0" smtClean="0">
                <a:solidFill>
                  <a:schemeClr val="tx1"/>
                </a:solidFill>
                <a:latin typeface="+mn-lt"/>
                <a:cs typeface="Aparajita" pitchFamily="34" charset="0"/>
              </a:rPr>
            </a:br>
            <a:r>
              <a:rPr lang="en-US" cap="none" dirty="0" smtClean="0">
                <a:solidFill>
                  <a:schemeClr val="tx1"/>
                </a:solidFill>
                <a:latin typeface="+mn-lt"/>
                <a:cs typeface="Aparajita" pitchFamily="34" charset="0"/>
              </a:rPr>
              <a:t>Bike Sharing Demand</a:t>
            </a:r>
            <a:endParaRPr lang="tr-TR" dirty="0">
              <a:solidFill>
                <a:schemeClr val="tx1"/>
              </a:solidFill>
              <a:latin typeface="+mn-lt"/>
              <a:cs typeface="Aparajit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tr-TR" dirty="0" smtClean="0">
                <a:solidFill>
                  <a:schemeClr val="bg1"/>
                </a:solidFill>
                <a:cs typeface="Aparajita" pitchFamily="34" charset="0"/>
              </a:rPr>
              <a:t>Data </a:t>
            </a:r>
            <a:r>
              <a:rPr lang="tr-TR" dirty="0" err="1" smtClean="0">
                <a:solidFill>
                  <a:schemeClr val="bg1"/>
                </a:solidFill>
                <a:cs typeface="Aparajita" pitchFamily="34" charset="0"/>
              </a:rPr>
              <a:t>Science</a:t>
            </a:r>
            <a:r>
              <a:rPr lang="tr-TR" dirty="0" smtClean="0">
                <a:solidFill>
                  <a:schemeClr val="bg1"/>
                </a:solidFill>
                <a:cs typeface="Aparajita" pitchFamily="34" charset="0"/>
              </a:rPr>
              <a:t> </a:t>
            </a:r>
            <a:r>
              <a:rPr lang="tr-TR" dirty="0" err="1" smtClean="0">
                <a:solidFill>
                  <a:schemeClr val="bg1"/>
                </a:solidFill>
                <a:cs typeface="Aparajita" pitchFamily="34" charset="0"/>
              </a:rPr>
              <a:t>Initiative</a:t>
            </a:r>
            <a:r>
              <a:rPr lang="tr-TR" dirty="0" smtClean="0">
                <a:solidFill>
                  <a:schemeClr val="bg1"/>
                </a:solidFill>
                <a:cs typeface="Aparajita" pitchFamily="34" charset="0"/>
              </a:rPr>
              <a:t> </a:t>
            </a:r>
            <a:r>
              <a:rPr lang="mr-IN" dirty="0" smtClean="0">
                <a:solidFill>
                  <a:schemeClr val="bg1"/>
                </a:solidFill>
                <a:cs typeface="Aparajita" pitchFamily="34" charset="0"/>
              </a:rPr>
              <a:t>–</a:t>
            </a:r>
            <a:r>
              <a:rPr lang="tr-TR" dirty="0" smtClean="0">
                <a:solidFill>
                  <a:schemeClr val="bg1"/>
                </a:solidFill>
                <a:cs typeface="Aparajita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cs typeface="Aparajita" pitchFamily="34" charset="0"/>
              </a:rPr>
              <a:t>Brown University</a:t>
            </a:r>
            <a:endParaRPr lang="tr-TR" dirty="0">
              <a:solidFill>
                <a:schemeClr val="bg1"/>
              </a:solidFill>
              <a:cs typeface="Aparajita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357422" y="3214686"/>
            <a:ext cx="5929354" cy="2000264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endParaRPr lang="tr-TR" sz="2800" dirty="0">
              <a:solidFill>
                <a:schemeClr val="tx2"/>
              </a:solidFill>
            </a:endParaRPr>
          </a:p>
        </p:txBody>
      </p:sp>
      <p:pic>
        <p:nvPicPr>
          <p:cNvPr id="13" name="Picture 12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546594" y="3175000"/>
            <a:ext cx="50812" cy="508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6285" y="3364813"/>
            <a:ext cx="504603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Jesse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Geman</a:t>
            </a:r>
            <a:endParaRPr lang="tr-TR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tr-TR" sz="2800" dirty="0" err="1">
                <a:latin typeface="Times New Roman" charset="0"/>
                <a:ea typeface="Times New Roman" charset="0"/>
                <a:cs typeface="Times New Roman" charset="0"/>
              </a:rPr>
              <a:t>ibel</a:t>
            </a:r>
            <a:r>
              <a:rPr lang="tr-TR" sz="2800" dirty="0">
                <a:latin typeface="Times New Roman" charset="0"/>
                <a:ea typeface="Times New Roman" charset="0"/>
                <a:cs typeface="Times New Roman" charset="0"/>
              </a:rPr>
              <a:t> Kadıoğlu</a:t>
            </a:r>
          </a:p>
          <a:p>
            <a:pPr 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Bruce Wang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DATA 1030 Final Project</a:t>
            </a:r>
          </a:p>
          <a:p>
            <a:pPr 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Supervised by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Prof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. Dan Potter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548680"/>
            <a:ext cx="6589199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Data	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89C4A0EC-13D0-4061-8041-F0CCE99C1591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2771800" y="1829570"/>
            <a:ext cx="5112568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charset="0"/>
                <a:ea typeface="Times New Roman" charset="0"/>
                <a:cs typeface="Times New Roman" charset="0"/>
              </a:rPr>
              <a:t>- Citi Bike Data</a:t>
            </a:r>
          </a:p>
          <a:p>
            <a:endParaRPr lang="en-US" sz="31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1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charset="0"/>
                <a:ea typeface="Times New Roman" charset="0"/>
                <a:cs typeface="Times New Roman" charset="0"/>
              </a:rPr>
              <a:t>- Weather Data</a:t>
            </a:r>
          </a:p>
          <a:p>
            <a:endParaRPr lang="en-US" sz="31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1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charset="0"/>
                <a:ea typeface="Times New Roman" charset="0"/>
                <a:cs typeface="Times New Roman" charset="0"/>
              </a:rPr>
              <a:t>- Census Data</a:t>
            </a:r>
          </a:p>
        </p:txBody>
      </p:sp>
    </p:spTree>
    <p:extLst>
      <p:ext uri="{BB962C8B-B14F-4D97-AF65-F5344CB8AC3E}">
        <p14:creationId xmlns:p14="http://schemas.microsoft.com/office/powerpoint/2010/main" val="85603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635942"/>
            <a:ext cx="7056784" cy="128089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Problems to solve from the Data?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885528"/>
            <a:ext cx="8532440" cy="4495800"/>
          </a:xfrm>
        </p:spPr>
        <p:txBody>
          <a:bodyPr>
            <a:normAutofit/>
          </a:bodyPr>
          <a:lstStyle/>
          <a:p>
            <a:r>
              <a:rPr lang="tr-TR" sz="3200" dirty="0" smtClean="0">
                <a:latin typeface="Times New Roman"/>
                <a:cs typeface="Times New Roman"/>
              </a:rPr>
              <a:t> How </a:t>
            </a:r>
            <a:r>
              <a:rPr lang="tr-TR" sz="3200" dirty="0" err="1" smtClean="0">
                <a:latin typeface="Times New Roman"/>
                <a:cs typeface="Times New Roman"/>
              </a:rPr>
              <a:t>to</a:t>
            </a:r>
            <a:r>
              <a:rPr lang="tr-TR" sz="3200" dirty="0" smtClean="0">
                <a:latin typeface="Times New Roman"/>
                <a:cs typeface="Times New Roman"/>
              </a:rPr>
              <a:t> </a:t>
            </a:r>
            <a:r>
              <a:rPr lang="tr-TR" sz="3200" dirty="0" err="1" smtClean="0">
                <a:latin typeface="Times New Roman"/>
                <a:cs typeface="Times New Roman"/>
              </a:rPr>
              <a:t>improve</a:t>
            </a:r>
            <a:r>
              <a:rPr lang="tr-TR" sz="3200" dirty="0" smtClean="0">
                <a:latin typeface="Times New Roman"/>
                <a:cs typeface="Times New Roman"/>
              </a:rPr>
              <a:t> </a:t>
            </a:r>
            <a:r>
              <a:rPr lang="tr-TR" sz="3200" dirty="0" err="1" smtClean="0">
                <a:latin typeface="Times New Roman"/>
                <a:cs typeface="Times New Roman"/>
              </a:rPr>
              <a:t>user</a:t>
            </a:r>
            <a:r>
              <a:rPr lang="tr-TR" sz="3200" dirty="0" smtClean="0">
                <a:latin typeface="Times New Roman"/>
                <a:cs typeface="Times New Roman"/>
              </a:rPr>
              <a:t> </a:t>
            </a:r>
            <a:r>
              <a:rPr lang="tr-TR" sz="3200" dirty="0" err="1" smtClean="0">
                <a:latin typeface="Times New Roman"/>
                <a:cs typeface="Times New Roman"/>
              </a:rPr>
              <a:t>experience</a:t>
            </a:r>
            <a:r>
              <a:rPr lang="tr-TR" sz="3200" dirty="0" smtClean="0">
                <a:latin typeface="Times New Roman"/>
                <a:cs typeface="Times New Roman"/>
              </a:rPr>
              <a:t>?</a:t>
            </a:r>
            <a:br>
              <a:rPr lang="tr-TR" sz="3200" dirty="0" smtClean="0">
                <a:latin typeface="Times New Roman"/>
                <a:cs typeface="Times New Roman"/>
              </a:rPr>
            </a:br>
            <a:r>
              <a:rPr lang="tr-TR" sz="3200" dirty="0" smtClean="0">
                <a:latin typeface="Times New Roman"/>
                <a:cs typeface="Times New Roman"/>
              </a:rPr>
              <a:t> -  </a:t>
            </a:r>
            <a:r>
              <a:rPr lang="tr-TR" sz="3200" dirty="0" err="1" smtClean="0">
                <a:latin typeface="Times New Roman"/>
                <a:cs typeface="Times New Roman"/>
              </a:rPr>
              <a:t>Predict</a:t>
            </a:r>
            <a:r>
              <a:rPr lang="tr-TR" sz="3200" dirty="0" smtClean="0">
                <a:latin typeface="Times New Roman"/>
                <a:cs typeface="Times New Roman"/>
              </a:rPr>
              <a:t> </a:t>
            </a:r>
            <a:r>
              <a:rPr lang="tr-TR" sz="3200" dirty="0" err="1" smtClean="0">
                <a:latin typeface="Times New Roman"/>
                <a:cs typeface="Times New Roman"/>
              </a:rPr>
              <a:t>outgoing</a:t>
            </a:r>
            <a:r>
              <a:rPr lang="tr-TR" sz="3200" dirty="0" smtClean="0">
                <a:latin typeface="Times New Roman"/>
                <a:cs typeface="Times New Roman"/>
              </a:rPr>
              <a:t> </a:t>
            </a:r>
            <a:r>
              <a:rPr lang="tr-TR" sz="3200" dirty="0" err="1" smtClean="0">
                <a:latin typeface="Times New Roman"/>
                <a:cs typeface="Times New Roman"/>
              </a:rPr>
              <a:t>and</a:t>
            </a:r>
            <a:r>
              <a:rPr lang="tr-TR" sz="3200" dirty="0" smtClean="0">
                <a:latin typeface="Times New Roman"/>
                <a:cs typeface="Times New Roman"/>
              </a:rPr>
              <a:t> </a:t>
            </a:r>
            <a:r>
              <a:rPr lang="tr-TR" sz="3200" dirty="0" err="1" smtClean="0">
                <a:latin typeface="Times New Roman"/>
                <a:cs typeface="Times New Roman"/>
              </a:rPr>
              <a:t>incoming</a:t>
            </a:r>
            <a:r>
              <a:rPr lang="tr-TR" sz="3200" dirty="0" smtClean="0">
                <a:latin typeface="Times New Roman"/>
                <a:cs typeface="Times New Roman"/>
              </a:rPr>
              <a:t> bikes </a:t>
            </a:r>
            <a:br>
              <a:rPr lang="tr-TR" sz="3200" dirty="0" smtClean="0">
                <a:latin typeface="Times New Roman"/>
                <a:cs typeface="Times New Roman"/>
              </a:rPr>
            </a:br>
            <a:endParaRPr lang="tr-TR" sz="3200" dirty="0" smtClean="0">
              <a:latin typeface="Times New Roman"/>
              <a:cs typeface="Times New Roman"/>
            </a:endParaRPr>
          </a:p>
          <a:p>
            <a:r>
              <a:rPr lang="tr-TR" sz="3200" dirty="0" smtClean="0">
                <a:latin typeface="Times New Roman"/>
                <a:cs typeface="Times New Roman"/>
              </a:rPr>
              <a:t> Can </a:t>
            </a:r>
            <a:r>
              <a:rPr lang="tr-TR" sz="3200" dirty="0" err="1" smtClean="0">
                <a:latin typeface="Times New Roman"/>
                <a:cs typeface="Times New Roman"/>
              </a:rPr>
              <a:t>we</a:t>
            </a:r>
            <a:r>
              <a:rPr lang="tr-TR" sz="3200" dirty="0" smtClean="0">
                <a:latin typeface="Times New Roman"/>
                <a:cs typeface="Times New Roman"/>
              </a:rPr>
              <a:t> </a:t>
            </a:r>
            <a:r>
              <a:rPr lang="tr-TR" sz="3200" dirty="0" err="1" smtClean="0">
                <a:latin typeface="Times New Roman"/>
                <a:cs typeface="Times New Roman"/>
              </a:rPr>
              <a:t>provide</a:t>
            </a:r>
            <a:r>
              <a:rPr lang="tr-TR" sz="3200" dirty="0" smtClean="0">
                <a:latin typeface="Times New Roman"/>
                <a:cs typeface="Times New Roman"/>
              </a:rPr>
              <a:t> </a:t>
            </a:r>
            <a:r>
              <a:rPr lang="tr-TR" sz="3200" dirty="0" err="1" smtClean="0">
                <a:latin typeface="Times New Roman"/>
                <a:cs typeface="Times New Roman"/>
              </a:rPr>
              <a:t>useful</a:t>
            </a:r>
            <a:r>
              <a:rPr lang="tr-TR" sz="3200" dirty="0" smtClean="0">
                <a:latin typeface="Times New Roman"/>
                <a:cs typeface="Times New Roman"/>
              </a:rPr>
              <a:t> </a:t>
            </a:r>
            <a:r>
              <a:rPr lang="tr-TR" sz="3200" dirty="0" err="1" smtClean="0">
                <a:latin typeface="Times New Roman"/>
                <a:cs typeface="Times New Roman"/>
              </a:rPr>
              <a:t>information</a:t>
            </a:r>
            <a:r>
              <a:rPr lang="tr-TR" sz="3200" dirty="0" smtClean="0">
                <a:latin typeface="Times New Roman"/>
                <a:cs typeface="Times New Roman"/>
              </a:rPr>
              <a:t> </a:t>
            </a:r>
            <a:r>
              <a:rPr lang="tr-TR" sz="3200" dirty="0" err="1" smtClean="0">
                <a:latin typeface="Times New Roman"/>
                <a:cs typeface="Times New Roman"/>
              </a:rPr>
              <a:t>to</a:t>
            </a:r>
            <a:r>
              <a:rPr lang="tr-TR" sz="3200" dirty="0" smtClean="0">
                <a:latin typeface="Times New Roman"/>
                <a:cs typeface="Times New Roman"/>
              </a:rPr>
              <a:t> </a:t>
            </a:r>
            <a:r>
              <a:rPr lang="tr-TR" sz="3200" dirty="0" err="1" smtClean="0">
                <a:latin typeface="Times New Roman"/>
                <a:cs typeface="Times New Roman"/>
              </a:rPr>
              <a:t>prospective</a:t>
            </a:r>
            <a:r>
              <a:rPr lang="tr-TR" sz="3200" dirty="0" smtClean="0">
                <a:latin typeface="Times New Roman"/>
                <a:cs typeface="Times New Roman"/>
              </a:rPr>
              <a:t> </a:t>
            </a:r>
            <a:r>
              <a:rPr lang="tr-TR" sz="3200" dirty="0" smtClean="0">
                <a:latin typeface="Times New Roman"/>
                <a:cs typeface="Times New Roman"/>
              </a:rPr>
              <a:t> </a:t>
            </a:r>
            <a:r>
              <a:rPr lang="tr-TR" sz="3200" dirty="0" err="1" smtClean="0">
                <a:latin typeface="Times New Roman"/>
                <a:cs typeface="Times New Roman"/>
              </a:rPr>
              <a:t>business</a:t>
            </a:r>
            <a:r>
              <a:rPr lang="tr-TR" sz="3200" dirty="0" smtClean="0">
                <a:latin typeface="Times New Roman"/>
                <a:cs typeface="Times New Roman"/>
              </a:rPr>
              <a:t>?</a:t>
            </a:r>
            <a:br>
              <a:rPr lang="tr-TR" sz="3200" dirty="0" smtClean="0">
                <a:latin typeface="Times New Roman"/>
                <a:cs typeface="Times New Roman"/>
              </a:rPr>
            </a:br>
            <a:r>
              <a:rPr lang="tr-TR" sz="3200" dirty="0" smtClean="0">
                <a:latin typeface="Times New Roman"/>
                <a:cs typeface="Times New Roman"/>
              </a:rPr>
              <a:t>-  </a:t>
            </a:r>
            <a:r>
              <a:rPr lang="tr-TR" sz="3200" dirty="0" err="1" smtClean="0">
                <a:latin typeface="Times New Roman"/>
                <a:cs typeface="Times New Roman"/>
              </a:rPr>
              <a:t>Predict</a:t>
            </a:r>
            <a:r>
              <a:rPr lang="tr-TR" sz="3200" dirty="0" smtClean="0">
                <a:latin typeface="Times New Roman"/>
                <a:cs typeface="Times New Roman"/>
              </a:rPr>
              <a:t> </a:t>
            </a:r>
            <a:r>
              <a:rPr lang="tr-TR" sz="3200" dirty="0" err="1" smtClean="0">
                <a:latin typeface="Times New Roman"/>
                <a:cs typeface="Times New Roman"/>
              </a:rPr>
              <a:t>certain</a:t>
            </a:r>
            <a:r>
              <a:rPr lang="tr-TR" sz="3200" dirty="0" smtClean="0">
                <a:latin typeface="Times New Roman"/>
                <a:cs typeface="Times New Roman"/>
              </a:rPr>
              <a:t> </a:t>
            </a:r>
            <a:r>
              <a:rPr lang="tr-TR" sz="3200" dirty="0" err="1" smtClean="0">
                <a:latin typeface="Times New Roman"/>
                <a:cs typeface="Times New Roman"/>
              </a:rPr>
              <a:t>demographic</a:t>
            </a:r>
            <a:r>
              <a:rPr lang="tr-TR" sz="3200" dirty="0" smtClean="0">
                <a:latin typeface="Times New Roman"/>
                <a:cs typeface="Times New Roman"/>
              </a:rPr>
              <a:t> </a:t>
            </a:r>
            <a:r>
              <a:rPr lang="tr-TR" sz="3200" dirty="0" err="1" smtClean="0">
                <a:latin typeface="Times New Roman"/>
                <a:cs typeface="Times New Roman"/>
              </a:rPr>
              <a:t>destinations</a:t>
            </a:r>
            <a:r>
              <a:rPr lang="tr-TR" sz="3200" dirty="0" smtClean="0">
                <a:latin typeface="Times New Roman"/>
                <a:cs typeface="Times New Roman"/>
              </a:rPr>
              <a:t/>
            </a:r>
            <a:br>
              <a:rPr lang="tr-TR" sz="3200" dirty="0" smtClean="0">
                <a:latin typeface="Times New Roman"/>
                <a:cs typeface="Times New Roman"/>
              </a:rPr>
            </a:br>
            <a:r>
              <a:rPr lang="tr-TR" sz="3200" dirty="0" smtClean="0">
                <a:latin typeface="Times New Roman"/>
                <a:cs typeface="Times New Roman"/>
              </a:rPr>
              <a:t>-  </a:t>
            </a:r>
            <a:r>
              <a:rPr lang="tr-TR" sz="3200" dirty="0" err="1" smtClean="0">
                <a:latin typeface="Times New Roman"/>
                <a:cs typeface="Times New Roman"/>
              </a:rPr>
              <a:t>Develop</a:t>
            </a:r>
            <a:r>
              <a:rPr lang="tr-TR" sz="3200" dirty="0" smtClean="0">
                <a:latin typeface="Times New Roman"/>
                <a:cs typeface="Times New Roman"/>
              </a:rPr>
              <a:t> </a:t>
            </a:r>
            <a:r>
              <a:rPr lang="tr-TR" sz="3200" dirty="0" err="1" smtClean="0">
                <a:latin typeface="Times New Roman"/>
                <a:cs typeface="Times New Roman"/>
              </a:rPr>
              <a:t>trafic</a:t>
            </a:r>
            <a:r>
              <a:rPr lang="tr-TR" sz="3200" dirty="0" smtClean="0">
                <a:latin typeface="Times New Roman"/>
                <a:cs typeface="Times New Roman"/>
              </a:rPr>
              <a:t> </a:t>
            </a:r>
            <a:r>
              <a:rPr lang="tr-TR" sz="3200" dirty="0" err="1" smtClean="0">
                <a:latin typeface="Times New Roman"/>
                <a:cs typeface="Times New Roman"/>
              </a:rPr>
              <a:t>based</a:t>
            </a:r>
            <a:r>
              <a:rPr lang="tr-TR" sz="3200" dirty="0" smtClean="0">
                <a:latin typeface="Times New Roman"/>
                <a:cs typeface="Times New Roman"/>
              </a:rPr>
              <a:t> </a:t>
            </a:r>
            <a:r>
              <a:rPr lang="tr-TR" sz="3200" dirty="0" err="1" smtClean="0">
                <a:latin typeface="Times New Roman"/>
                <a:cs typeface="Times New Roman"/>
              </a:rPr>
              <a:t>neighborhood</a:t>
            </a:r>
            <a:endParaRPr lang="en-US" sz="3200" dirty="0" smtClean="0">
              <a:latin typeface="Times New Roman"/>
              <a:cs typeface="Times New Roman"/>
            </a:endParaRPr>
          </a:p>
          <a:p>
            <a:pPr>
              <a:buNone/>
            </a:pPr>
            <a:endParaRPr lang="en-US" sz="3200" dirty="0" smtClean="0">
              <a:latin typeface="Times New Roman"/>
              <a:cs typeface="Times New Roman"/>
            </a:endParaRPr>
          </a:p>
          <a:p>
            <a:pPr lvl="1">
              <a:buNone/>
            </a:pPr>
            <a:endParaRPr lang="en-US" sz="3200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89C4A0EC-13D0-4061-8041-F0CCE99C1591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977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635942"/>
            <a:ext cx="7056784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Our Approaches </a:t>
            </a:r>
            <a:r>
              <a:rPr lang="mr-IN" sz="4000" b="1" dirty="0">
                <a:latin typeface="Times New Roman"/>
                <a:cs typeface="Times New Roman"/>
              </a:rPr>
              <a:t>–</a:t>
            </a:r>
            <a:r>
              <a:rPr lang="en-US" sz="4000" b="1" dirty="0">
                <a:latin typeface="Times New Roman"/>
                <a:cs typeface="Times New Roman"/>
              </a:rPr>
              <a:t> 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885528"/>
            <a:ext cx="8532440" cy="4495800"/>
          </a:xfrm>
        </p:spPr>
        <p:txBody>
          <a:bodyPr>
            <a:normAutofit/>
          </a:bodyPr>
          <a:lstStyle/>
          <a:p>
            <a:r>
              <a:rPr lang="tr-TR" sz="3200" dirty="0" smtClean="0">
                <a:latin typeface="Times New Roman"/>
                <a:cs typeface="Times New Roman"/>
              </a:rPr>
              <a:t> </a:t>
            </a:r>
            <a:r>
              <a:rPr lang="tr-TR" sz="3200" dirty="0" err="1" smtClean="0">
                <a:latin typeface="Times New Roman"/>
                <a:cs typeface="Times New Roman"/>
              </a:rPr>
              <a:t>For</a:t>
            </a:r>
            <a:r>
              <a:rPr lang="tr-TR" sz="3200" dirty="0" smtClean="0">
                <a:latin typeface="Times New Roman"/>
                <a:cs typeface="Times New Roman"/>
              </a:rPr>
              <a:t> </a:t>
            </a:r>
            <a:r>
              <a:rPr lang="tr-TR" sz="3200" dirty="0" err="1" smtClean="0">
                <a:latin typeface="Times New Roman"/>
                <a:cs typeface="Times New Roman"/>
              </a:rPr>
              <a:t>user</a:t>
            </a:r>
            <a:r>
              <a:rPr lang="tr-TR" sz="3200" dirty="0" smtClean="0">
                <a:latin typeface="Times New Roman"/>
                <a:cs typeface="Times New Roman"/>
              </a:rPr>
              <a:t> </a:t>
            </a:r>
            <a:r>
              <a:rPr lang="tr-TR" sz="3200" dirty="0" err="1" smtClean="0">
                <a:latin typeface="Times New Roman"/>
                <a:cs typeface="Times New Roman"/>
              </a:rPr>
              <a:t>experince</a:t>
            </a:r>
            <a:r>
              <a:rPr lang="tr-TR" sz="3200" dirty="0" smtClean="0">
                <a:latin typeface="Times New Roman"/>
                <a:cs typeface="Times New Roman"/>
              </a:rPr>
              <a:t>,  </a:t>
            </a:r>
            <a:br>
              <a:rPr lang="tr-TR" sz="3200" dirty="0" smtClean="0">
                <a:latin typeface="Times New Roman"/>
                <a:cs typeface="Times New Roman"/>
              </a:rPr>
            </a:br>
            <a:r>
              <a:rPr lang="tr-TR" sz="3200" dirty="0" smtClean="0">
                <a:latin typeface="Times New Roman"/>
                <a:cs typeface="Times New Roman"/>
              </a:rPr>
              <a:t>	</a:t>
            </a:r>
            <a:r>
              <a:rPr lang="tr-TR" sz="3200" dirty="0" smtClean="0">
                <a:latin typeface="Times New Roman"/>
                <a:cs typeface="Times New Roman"/>
              </a:rPr>
              <a:t/>
            </a:r>
            <a:br>
              <a:rPr lang="tr-TR" sz="3200" dirty="0" smtClean="0">
                <a:latin typeface="Times New Roman"/>
                <a:cs typeface="Times New Roman"/>
              </a:rPr>
            </a:br>
            <a:r>
              <a:rPr lang="tr-TR" sz="3200" dirty="0" smtClean="0">
                <a:latin typeface="Times New Roman"/>
                <a:cs typeface="Times New Roman"/>
              </a:rPr>
              <a:t> - </a:t>
            </a:r>
            <a:r>
              <a:rPr lang="tr-TR" sz="3200" dirty="0" err="1" smtClean="0">
                <a:latin typeface="Times New Roman"/>
                <a:cs typeface="Times New Roman"/>
              </a:rPr>
              <a:t>Predicting</a:t>
            </a:r>
            <a:r>
              <a:rPr lang="tr-TR" sz="3200" dirty="0" smtClean="0">
                <a:latin typeface="Times New Roman"/>
                <a:cs typeface="Times New Roman"/>
              </a:rPr>
              <a:t> </a:t>
            </a:r>
            <a:r>
              <a:rPr lang="tr-TR" sz="3200" dirty="0" err="1" smtClean="0">
                <a:latin typeface="Times New Roman"/>
                <a:cs typeface="Times New Roman"/>
              </a:rPr>
              <a:t>outgoing</a:t>
            </a:r>
            <a:r>
              <a:rPr lang="tr-TR" sz="3200" dirty="0" smtClean="0">
                <a:latin typeface="Times New Roman"/>
                <a:cs typeface="Times New Roman"/>
              </a:rPr>
              <a:t>/</a:t>
            </a:r>
            <a:r>
              <a:rPr lang="tr-TR" sz="3200" dirty="0" err="1" smtClean="0">
                <a:latin typeface="Times New Roman"/>
                <a:cs typeface="Times New Roman"/>
              </a:rPr>
              <a:t>incoming</a:t>
            </a:r>
            <a:r>
              <a:rPr lang="tr-TR" sz="3200" dirty="0">
                <a:latin typeface="Times New Roman"/>
                <a:cs typeface="Times New Roman"/>
              </a:rPr>
              <a:t> </a:t>
            </a:r>
            <a:r>
              <a:rPr lang="tr-TR" sz="3200" dirty="0" smtClean="0">
                <a:latin typeface="Times New Roman"/>
                <a:cs typeface="Times New Roman"/>
              </a:rPr>
              <a:t>bikes </a:t>
            </a:r>
            <a:r>
              <a:rPr lang="tr-TR" sz="3200" dirty="0" err="1" smtClean="0">
                <a:latin typeface="Times New Roman"/>
                <a:cs typeface="Times New Roman"/>
              </a:rPr>
              <a:t>for</a:t>
            </a:r>
            <a:r>
              <a:rPr lang="tr-TR" sz="3200" dirty="0" smtClean="0">
                <a:latin typeface="Times New Roman"/>
                <a:cs typeface="Times New Roman"/>
              </a:rPr>
              <a:t> </a:t>
            </a:r>
            <a:r>
              <a:rPr lang="tr-TR" sz="3200" dirty="0" err="1" smtClean="0">
                <a:latin typeface="Times New Roman"/>
                <a:cs typeface="Times New Roman"/>
              </a:rPr>
              <a:t>each</a:t>
            </a:r>
            <a:r>
              <a:rPr lang="tr-TR" sz="3200" dirty="0" smtClean="0">
                <a:latin typeface="Times New Roman"/>
                <a:cs typeface="Times New Roman"/>
              </a:rPr>
              <a:t> </a:t>
            </a:r>
            <a:br>
              <a:rPr lang="tr-TR" sz="3200" dirty="0" smtClean="0">
                <a:latin typeface="Times New Roman"/>
                <a:cs typeface="Times New Roman"/>
              </a:rPr>
            </a:br>
            <a:r>
              <a:rPr lang="tr-TR" sz="3200" dirty="0" smtClean="0">
                <a:latin typeface="Times New Roman"/>
                <a:cs typeface="Times New Roman"/>
              </a:rPr>
              <a:t>   </a:t>
            </a:r>
            <a:r>
              <a:rPr lang="tr-TR" sz="3200" dirty="0" err="1" smtClean="0">
                <a:latin typeface="Times New Roman"/>
                <a:cs typeface="Times New Roman"/>
              </a:rPr>
              <a:t>stations</a:t>
            </a:r>
            <a:r>
              <a:rPr lang="tr-TR" sz="3200" dirty="0" smtClean="0">
                <a:latin typeface="Times New Roman"/>
                <a:cs typeface="Times New Roman"/>
              </a:rPr>
              <a:t> </a:t>
            </a:r>
            <a:r>
              <a:rPr lang="tr-TR" sz="3200" dirty="0" err="1" smtClean="0">
                <a:latin typeface="Times New Roman"/>
                <a:cs typeface="Times New Roman"/>
              </a:rPr>
              <a:t>for</a:t>
            </a:r>
            <a:r>
              <a:rPr lang="tr-TR" sz="3200" dirty="0" smtClean="0">
                <a:latin typeface="Times New Roman"/>
                <a:cs typeface="Times New Roman"/>
              </a:rPr>
              <a:t> a </a:t>
            </a:r>
            <a:r>
              <a:rPr lang="tr-TR" sz="3200" dirty="0" err="1" smtClean="0">
                <a:latin typeface="Times New Roman"/>
                <a:cs typeface="Times New Roman"/>
              </a:rPr>
              <a:t>given</a:t>
            </a:r>
            <a:r>
              <a:rPr lang="tr-TR" sz="3200" dirty="0" smtClean="0">
                <a:latin typeface="Times New Roman"/>
                <a:cs typeface="Times New Roman"/>
              </a:rPr>
              <a:t> </a:t>
            </a:r>
            <a:r>
              <a:rPr lang="tr-TR" sz="3200" dirty="0" err="1" smtClean="0">
                <a:latin typeface="Times New Roman"/>
                <a:cs typeface="Times New Roman"/>
              </a:rPr>
              <a:t>day</a:t>
            </a:r>
            <a:r>
              <a:rPr lang="tr-TR" sz="3200" dirty="0" smtClean="0">
                <a:latin typeface="Times New Roman"/>
                <a:cs typeface="Times New Roman"/>
              </a:rPr>
              <a:t> </a:t>
            </a:r>
            <a:r>
              <a:rPr lang="tr-TR" sz="3200" dirty="0" err="1" smtClean="0">
                <a:latin typeface="Times New Roman"/>
                <a:cs typeface="Times New Roman"/>
              </a:rPr>
              <a:t>and</a:t>
            </a:r>
            <a:r>
              <a:rPr lang="tr-TR" sz="3200" dirty="0" smtClean="0">
                <a:latin typeface="Times New Roman"/>
                <a:cs typeface="Times New Roman"/>
              </a:rPr>
              <a:t> </a:t>
            </a:r>
            <a:r>
              <a:rPr lang="tr-TR" sz="3200" dirty="0" err="1" smtClean="0">
                <a:latin typeface="Times New Roman"/>
                <a:cs typeface="Times New Roman"/>
              </a:rPr>
              <a:t>hour</a:t>
            </a:r>
            <a:r>
              <a:rPr lang="tr-TR" sz="3200" dirty="0">
                <a:latin typeface="Times New Roman"/>
                <a:cs typeface="Times New Roman"/>
              </a:rPr>
              <a:t/>
            </a:r>
            <a:br>
              <a:rPr lang="tr-TR" sz="3200" dirty="0">
                <a:latin typeface="Times New Roman"/>
                <a:cs typeface="Times New Roman"/>
              </a:rPr>
            </a:br>
            <a:r>
              <a:rPr lang="tr-TR" sz="3200" dirty="0">
                <a:latin typeface="Times New Roman"/>
                <a:cs typeface="Times New Roman"/>
              </a:rPr>
              <a:t/>
            </a:r>
            <a:br>
              <a:rPr lang="tr-TR" sz="3200" dirty="0">
                <a:latin typeface="Times New Roman"/>
                <a:cs typeface="Times New Roman"/>
              </a:rPr>
            </a:br>
            <a:r>
              <a:rPr lang="tr-TR" sz="3200" dirty="0">
                <a:latin typeface="Times New Roman"/>
                <a:cs typeface="Times New Roman"/>
              </a:rPr>
              <a:t> </a:t>
            </a:r>
            <a:r>
              <a:rPr lang="tr-TR" sz="3200" dirty="0" smtClean="0">
                <a:latin typeface="Times New Roman"/>
                <a:cs typeface="Times New Roman"/>
              </a:rPr>
              <a:t>- </a:t>
            </a:r>
            <a:r>
              <a:rPr lang="tr-TR" sz="3200" dirty="0" err="1" smtClean="0">
                <a:latin typeface="Times New Roman"/>
                <a:cs typeface="Times New Roman"/>
              </a:rPr>
              <a:t>Predicting</a:t>
            </a:r>
            <a:r>
              <a:rPr lang="tr-TR" sz="3200" dirty="0" smtClean="0">
                <a:latin typeface="Times New Roman"/>
                <a:cs typeface="Times New Roman"/>
              </a:rPr>
              <a:t> total </a:t>
            </a:r>
            <a:r>
              <a:rPr lang="tr-TR" sz="3200" dirty="0" err="1" smtClean="0">
                <a:latin typeface="Times New Roman"/>
                <a:cs typeface="Times New Roman"/>
              </a:rPr>
              <a:t>outgoing</a:t>
            </a:r>
            <a:r>
              <a:rPr lang="tr-TR" sz="3200" dirty="0" smtClean="0">
                <a:latin typeface="Times New Roman"/>
                <a:cs typeface="Times New Roman"/>
              </a:rPr>
              <a:t>/</a:t>
            </a:r>
            <a:r>
              <a:rPr lang="tr-TR" sz="3200" dirty="0" err="1" smtClean="0">
                <a:latin typeface="Times New Roman"/>
                <a:cs typeface="Times New Roman"/>
              </a:rPr>
              <a:t>incoming</a:t>
            </a:r>
            <a:r>
              <a:rPr lang="tr-TR" sz="3200" dirty="0" smtClean="0">
                <a:latin typeface="Times New Roman"/>
                <a:cs typeface="Times New Roman"/>
              </a:rPr>
              <a:t> bikes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lvl="1">
              <a:buNone/>
            </a:pPr>
            <a:r>
              <a:rPr lang="en-US" sz="3200" dirty="0" smtClean="0">
                <a:latin typeface="Times New Roman"/>
                <a:cs typeface="Times New Roman"/>
              </a:rPr>
              <a:t>   </a:t>
            </a:r>
            <a:r>
              <a:rPr lang="tr-TR" sz="3200" dirty="0" err="1" smtClean="0">
                <a:latin typeface="Times New Roman"/>
                <a:cs typeface="Times New Roman"/>
              </a:rPr>
              <a:t>for</a:t>
            </a:r>
            <a:r>
              <a:rPr lang="tr-TR" sz="3200" dirty="0" smtClean="0">
                <a:latin typeface="Times New Roman"/>
                <a:cs typeface="Times New Roman"/>
              </a:rPr>
              <a:t> </a:t>
            </a:r>
            <a:r>
              <a:rPr lang="tr-TR" sz="3200" dirty="0">
                <a:latin typeface="Times New Roman"/>
                <a:cs typeface="Times New Roman"/>
              </a:rPr>
              <a:t>a </a:t>
            </a:r>
            <a:r>
              <a:rPr lang="tr-TR" sz="3200" dirty="0" err="1">
                <a:latin typeface="Times New Roman"/>
                <a:cs typeface="Times New Roman"/>
              </a:rPr>
              <a:t>given</a:t>
            </a:r>
            <a:r>
              <a:rPr lang="tr-TR" sz="3200" dirty="0">
                <a:latin typeface="Times New Roman"/>
                <a:cs typeface="Times New Roman"/>
              </a:rPr>
              <a:t> </a:t>
            </a:r>
            <a:r>
              <a:rPr lang="tr-TR" sz="3200" dirty="0" err="1">
                <a:latin typeface="Times New Roman"/>
                <a:cs typeface="Times New Roman"/>
              </a:rPr>
              <a:t>day</a:t>
            </a:r>
            <a:r>
              <a:rPr lang="tr-TR" sz="3200" dirty="0">
                <a:latin typeface="Times New Roman"/>
                <a:cs typeface="Times New Roman"/>
              </a:rPr>
              <a:t> </a:t>
            </a:r>
            <a:r>
              <a:rPr lang="tr-TR" sz="3200" dirty="0" err="1">
                <a:latin typeface="Times New Roman"/>
                <a:cs typeface="Times New Roman"/>
              </a:rPr>
              <a:t>and</a:t>
            </a:r>
            <a:r>
              <a:rPr lang="tr-TR" sz="3200" dirty="0">
                <a:latin typeface="Times New Roman"/>
                <a:cs typeface="Times New Roman"/>
              </a:rPr>
              <a:t> </a:t>
            </a:r>
            <a:r>
              <a:rPr lang="tr-TR" sz="3200" dirty="0" err="1">
                <a:latin typeface="Times New Roman"/>
                <a:cs typeface="Times New Roman"/>
              </a:rPr>
              <a:t>hour</a:t>
            </a:r>
            <a:endParaRPr lang="en-US" sz="3200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89C4A0EC-13D0-4061-8041-F0CCE99C1591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754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635942"/>
            <a:ext cx="7056784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Our Approaches </a:t>
            </a:r>
            <a:r>
              <a:rPr lang="mr-IN" sz="4000" b="1" dirty="0" smtClean="0">
                <a:latin typeface="Times New Roman"/>
                <a:cs typeface="Times New Roman"/>
              </a:rPr>
              <a:t>–</a:t>
            </a:r>
            <a:r>
              <a:rPr lang="en-US" sz="4000" b="1" dirty="0" smtClean="0">
                <a:latin typeface="Times New Roman"/>
                <a:cs typeface="Times New Roman"/>
              </a:rPr>
              <a:t> II  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885528"/>
            <a:ext cx="8532440" cy="4495800"/>
          </a:xfrm>
        </p:spPr>
        <p:txBody>
          <a:bodyPr>
            <a:normAutofit/>
          </a:bodyPr>
          <a:lstStyle/>
          <a:p>
            <a:r>
              <a:rPr lang="tr-TR" sz="310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We want to predict destinations of a rider given some initial conditions (weather, age, sex, time of day, etc.)</a:t>
            </a:r>
            <a:r>
              <a:rPr lang="tr-TR" sz="2800" dirty="0" smtClean="0">
                <a:latin typeface="Times New Roman"/>
                <a:cs typeface="Times New Roman"/>
              </a:rPr>
              <a:t> </a:t>
            </a:r>
            <a:r>
              <a:rPr lang="tr-TR" sz="3100" dirty="0" smtClean="0">
                <a:latin typeface="Times New Roman"/>
                <a:cs typeface="Times New Roman"/>
              </a:rPr>
              <a:t/>
            </a:r>
            <a:br>
              <a:rPr lang="tr-TR" sz="3100" dirty="0" smtClean="0">
                <a:latin typeface="Times New Roman"/>
                <a:cs typeface="Times New Roman"/>
              </a:rPr>
            </a:br>
            <a:r>
              <a:rPr lang="tr-TR" sz="3100" dirty="0" smtClean="0">
                <a:latin typeface="Times New Roman"/>
                <a:cs typeface="Times New Roman"/>
              </a:rPr>
              <a:t>	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lvl="1">
              <a:buNone/>
            </a:pPr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89C4A0EC-13D0-4061-8041-F0CCE99C1591}" type="slidenum">
              <a:rPr lang="tr-TR" smtClean="0"/>
              <a:pPr/>
              <a:t>5</a:t>
            </a:fld>
            <a:endParaRPr lang="tr-TR"/>
          </a:p>
        </p:txBody>
      </p:sp>
      <p:pic>
        <p:nvPicPr>
          <p:cNvPr id="8" name="departur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67544" y="3068960"/>
            <a:ext cx="3816424" cy="3384376"/>
          </a:xfrm>
          <a:prstGeom prst="rect">
            <a:avLst/>
          </a:prstGeom>
        </p:spPr>
      </p:pic>
      <p:pic>
        <p:nvPicPr>
          <p:cNvPr id="9" name="arrival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499992" y="3068960"/>
            <a:ext cx="435398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635942"/>
            <a:ext cx="7056784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Our Approaches </a:t>
            </a:r>
            <a:r>
              <a:rPr lang="mr-IN" sz="4000" b="1" dirty="0" smtClean="0">
                <a:latin typeface="Times New Roman"/>
                <a:cs typeface="Times New Roman"/>
              </a:rPr>
              <a:t>–</a:t>
            </a:r>
            <a:r>
              <a:rPr lang="en-US" sz="4000" b="1" dirty="0" smtClean="0">
                <a:latin typeface="Times New Roman"/>
                <a:cs typeface="Times New Roman"/>
              </a:rPr>
              <a:t> III  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00808"/>
            <a:ext cx="8280920" cy="139945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 Can </a:t>
            </a:r>
            <a:r>
              <a:rPr lang="en-US" sz="3200" dirty="0" smtClean="0">
                <a:latin typeface="Times New Roman"/>
                <a:cs typeface="Times New Roman"/>
              </a:rPr>
              <a:t>we find geographical patterns within the traffic? (Commuter regions, </a:t>
            </a:r>
            <a:r>
              <a:rPr lang="en-US" sz="3200" dirty="0" smtClean="0">
                <a:latin typeface="Times New Roman"/>
                <a:cs typeface="Times New Roman"/>
              </a:rPr>
              <a:t>etc</a:t>
            </a:r>
            <a:r>
              <a:rPr lang="en-US" sz="3200" dirty="0" smtClean="0">
                <a:latin typeface="Times New Roman"/>
                <a:cs typeface="Times New Roman"/>
              </a:rPr>
              <a:t>.) </a:t>
            </a:r>
            <a:endParaRPr lang="en-US" sz="3200" dirty="0" smtClean="0">
              <a:latin typeface="Times New Roman"/>
              <a:cs typeface="Times New Roman"/>
            </a:endParaRPr>
          </a:p>
          <a:p>
            <a:endParaRPr lang="en-US" sz="3200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89C4A0EC-13D0-4061-8041-F0CCE99C1591}" type="slidenum">
              <a:rPr lang="tr-TR" smtClean="0"/>
              <a:pPr/>
              <a:t>6</a:t>
            </a:fld>
            <a:endParaRPr lang="tr-TR"/>
          </a:p>
        </p:txBody>
      </p:sp>
      <p:pic>
        <p:nvPicPr>
          <p:cNvPr id="1028" name="Picture 4" descr="https://nyc.streetsblog.org/wp-content/uploads/2010/04/26/Picture_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08920"/>
            <a:ext cx="4882386" cy="377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39752" y="6488668"/>
            <a:ext cx="48045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4"/>
              </a:rPr>
              <a:t>https://nyc.streetsblog.org/wp-content/uploads/2010/04/26/Picture_4.png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391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ERDAR20KADIOGLU@8DMLPLRO46DBD57I" val="3798"/>
  <p:tag name="PLEXMETADATA" val="&lt;?xml version=&quot;1.0&quot; encoding=&quot;utf-16&quot;?&gt;&#10;&lt;PresentationMetadata xmlns:xsi=&quot;http://www.w3.org/2001/XMLSchema-instance&quot; xmlns:xsd=&quot;http://www.w3.org/2001/XMLSchema&quot;&gt;&#10;  &lt;TransitionType&gt;Direct&lt;/TransitionType&gt;&#10;  &lt;UniqueID&gt;0&lt;/UniqueID&gt;&#10;  &lt;ShowPreviews&gt;true&lt;/ShowPreviews&gt;&#10;  &lt;ShowReviews&gt;true&lt;/ShowReviews&gt;&#10;  &lt;ShowHeaderTitle&gt;true&lt;/ShowHeaderTitle&gt;&#10;  &lt;ShowHeaderNumber&gt;true&lt;/ShowHeaderNumber&gt;&#10;  &lt;SectionTemplate&gt;Template2&lt;/SectionTemplate&gt;&#10;  &lt;SectionTemplateColor&gt;&#10;    &lt;A&gt;255&lt;/A&gt;&#10;    &lt;R&gt;0&lt;/R&gt;&#10;    &lt;G&gt;0&lt;/G&gt;&#10;    &lt;B&gt;0&lt;/B&gt;&#10;    &lt;ScA&gt;1&lt;/ScA&gt;&#10;    &lt;ScR&gt;0&lt;/ScR&gt;&#10;    &lt;ScG&gt;0&lt;/ScG&gt;&#10;    &lt;ScB&gt;0&lt;/ScB&gt;&#10;  &lt;/SectionTemplateColor&gt;&#10;  &lt;SectionArrangement&gt;Special&lt;/SectionArrangement&gt;&#10;&lt;/PresentationMetadata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ASD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968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2338640</TotalTime>
  <Words>123</Words>
  <Application>Microsoft Macintosh PowerPoint</Application>
  <PresentationFormat>On-screen Show (4:3)</PresentationFormat>
  <Paragraphs>37</Paragraphs>
  <Slides>6</Slides>
  <Notes>6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Aparajita</vt:lpstr>
      <vt:lpstr>Calibri</vt:lpstr>
      <vt:lpstr>Century Gothic</vt:lpstr>
      <vt:lpstr>Times New Roman</vt:lpstr>
      <vt:lpstr>Wingdings 3</vt:lpstr>
      <vt:lpstr>Arial</vt:lpstr>
      <vt:lpstr>Wisp</vt:lpstr>
      <vt:lpstr>New York City Bike Sharing Demand</vt:lpstr>
      <vt:lpstr>Data </vt:lpstr>
      <vt:lpstr>Problems to solve from the Data?</vt:lpstr>
      <vt:lpstr>Our Approaches – I </vt:lpstr>
      <vt:lpstr>Our Approaches – II  </vt:lpstr>
      <vt:lpstr>Our Approaches – III  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GRAMMAR CONSTRAINTS: COMBINING EXPRESSIVENESS WITH EFFICIENCY</dc:title>
  <dc:creator>Serdar Kadıoğlu</dc:creator>
  <cp:lastModifiedBy>serdarisv serdarisv</cp:lastModifiedBy>
  <cp:revision>2071</cp:revision>
  <cp:lastPrinted>2018-01-30T22:08:50Z</cp:lastPrinted>
  <dcterms:created xsi:type="dcterms:W3CDTF">2015-05-28T07:25:04Z</dcterms:created>
  <dcterms:modified xsi:type="dcterms:W3CDTF">2018-01-30T22:10:37Z</dcterms:modified>
</cp:coreProperties>
</file>